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80" r:id="rId4"/>
    <p:sldId id="281" r:id="rId5"/>
    <p:sldId id="282" r:id="rId6"/>
    <p:sldId id="283" r:id="rId7"/>
    <p:sldId id="284" r:id="rId8"/>
    <p:sldId id="258" r:id="rId9"/>
    <p:sldId id="263" r:id="rId10"/>
    <p:sldId id="264" r:id="rId11"/>
    <p:sldId id="26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65" r:id="rId27"/>
    <p:sldId id="259" r:id="rId28"/>
    <p:sldId id="26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5"/>
  </p:normalViewPr>
  <p:slideViewPr>
    <p:cSldViewPr snapToGrid="0">
      <p:cViewPr varScale="1">
        <p:scale>
          <a:sx n="111" d="100"/>
          <a:sy n="111" d="100"/>
        </p:scale>
        <p:origin x="192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1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4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1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3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5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3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0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9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7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BCA16-4D96-A245-9F44-25A2F4893F1B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214D1-B72D-5B48-B29A-966C81A53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5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C0303-2C72-F104-013F-8007094A3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5586257"/>
            <a:ext cx="5195027" cy="804161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 i="1" dirty="0"/>
              <a:t>A Church of Christ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C0F4B6-497D-4E38-6A64-CA7DFB453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3678" y="5586258"/>
            <a:ext cx="2691671" cy="804160"/>
          </a:xfrm>
        </p:spPr>
        <p:txBody>
          <a:bodyPr anchor="ctr">
            <a:normAutofit/>
          </a:bodyPr>
          <a:lstStyle/>
          <a:p>
            <a:pPr algn="r"/>
            <a:r>
              <a:rPr lang="en-US" sz="2000" b="1" i="1" dirty="0"/>
              <a:t>~ Romans 16:16-20</a:t>
            </a:r>
          </a:p>
        </p:txBody>
      </p:sp>
      <p:pic>
        <p:nvPicPr>
          <p:cNvPr id="5" name="Picture 4" descr="A group of people in a church&#10;&#10;Description automatically generated">
            <a:extLst>
              <a:ext uri="{FF2B5EF4-FFF2-40B4-BE49-F238E27FC236}">
                <a16:creationId xmlns:a16="http://schemas.microsoft.com/office/drawing/2014/main" id="{2E3C9B6D-9BF8-27DB-E8FB-49888E8CB4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83" b="-2"/>
          <a:stretch>
            <a:fillRect/>
          </a:stretch>
        </p:blipFill>
        <p:spPr>
          <a:xfrm>
            <a:off x="20" y="10"/>
            <a:ext cx="9143980" cy="52799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768" y="5193518"/>
            <a:ext cx="9155399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056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09E840-9E49-2921-B815-9CD071DA7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396117"/>
            <a:ext cx="4965538" cy="691903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Truth</a:t>
            </a:r>
          </a:p>
        </p:txBody>
      </p:sp>
      <p:sp>
        <p:nvSpPr>
          <p:cNvPr id="3083" name="Graphic 212">
            <a:extLst>
              <a:ext uri="{FF2B5EF4-FFF2-40B4-BE49-F238E27FC236}">
                <a16:creationId xmlns:a16="http://schemas.microsoft.com/office/drawing/2014/main" id="{52D7FCC1-2D52-49CE-A986-EE6E0CA64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085" name="Graphic 212">
            <a:extLst>
              <a:ext uri="{FF2B5EF4-FFF2-40B4-BE49-F238E27FC236}">
                <a16:creationId xmlns:a16="http://schemas.microsoft.com/office/drawing/2014/main" id="{28C3CACD-E5A7-4AAC-AE47-75CF7D30F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782A7-4BC0-D62D-1A2C-067402A20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1238491"/>
            <a:ext cx="5081286" cy="55095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church is called the pillar </a:t>
            </a:r>
            <a:r>
              <a:rPr lang="en-US" sz="24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ground of the truth (1 Tim. 3:15).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commitment of any church to the truth can be shown in different ways.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hold destructive beliefs (Rev. 2:14-15).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teach false doctrine (Rev. 2:20-23).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be aware of them and reject them (Acts 20:29-30; 2 Pet. 2:1-3; Rev. 2:2).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Seeing to it that what is taught in classes and in the public worship is truth.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3A35C15A-135A-4FD3-BA11-A046CFA39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3088" name="Graphic 190">
              <a:extLst>
                <a:ext uri="{FF2B5EF4-FFF2-40B4-BE49-F238E27FC236}">
                  <a16:creationId xmlns:a16="http://schemas.microsoft.com/office/drawing/2014/main" id="{61E65A99-85A2-448D-AA1F-7690BD01A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A127EC05-3250-408F-8F9F-A73F8B9B1D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E6D9B8D4-23BB-4CD2-A0FF-95423AFEB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3089" name="Graphic 190">
              <a:extLst>
                <a:ext uri="{FF2B5EF4-FFF2-40B4-BE49-F238E27FC236}">
                  <a16:creationId xmlns:a16="http://schemas.microsoft.com/office/drawing/2014/main" id="{91DC38B0-ED19-4BAC-A009-485461F23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1A2C10C3-E625-41E2-8047-2AE4A87F3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0F0340A9-BD8A-4ABB-9AC1-7A14DF22EE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pic>
        <p:nvPicPr>
          <p:cNvPr id="3076" name="Picture 4" descr="Is 'Truth' as Objective as We Think? | Templeton World Charity Foundation,  Inc.">
            <a:extLst>
              <a:ext uri="{FF2B5EF4-FFF2-40B4-BE49-F238E27FC236}">
                <a16:creationId xmlns:a16="http://schemas.microsoft.com/office/drawing/2014/main" id="{93B06CD0-4F09-C17B-3379-15EB299CB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08" y="2170750"/>
            <a:ext cx="2666283" cy="221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03AF83E4-4DE2-499C-9F36-0279E7E4F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3096" name="Graphic 4">
              <a:extLst>
                <a:ext uri="{FF2B5EF4-FFF2-40B4-BE49-F238E27FC236}">
                  <a16:creationId xmlns:a16="http://schemas.microsoft.com/office/drawing/2014/main" id="{0B09EB4D-4323-43F4-9970-42885A83A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267" name="Freeform: Shape 3266">
                <a:extLst>
                  <a:ext uri="{FF2B5EF4-FFF2-40B4-BE49-F238E27FC236}">
                    <a16:creationId xmlns:a16="http://schemas.microsoft.com/office/drawing/2014/main" id="{BA9C6284-1137-47FE-9471-23CA824947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8" name="Freeform: Shape 3267">
                <a:extLst>
                  <a:ext uri="{FF2B5EF4-FFF2-40B4-BE49-F238E27FC236}">
                    <a16:creationId xmlns:a16="http://schemas.microsoft.com/office/drawing/2014/main" id="{A00A6D3C-23F9-41D9-B891-14D8E2E98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9" name="Freeform: Shape 3268">
                <a:extLst>
                  <a:ext uri="{FF2B5EF4-FFF2-40B4-BE49-F238E27FC236}">
                    <a16:creationId xmlns:a16="http://schemas.microsoft.com/office/drawing/2014/main" id="{8F8D96F5-1ED7-4891-8D8B-A24E72DA7C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0" name="Freeform: Shape 3269">
                <a:extLst>
                  <a:ext uri="{FF2B5EF4-FFF2-40B4-BE49-F238E27FC236}">
                    <a16:creationId xmlns:a16="http://schemas.microsoft.com/office/drawing/2014/main" id="{0E9A3A72-EC37-423D-B309-A6487A86C7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1" name="Freeform: Shape 3270">
                <a:extLst>
                  <a:ext uri="{FF2B5EF4-FFF2-40B4-BE49-F238E27FC236}">
                    <a16:creationId xmlns:a16="http://schemas.microsoft.com/office/drawing/2014/main" id="{EBE630AB-13C0-44A2-80CA-C07483E934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2" name="Freeform: Shape 3271">
                <a:extLst>
                  <a:ext uri="{FF2B5EF4-FFF2-40B4-BE49-F238E27FC236}">
                    <a16:creationId xmlns:a16="http://schemas.microsoft.com/office/drawing/2014/main" id="{B7768337-3D65-4FE5-8E1A-D79219E0A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3" name="Freeform: Shape 3272">
                <a:extLst>
                  <a:ext uri="{FF2B5EF4-FFF2-40B4-BE49-F238E27FC236}">
                    <a16:creationId xmlns:a16="http://schemas.microsoft.com/office/drawing/2014/main" id="{968E4331-550E-4929-ACE8-D2ED2D6EA3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4" name="Freeform: Shape 3273">
                <a:extLst>
                  <a:ext uri="{FF2B5EF4-FFF2-40B4-BE49-F238E27FC236}">
                    <a16:creationId xmlns:a16="http://schemas.microsoft.com/office/drawing/2014/main" id="{768D8817-CAEE-45BB-820E-A67C68D480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5" name="Freeform: Shape 3274">
                <a:extLst>
                  <a:ext uri="{FF2B5EF4-FFF2-40B4-BE49-F238E27FC236}">
                    <a16:creationId xmlns:a16="http://schemas.microsoft.com/office/drawing/2014/main" id="{350A8C31-0139-4ABD-967A-139738E88F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6" name="Freeform: Shape 3275">
                <a:extLst>
                  <a:ext uri="{FF2B5EF4-FFF2-40B4-BE49-F238E27FC236}">
                    <a16:creationId xmlns:a16="http://schemas.microsoft.com/office/drawing/2014/main" id="{9855AEE1-1C1C-4832-8B4C-042F59E02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7" name="Freeform: Shape 3276">
                <a:extLst>
                  <a:ext uri="{FF2B5EF4-FFF2-40B4-BE49-F238E27FC236}">
                    <a16:creationId xmlns:a16="http://schemas.microsoft.com/office/drawing/2014/main" id="{A41C5A32-BD0A-4457-9CF7-97467FA2B7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8" name="Freeform: Shape 3277">
                <a:extLst>
                  <a:ext uri="{FF2B5EF4-FFF2-40B4-BE49-F238E27FC236}">
                    <a16:creationId xmlns:a16="http://schemas.microsoft.com/office/drawing/2014/main" id="{93C14A20-2E3C-49F8-AF55-C384FEB955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9" name="Freeform: Shape 3278">
                <a:extLst>
                  <a:ext uri="{FF2B5EF4-FFF2-40B4-BE49-F238E27FC236}">
                    <a16:creationId xmlns:a16="http://schemas.microsoft.com/office/drawing/2014/main" id="{DB167719-0D82-4ABF-9BC8-B073A84741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0" name="Freeform: Shape 3279">
                <a:extLst>
                  <a:ext uri="{FF2B5EF4-FFF2-40B4-BE49-F238E27FC236}">
                    <a16:creationId xmlns:a16="http://schemas.microsoft.com/office/drawing/2014/main" id="{660582DE-E250-4561-9298-E4FADEB90F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1" name="Freeform: Shape 3280">
                <a:extLst>
                  <a:ext uri="{FF2B5EF4-FFF2-40B4-BE49-F238E27FC236}">
                    <a16:creationId xmlns:a16="http://schemas.microsoft.com/office/drawing/2014/main" id="{820B635A-6E81-4D8A-98A3-141E57A6FF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2" name="Freeform: Shape 3281">
                <a:extLst>
                  <a:ext uri="{FF2B5EF4-FFF2-40B4-BE49-F238E27FC236}">
                    <a16:creationId xmlns:a16="http://schemas.microsoft.com/office/drawing/2014/main" id="{3909A0ED-D070-4792-A2EE-CCEB6BA63C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3" name="Freeform: Shape 3282">
                <a:extLst>
                  <a:ext uri="{FF2B5EF4-FFF2-40B4-BE49-F238E27FC236}">
                    <a16:creationId xmlns:a16="http://schemas.microsoft.com/office/drawing/2014/main" id="{4619A19C-3B55-4085-8668-458999628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4" name="Freeform: Shape 3283">
                <a:extLst>
                  <a:ext uri="{FF2B5EF4-FFF2-40B4-BE49-F238E27FC236}">
                    <a16:creationId xmlns:a16="http://schemas.microsoft.com/office/drawing/2014/main" id="{87D16772-2B59-486E-BE47-65D591C088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5" name="Freeform: Shape 3284">
                <a:extLst>
                  <a:ext uri="{FF2B5EF4-FFF2-40B4-BE49-F238E27FC236}">
                    <a16:creationId xmlns:a16="http://schemas.microsoft.com/office/drawing/2014/main" id="{1D6A06B8-1E4A-497F-B977-F78E5D7D00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6" name="Freeform: Shape 3285">
                <a:extLst>
                  <a:ext uri="{FF2B5EF4-FFF2-40B4-BE49-F238E27FC236}">
                    <a16:creationId xmlns:a16="http://schemas.microsoft.com/office/drawing/2014/main" id="{55BC53AD-5249-4FB1-AB74-3F71AAEB5A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7" name="Freeform: Shape 3286">
                <a:extLst>
                  <a:ext uri="{FF2B5EF4-FFF2-40B4-BE49-F238E27FC236}">
                    <a16:creationId xmlns:a16="http://schemas.microsoft.com/office/drawing/2014/main" id="{36F8561A-874A-48BB-BCC2-07F002ED4F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8" name="Freeform: Shape 3287">
                <a:extLst>
                  <a:ext uri="{FF2B5EF4-FFF2-40B4-BE49-F238E27FC236}">
                    <a16:creationId xmlns:a16="http://schemas.microsoft.com/office/drawing/2014/main" id="{BA6B1B8F-9695-447F-BF2F-9010D40A07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9" name="Freeform: Shape 3288">
                <a:extLst>
                  <a:ext uri="{FF2B5EF4-FFF2-40B4-BE49-F238E27FC236}">
                    <a16:creationId xmlns:a16="http://schemas.microsoft.com/office/drawing/2014/main" id="{454192F9-26C5-4212-BA60-CADA662AFE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0" name="Freeform: Shape 3289">
                <a:extLst>
                  <a:ext uri="{FF2B5EF4-FFF2-40B4-BE49-F238E27FC236}">
                    <a16:creationId xmlns:a16="http://schemas.microsoft.com/office/drawing/2014/main" id="{BFBDA013-4858-422E-AE7A-614BF71FB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1" name="Freeform: Shape 3290">
                <a:extLst>
                  <a:ext uri="{FF2B5EF4-FFF2-40B4-BE49-F238E27FC236}">
                    <a16:creationId xmlns:a16="http://schemas.microsoft.com/office/drawing/2014/main" id="{42BA261C-0C75-431D-9FD5-2C3AA241BE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2" name="Freeform: Shape 3291">
                <a:extLst>
                  <a:ext uri="{FF2B5EF4-FFF2-40B4-BE49-F238E27FC236}">
                    <a16:creationId xmlns:a16="http://schemas.microsoft.com/office/drawing/2014/main" id="{0F8709D9-2655-4A39-9228-BCFCBF4122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3" name="Freeform: Shape 3292">
                <a:extLst>
                  <a:ext uri="{FF2B5EF4-FFF2-40B4-BE49-F238E27FC236}">
                    <a16:creationId xmlns:a16="http://schemas.microsoft.com/office/drawing/2014/main" id="{9653F80B-5CF7-45EF-889B-FD0AAF4835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4" name="Freeform: Shape 3293">
                <a:extLst>
                  <a:ext uri="{FF2B5EF4-FFF2-40B4-BE49-F238E27FC236}">
                    <a16:creationId xmlns:a16="http://schemas.microsoft.com/office/drawing/2014/main" id="{2A1DA86A-7442-4897-88A4-EDD18A01C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5" name="Freeform: Shape 3294">
                <a:extLst>
                  <a:ext uri="{FF2B5EF4-FFF2-40B4-BE49-F238E27FC236}">
                    <a16:creationId xmlns:a16="http://schemas.microsoft.com/office/drawing/2014/main" id="{39623279-A4CE-49AC-B5FA-CD224324BE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6" name="Freeform: Shape 3295">
                <a:extLst>
                  <a:ext uri="{FF2B5EF4-FFF2-40B4-BE49-F238E27FC236}">
                    <a16:creationId xmlns:a16="http://schemas.microsoft.com/office/drawing/2014/main" id="{EB9D8B4D-1BE5-4CD9-A592-D0D3D76911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7" name="Freeform: Shape 3296">
                <a:extLst>
                  <a:ext uri="{FF2B5EF4-FFF2-40B4-BE49-F238E27FC236}">
                    <a16:creationId xmlns:a16="http://schemas.microsoft.com/office/drawing/2014/main" id="{769A47A3-F5B7-4BF0-B920-21A62F96F7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8" name="Freeform: Shape 3297">
                <a:extLst>
                  <a:ext uri="{FF2B5EF4-FFF2-40B4-BE49-F238E27FC236}">
                    <a16:creationId xmlns:a16="http://schemas.microsoft.com/office/drawing/2014/main" id="{6E5DCDE9-48A4-41BA-987D-CC72C62B36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9" name="Freeform: Shape 3298">
                <a:extLst>
                  <a:ext uri="{FF2B5EF4-FFF2-40B4-BE49-F238E27FC236}">
                    <a16:creationId xmlns:a16="http://schemas.microsoft.com/office/drawing/2014/main" id="{0F51F840-3DBF-444E-BC79-718416C51D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0" name="Freeform: Shape 3299">
                <a:extLst>
                  <a:ext uri="{FF2B5EF4-FFF2-40B4-BE49-F238E27FC236}">
                    <a16:creationId xmlns:a16="http://schemas.microsoft.com/office/drawing/2014/main" id="{2DFD2B64-98D0-4E59-AE1F-693872F36D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1" name="Freeform: Shape 3300">
                <a:extLst>
                  <a:ext uri="{FF2B5EF4-FFF2-40B4-BE49-F238E27FC236}">
                    <a16:creationId xmlns:a16="http://schemas.microsoft.com/office/drawing/2014/main" id="{CF09CB65-8B7E-426C-A3FE-DD20196FCB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2" name="Freeform: Shape 3301">
                <a:extLst>
                  <a:ext uri="{FF2B5EF4-FFF2-40B4-BE49-F238E27FC236}">
                    <a16:creationId xmlns:a16="http://schemas.microsoft.com/office/drawing/2014/main" id="{43149294-A5BC-4E62-A167-3CD55E05B3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3" name="Freeform: Shape 3302">
                <a:extLst>
                  <a:ext uri="{FF2B5EF4-FFF2-40B4-BE49-F238E27FC236}">
                    <a16:creationId xmlns:a16="http://schemas.microsoft.com/office/drawing/2014/main" id="{DB99FCDF-C9A0-40F7-ABDE-7247B2238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4" name="Freeform: Shape 3303">
                <a:extLst>
                  <a:ext uri="{FF2B5EF4-FFF2-40B4-BE49-F238E27FC236}">
                    <a16:creationId xmlns:a16="http://schemas.microsoft.com/office/drawing/2014/main" id="{0CE59751-EC07-43C1-A5F5-AF5D30EBBE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5" name="Freeform: Shape 3304">
                <a:extLst>
                  <a:ext uri="{FF2B5EF4-FFF2-40B4-BE49-F238E27FC236}">
                    <a16:creationId xmlns:a16="http://schemas.microsoft.com/office/drawing/2014/main" id="{4573CCF2-67F2-4BD1-A01C-1D064B908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6" name="Freeform: Shape 3305">
                <a:extLst>
                  <a:ext uri="{FF2B5EF4-FFF2-40B4-BE49-F238E27FC236}">
                    <a16:creationId xmlns:a16="http://schemas.microsoft.com/office/drawing/2014/main" id="{1C60C662-612D-485A-A50D-E938C6E499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7" name="Freeform: Shape 3306">
                <a:extLst>
                  <a:ext uri="{FF2B5EF4-FFF2-40B4-BE49-F238E27FC236}">
                    <a16:creationId xmlns:a16="http://schemas.microsoft.com/office/drawing/2014/main" id="{0048F63C-A2BB-4D89-9649-91EC2045C0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8" name="Freeform: Shape 3307">
                <a:extLst>
                  <a:ext uri="{FF2B5EF4-FFF2-40B4-BE49-F238E27FC236}">
                    <a16:creationId xmlns:a16="http://schemas.microsoft.com/office/drawing/2014/main" id="{1C29F96C-43D4-4F0F-A76D-4CED9C610C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9" name="Freeform: Shape 3308">
                <a:extLst>
                  <a:ext uri="{FF2B5EF4-FFF2-40B4-BE49-F238E27FC236}">
                    <a16:creationId xmlns:a16="http://schemas.microsoft.com/office/drawing/2014/main" id="{B660107F-776B-455F-AC78-225F21B81D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0" name="Freeform: Shape 3309">
                <a:extLst>
                  <a:ext uri="{FF2B5EF4-FFF2-40B4-BE49-F238E27FC236}">
                    <a16:creationId xmlns:a16="http://schemas.microsoft.com/office/drawing/2014/main" id="{EB1DB332-7265-477D-9A04-EDB3799DEA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1" name="Freeform: Shape 3310">
                <a:extLst>
                  <a:ext uri="{FF2B5EF4-FFF2-40B4-BE49-F238E27FC236}">
                    <a16:creationId xmlns:a16="http://schemas.microsoft.com/office/drawing/2014/main" id="{EBBEFE2D-1654-40D8-A838-45728A1683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2" name="Freeform: Shape 3311">
                <a:extLst>
                  <a:ext uri="{FF2B5EF4-FFF2-40B4-BE49-F238E27FC236}">
                    <a16:creationId xmlns:a16="http://schemas.microsoft.com/office/drawing/2014/main" id="{190211E2-64DF-4171-811B-B8A0CD87B9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3" name="Freeform: Shape 3312">
                <a:extLst>
                  <a:ext uri="{FF2B5EF4-FFF2-40B4-BE49-F238E27FC236}">
                    <a16:creationId xmlns:a16="http://schemas.microsoft.com/office/drawing/2014/main" id="{5F7CDCE8-8B48-4859-BDFE-FCB7BC6F58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4" name="Freeform: Shape 3313">
                <a:extLst>
                  <a:ext uri="{FF2B5EF4-FFF2-40B4-BE49-F238E27FC236}">
                    <a16:creationId xmlns:a16="http://schemas.microsoft.com/office/drawing/2014/main" id="{B770A8C4-614E-4295-A937-718CC61B25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5" name="Freeform: Shape 3314">
                <a:extLst>
                  <a:ext uri="{FF2B5EF4-FFF2-40B4-BE49-F238E27FC236}">
                    <a16:creationId xmlns:a16="http://schemas.microsoft.com/office/drawing/2014/main" id="{A699ADB6-675C-44B0-B96E-EDD7AC1F96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6" name="Freeform: Shape 3315">
                <a:extLst>
                  <a:ext uri="{FF2B5EF4-FFF2-40B4-BE49-F238E27FC236}">
                    <a16:creationId xmlns:a16="http://schemas.microsoft.com/office/drawing/2014/main" id="{64875E98-2AA1-4001-90EA-2F3D9E017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7" name="Freeform: Shape 3316">
                <a:extLst>
                  <a:ext uri="{FF2B5EF4-FFF2-40B4-BE49-F238E27FC236}">
                    <a16:creationId xmlns:a16="http://schemas.microsoft.com/office/drawing/2014/main" id="{5BEC7219-356F-4141-B57B-8BCD85BF77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8" name="Freeform: Shape 3317">
                <a:extLst>
                  <a:ext uri="{FF2B5EF4-FFF2-40B4-BE49-F238E27FC236}">
                    <a16:creationId xmlns:a16="http://schemas.microsoft.com/office/drawing/2014/main" id="{564D4AAB-BB2C-4A77-BB45-94EEC66CD7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9" name="Freeform: Shape 3318">
                <a:extLst>
                  <a:ext uri="{FF2B5EF4-FFF2-40B4-BE49-F238E27FC236}">
                    <a16:creationId xmlns:a16="http://schemas.microsoft.com/office/drawing/2014/main" id="{CE9CF29A-81CA-4A03-8B04-55F5668826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0" name="Freeform: Shape 3319">
                <a:extLst>
                  <a:ext uri="{FF2B5EF4-FFF2-40B4-BE49-F238E27FC236}">
                    <a16:creationId xmlns:a16="http://schemas.microsoft.com/office/drawing/2014/main" id="{52FEFF22-7798-4730-9C0B-EC7EAFCD01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1" name="Freeform: Shape 3320">
                <a:extLst>
                  <a:ext uri="{FF2B5EF4-FFF2-40B4-BE49-F238E27FC236}">
                    <a16:creationId xmlns:a16="http://schemas.microsoft.com/office/drawing/2014/main" id="{00149276-D167-4D2B-93F1-FD2958302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2" name="Freeform: Shape 3321">
                <a:extLst>
                  <a:ext uri="{FF2B5EF4-FFF2-40B4-BE49-F238E27FC236}">
                    <a16:creationId xmlns:a16="http://schemas.microsoft.com/office/drawing/2014/main" id="{E7DC22D5-A39C-4789-A952-D891488772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3" name="Freeform: Shape 3322">
                <a:extLst>
                  <a:ext uri="{FF2B5EF4-FFF2-40B4-BE49-F238E27FC236}">
                    <a16:creationId xmlns:a16="http://schemas.microsoft.com/office/drawing/2014/main" id="{7BA51EF1-15F0-4193-AB83-F8C8A64D62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4" name="Freeform: Shape 3323">
                <a:extLst>
                  <a:ext uri="{FF2B5EF4-FFF2-40B4-BE49-F238E27FC236}">
                    <a16:creationId xmlns:a16="http://schemas.microsoft.com/office/drawing/2014/main" id="{3FB75ADB-F020-4C56-91C6-9AB462985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5" name="Freeform: Shape 3324">
                <a:extLst>
                  <a:ext uri="{FF2B5EF4-FFF2-40B4-BE49-F238E27FC236}">
                    <a16:creationId xmlns:a16="http://schemas.microsoft.com/office/drawing/2014/main" id="{DBCE5CDF-BBF6-4E67-8CCE-9482D7EB4F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6" name="Freeform: Shape 3325">
                <a:extLst>
                  <a:ext uri="{FF2B5EF4-FFF2-40B4-BE49-F238E27FC236}">
                    <a16:creationId xmlns:a16="http://schemas.microsoft.com/office/drawing/2014/main" id="{2138BABC-E51C-4F80-972E-CF44385C16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7" name="Freeform: Shape 3326">
                <a:extLst>
                  <a:ext uri="{FF2B5EF4-FFF2-40B4-BE49-F238E27FC236}">
                    <a16:creationId xmlns:a16="http://schemas.microsoft.com/office/drawing/2014/main" id="{96B0C850-272E-4B08-8779-B872DCAA37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8" name="Freeform: Shape 3327">
                <a:extLst>
                  <a:ext uri="{FF2B5EF4-FFF2-40B4-BE49-F238E27FC236}">
                    <a16:creationId xmlns:a16="http://schemas.microsoft.com/office/drawing/2014/main" id="{2EEE54AF-B9C2-494D-9E02-2F67FEF7A2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9" name="Freeform: Shape 3328">
                <a:extLst>
                  <a:ext uri="{FF2B5EF4-FFF2-40B4-BE49-F238E27FC236}">
                    <a16:creationId xmlns:a16="http://schemas.microsoft.com/office/drawing/2014/main" id="{D21349A4-F7C9-492C-A658-EA9F7538B6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0" name="Freeform: Shape 3329">
                <a:extLst>
                  <a:ext uri="{FF2B5EF4-FFF2-40B4-BE49-F238E27FC236}">
                    <a16:creationId xmlns:a16="http://schemas.microsoft.com/office/drawing/2014/main" id="{D88D1ED8-AC07-4621-9933-E10CE6122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1" name="Freeform: Shape 3330">
                <a:extLst>
                  <a:ext uri="{FF2B5EF4-FFF2-40B4-BE49-F238E27FC236}">
                    <a16:creationId xmlns:a16="http://schemas.microsoft.com/office/drawing/2014/main" id="{6FD21FCD-1DA9-45C2-9AB5-548EE0E6E6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2" name="Freeform: Shape 3331">
                <a:extLst>
                  <a:ext uri="{FF2B5EF4-FFF2-40B4-BE49-F238E27FC236}">
                    <a16:creationId xmlns:a16="http://schemas.microsoft.com/office/drawing/2014/main" id="{C8BDD8CA-1442-470F-A5D3-FC8A87A103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3" name="Freeform: Shape 3332">
                <a:extLst>
                  <a:ext uri="{FF2B5EF4-FFF2-40B4-BE49-F238E27FC236}">
                    <a16:creationId xmlns:a16="http://schemas.microsoft.com/office/drawing/2014/main" id="{3B8DF094-690E-4C13-8284-7A7C97441A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4" name="Freeform: Shape 3333">
                <a:extLst>
                  <a:ext uri="{FF2B5EF4-FFF2-40B4-BE49-F238E27FC236}">
                    <a16:creationId xmlns:a16="http://schemas.microsoft.com/office/drawing/2014/main" id="{FE0B926C-A114-444D-BA51-FECE28B03C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5" name="Freeform: Shape 3334">
                <a:extLst>
                  <a:ext uri="{FF2B5EF4-FFF2-40B4-BE49-F238E27FC236}">
                    <a16:creationId xmlns:a16="http://schemas.microsoft.com/office/drawing/2014/main" id="{00BDE6CC-5F54-4752-ACC4-E3BCF2BEEA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6" name="Freeform: Shape 3335">
                <a:extLst>
                  <a:ext uri="{FF2B5EF4-FFF2-40B4-BE49-F238E27FC236}">
                    <a16:creationId xmlns:a16="http://schemas.microsoft.com/office/drawing/2014/main" id="{6E28F857-CCD8-4222-84C0-A0B415E7BD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7" name="Freeform: Shape 3336">
                <a:extLst>
                  <a:ext uri="{FF2B5EF4-FFF2-40B4-BE49-F238E27FC236}">
                    <a16:creationId xmlns:a16="http://schemas.microsoft.com/office/drawing/2014/main" id="{CD2687E0-0214-44E6-8BB1-34F6B7BA89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8" name="Freeform: Shape 3337">
                <a:extLst>
                  <a:ext uri="{FF2B5EF4-FFF2-40B4-BE49-F238E27FC236}">
                    <a16:creationId xmlns:a16="http://schemas.microsoft.com/office/drawing/2014/main" id="{7F1236AA-FC17-487E-83B1-D71BCB2A87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9" name="Freeform: Shape 3338">
                <a:extLst>
                  <a:ext uri="{FF2B5EF4-FFF2-40B4-BE49-F238E27FC236}">
                    <a16:creationId xmlns:a16="http://schemas.microsoft.com/office/drawing/2014/main" id="{623384AA-72EF-4BCF-9137-1944405836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0" name="Freeform: Shape 3339">
                <a:extLst>
                  <a:ext uri="{FF2B5EF4-FFF2-40B4-BE49-F238E27FC236}">
                    <a16:creationId xmlns:a16="http://schemas.microsoft.com/office/drawing/2014/main" id="{1BD81D1B-2270-4FBE-B437-F0DBB8DDF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1" name="Freeform: Shape 3340">
                <a:extLst>
                  <a:ext uri="{FF2B5EF4-FFF2-40B4-BE49-F238E27FC236}">
                    <a16:creationId xmlns:a16="http://schemas.microsoft.com/office/drawing/2014/main" id="{6411E268-F8CA-4C78-82ED-DDCF28B0BE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2" name="Freeform: Shape 3341">
                <a:extLst>
                  <a:ext uri="{FF2B5EF4-FFF2-40B4-BE49-F238E27FC236}">
                    <a16:creationId xmlns:a16="http://schemas.microsoft.com/office/drawing/2014/main" id="{D48F8732-5205-4843-A2EB-3E0EB18F9F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3" name="Freeform: Shape 3342">
                <a:extLst>
                  <a:ext uri="{FF2B5EF4-FFF2-40B4-BE49-F238E27FC236}">
                    <a16:creationId xmlns:a16="http://schemas.microsoft.com/office/drawing/2014/main" id="{DC5966DA-8E1A-43FF-A1A4-C6879B4564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4" name="Freeform: Shape 3343">
                <a:extLst>
                  <a:ext uri="{FF2B5EF4-FFF2-40B4-BE49-F238E27FC236}">
                    <a16:creationId xmlns:a16="http://schemas.microsoft.com/office/drawing/2014/main" id="{E3BEFD3E-662F-4B38-859E-093A14241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5" name="Freeform: Shape 3344">
                <a:extLst>
                  <a:ext uri="{FF2B5EF4-FFF2-40B4-BE49-F238E27FC236}">
                    <a16:creationId xmlns:a16="http://schemas.microsoft.com/office/drawing/2014/main" id="{06C52F63-F17B-4356-A3AE-9707D93D29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6" name="Freeform: Shape 3345">
                <a:extLst>
                  <a:ext uri="{FF2B5EF4-FFF2-40B4-BE49-F238E27FC236}">
                    <a16:creationId xmlns:a16="http://schemas.microsoft.com/office/drawing/2014/main" id="{85706A28-0822-4064-AD3E-2A1F4E1C9E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7" name="Freeform: Shape 3346">
                <a:extLst>
                  <a:ext uri="{FF2B5EF4-FFF2-40B4-BE49-F238E27FC236}">
                    <a16:creationId xmlns:a16="http://schemas.microsoft.com/office/drawing/2014/main" id="{348A813F-1672-44DB-A207-F3494E7C28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8" name="Freeform: Shape 3347">
                <a:extLst>
                  <a:ext uri="{FF2B5EF4-FFF2-40B4-BE49-F238E27FC236}">
                    <a16:creationId xmlns:a16="http://schemas.microsoft.com/office/drawing/2014/main" id="{6FC8AEBA-4BD5-4BB0-B004-A8B06B6A41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9" name="Freeform: Shape 3348">
                <a:extLst>
                  <a:ext uri="{FF2B5EF4-FFF2-40B4-BE49-F238E27FC236}">
                    <a16:creationId xmlns:a16="http://schemas.microsoft.com/office/drawing/2014/main" id="{71ED8D8F-0325-426C-9257-1A5048211F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0" name="Freeform: Shape 3349">
                <a:extLst>
                  <a:ext uri="{FF2B5EF4-FFF2-40B4-BE49-F238E27FC236}">
                    <a16:creationId xmlns:a16="http://schemas.microsoft.com/office/drawing/2014/main" id="{0FF054DF-85C2-466A-9D64-EB6D95AA82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1" name="Freeform: Shape 3350">
                <a:extLst>
                  <a:ext uri="{FF2B5EF4-FFF2-40B4-BE49-F238E27FC236}">
                    <a16:creationId xmlns:a16="http://schemas.microsoft.com/office/drawing/2014/main" id="{2D01FA60-E77D-41EE-8228-CFB979E3D5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2" name="Freeform: Shape 3351">
                <a:extLst>
                  <a:ext uri="{FF2B5EF4-FFF2-40B4-BE49-F238E27FC236}">
                    <a16:creationId xmlns:a16="http://schemas.microsoft.com/office/drawing/2014/main" id="{AC8D6F02-E0C8-4EF5-9D41-E75C16C16E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3" name="Freeform: Shape 3352">
                <a:extLst>
                  <a:ext uri="{FF2B5EF4-FFF2-40B4-BE49-F238E27FC236}">
                    <a16:creationId xmlns:a16="http://schemas.microsoft.com/office/drawing/2014/main" id="{BD111AAF-4EE4-4A89-84D2-4201F035D7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4" name="Freeform: Shape 3353">
                <a:extLst>
                  <a:ext uri="{FF2B5EF4-FFF2-40B4-BE49-F238E27FC236}">
                    <a16:creationId xmlns:a16="http://schemas.microsoft.com/office/drawing/2014/main" id="{E8F4C133-3F54-4715-A7D6-4261B9A998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5" name="Freeform: Shape 3354">
                <a:extLst>
                  <a:ext uri="{FF2B5EF4-FFF2-40B4-BE49-F238E27FC236}">
                    <a16:creationId xmlns:a16="http://schemas.microsoft.com/office/drawing/2014/main" id="{0BAA2E6B-E393-45EA-8AE6-A775AA69CC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6" name="Freeform: Shape 3355">
                <a:extLst>
                  <a:ext uri="{FF2B5EF4-FFF2-40B4-BE49-F238E27FC236}">
                    <a16:creationId xmlns:a16="http://schemas.microsoft.com/office/drawing/2014/main" id="{7DB4F953-9FE8-4B8D-A62B-CB20A7037A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7" name="Freeform: Shape 3356">
                <a:extLst>
                  <a:ext uri="{FF2B5EF4-FFF2-40B4-BE49-F238E27FC236}">
                    <a16:creationId xmlns:a16="http://schemas.microsoft.com/office/drawing/2014/main" id="{9D918AF2-85FB-436F-99DB-622B076646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8" name="Freeform: Shape 3357">
                <a:extLst>
                  <a:ext uri="{FF2B5EF4-FFF2-40B4-BE49-F238E27FC236}">
                    <a16:creationId xmlns:a16="http://schemas.microsoft.com/office/drawing/2014/main" id="{1F078C58-0893-4D64-B685-BCB70CAC62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9" name="Freeform: Shape 3358">
                <a:extLst>
                  <a:ext uri="{FF2B5EF4-FFF2-40B4-BE49-F238E27FC236}">
                    <a16:creationId xmlns:a16="http://schemas.microsoft.com/office/drawing/2014/main" id="{AEDA3784-7618-477C-A8B0-36FA393D64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0" name="Freeform: Shape 3359">
                <a:extLst>
                  <a:ext uri="{FF2B5EF4-FFF2-40B4-BE49-F238E27FC236}">
                    <a16:creationId xmlns:a16="http://schemas.microsoft.com/office/drawing/2014/main" id="{0AC49727-CA00-439E-82D4-B446B78965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1" name="Freeform: Shape 3360">
                <a:extLst>
                  <a:ext uri="{FF2B5EF4-FFF2-40B4-BE49-F238E27FC236}">
                    <a16:creationId xmlns:a16="http://schemas.microsoft.com/office/drawing/2014/main" id="{6B67B441-65C8-4A53-968B-C56CB40867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2" name="Freeform: Shape 3361">
                <a:extLst>
                  <a:ext uri="{FF2B5EF4-FFF2-40B4-BE49-F238E27FC236}">
                    <a16:creationId xmlns:a16="http://schemas.microsoft.com/office/drawing/2014/main" id="{94CEDDB5-CC85-4A9E-A73C-85D7B714F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3" name="Freeform: Shape 3362">
                <a:extLst>
                  <a:ext uri="{FF2B5EF4-FFF2-40B4-BE49-F238E27FC236}">
                    <a16:creationId xmlns:a16="http://schemas.microsoft.com/office/drawing/2014/main" id="{80BF7883-770D-4CA2-BE01-C5F4B102B9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4" name="Freeform: Shape 3363">
                <a:extLst>
                  <a:ext uri="{FF2B5EF4-FFF2-40B4-BE49-F238E27FC236}">
                    <a16:creationId xmlns:a16="http://schemas.microsoft.com/office/drawing/2014/main" id="{7DF07BC6-9560-430C-86FA-AFA6F7DF09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5" name="Freeform: Shape 3364">
                <a:extLst>
                  <a:ext uri="{FF2B5EF4-FFF2-40B4-BE49-F238E27FC236}">
                    <a16:creationId xmlns:a16="http://schemas.microsoft.com/office/drawing/2014/main" id="{9B085920-7744-44C8-AF91-D2F16C997D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6" name="Freeform: Shape 3365">
                <a:extLst>
                  <a:ext uri="{FF2B5EF4-FFF2-40B4-BE49-F238E27FC236}">
                    <a16:creationId xmlns:a16="http://schemas.microsoft.com/office/drawing/2014/main" id="{22308C0A-08FC-4AAA-87B2-1E57033E4A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7" name="Freeform: Shape 3366">
                <a:extLst>
                  <a:ext uri="{FF2B5EF4-FFF2-40B4-BE49-F238E27FC236}">
                    <a16:creationId xmlns:a16="http://schemas.microsoft.com/office/drawing/2014/main" id="{AB727BDA-993C-4BB5-8CED-8D50C55F7A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8" name="Freeform: Shape 3367">
                <a:extLst>
                  <a:ext uri="{FF2B5EF4-FFF2-40B4-BE49-F238E27FC236}">
                    <a16:creationId xmlns:a16="http://schemas.microsoft.com/office/drawing/2014/main" id="{1BB192D1-56DC-4342-911C-7D80A9084D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9" name="Freeform: Shape 3368">
                <a:extLst>
                  <a:ext uri="{FF2B5EF4-FFF2-40B4-BE49-F238E27FC236}">
                    <a16:creationId xmlns:a16="http://schemas.microsoft.com/office/drawing/2014/main" id="{337ADC5A-E225-4E91-B940-2DD15330E7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0" name="Freeform: Shape 3369">
                <a:extLst>
                  <a:ext uri="{FF2B5EF4-FFF2-40B4-BE49-F238E27FC236}">
                    <a16:creationId xmlns:a16="http://schemas.microsoft.com/office/drawing/2014/main" id="{0D170CF5-349D-4588-8AD3-373D47A4E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1" name="Freeform: Shape 3370">
                <a:extLst>
                  <a:ext uri="{FF2B5EF4-FFF2-40B4-BE49-F238E27FC236}">
                    <a16:creationId xmlns:a16="http://schemas.microsoft.com/office/drawing/2014/main" id="{297A6982-5B80-4376-A9D2-C11E9B0843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2" name="Freeform: Shape 3371">
                <a:extLst>
                  <a:ext uri="{FF2B5EF4-FFF2-40B4-BE49-F238E27FC236}">
                    <a16:creationId xmlns:a16="http://schemas.microsoft.com/office/drawing/2014/main" id="{0B14F779-546D-4011-8459-2E8E34C505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3" name="Freeform: Shape 3372">
                <a:extLst>
                  <a:ext uri="{FF2B5EF4-FFF2-40B4-BE49-F238E27FC236}">
                    <a16:creationId xmlns:a16="http://schemas.microsoft.com/office/drawing/2014/main" id="{35AE6943-22C6-405D-A071-F8EC29DAB0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4" name="Freeform: Shape 3373">
                <a:extLst>
                  <a:ext uri="{FF2B5EF4-FFF2-40B4-BE49-F238E27FC236}">
                    <a16:creationId xmlns:a16="http://schemas.microsoft.com/office/drawing/2014/main" id="{2464DBFD-1DA1-456F-8427-CF66CD4C8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5" name="Freeform: Shape 3374">
                <a:extLst>
                  <a:ext uri="{FF2B5EF4-FFF2-40B4-BE49-F238E27FC236}">
                    <a16:creationId xmlns:a16="http://schemas.microsoft.com/office/drawing/2014/main" id="{C9CA1114-00C4-448B-BF9A-9D70C709B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6" name="Freeform: Shape 3375">
                <a:extLst>
                  <a:ext uri="{FF2B5EF4-FFF2-40B4-BE49-F238E27FC236}">
                    <a16:creationId xmlns:a16="http://schemas.microsoft.com/office/drawing/2014/main" id="{2101A885-A4A8-4AFE-9905-E510D58C84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7" name="Freeform: Shape 3376">
                <a:extLst>
                  <a:ext uri="{FF2B5EF4-FFF2-40B4-BE49-F238E27FC236}">
                    <a16:creationId xmlns:a16="http://schemas.microsoft.com/office/drawing/2014/main" id="{661E165D-4826-43AD-AD75-1C965A71A0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8" name="Freeform: Shape 3377">
                <a:extLst>
                  <a:ext uri="{FF2B5EF4-FFF2-40B4-BE49-F238E27FC236}">
                    <a16:creationId xmlns:a16="http://schemas.microsoft.com/office/drawing/2014/main" id="{C1F2231A-5945-44AF-95E4-6D14529C8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9" name="Freeform: Shape 3378">
                <a:extLst>
                  <a:ext uri="{FF2B5EF4-FFF2-40B4-BE49-F238E27FC236}">
                    <a16:creationId xmlns:a16="http://schemas.microsoft.com/office/drawing/2014/main" id="{1998F14A-698C-4220-92B8-2EC10C3561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0" name="Freeform: Shape 3379">
                <a:extLst>
                  <a:ext uri="{FF2B5EF4-FFF2-40B4-BE49-F238E27FC236}">
                    <a16:creationId xmlns:a16="http://schemas.microsoft.com/office/drawing/2014/main" id="{496E0BBF-D595-4DAE-91C6-4EB179C693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1" name="Freeform: Shape 3380">
                <a:extLst>
                  <a:ext uri="{FF2B5EF4-FFF2-40B4-BE49-F238E27FC236}">
                    <a16:creationId xmlns:a16="http://schemas.microsoft.com/office/drawing/2014/main" id="{E31F1BC0-CB0A-4386-BE5E-7972AFB050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2" name="Freeform: Shape 3381">
                <a:extLst>
                  <a:ext uri="{FF2B5EF4-FFF2-40B4-BE49-F238E27FC236}">
                    <a16:creationId xmlns:a16="http://schemas.microsoft.com/office/drawing/2014/main" id="{B1575BDE-4CFA-4FAD-9F64-692A6DBFF5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3" name="Freeform: Shape 3382">
                <a:extLst>
                  <a:ext uri="{FF2B5EF4-FFF2-40B4-BE49-F238E27FC236}">
                    <a16:creationId xmlns:a16="http://schemas.microsoft.com/office/drawing/2014/main" id="{9D32D2E3-5D5B-4751-A477-A26860AC17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4" name="Freeform: Shape 3383">
                <a:extLst>
                  <a:ext uri="{FF2B5EF4-FFF2-40B4-BE49-F238E27FC236}">
                    <a16:creationId xmlns:a16="http://schemas.microsoft.com/office/drawing/2014/main" id="{92009233-25F1-4029-B170-318CBBA00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5" name="Freeform: Shape 3384">
                <a:extLst>
                  <a:ext uri="{FF2B5EF4-FFF2-40B4-BE49-F238E27FC236}">
                    <a16:creationId xmlns:a16="http://schemas.microsoft.com/office/drawing/2014/main" id="{CCBFA5E5-8384-4D58-BD73-BA36E23E80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6" name="Freeform: Shape 3385">
                <a:extLst>
                  <a:ext uri="{FF2B5EF4-FFF2-40B4-BE49-F238E27FC236}">
                    <a16:creationId xmlns:a16="http://schemas.microsoft.com/office/drawing/2014/main" id="{3ACBBAC3-185E-4C28-81AB-C9BE2A88DE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7" name="Freeform: Shape 3386">
                <a:extLst>
                  <a:ext uri="{FF2B5EF4-FFF2-40B4-BE49-F238E27FC236}">
                    <a16:creationId xmlns:a16="http://schemas.microsoft.com/office/drawing/2014/main" id="{225AF996-F3FB-4AF2-B954-BDF79069E7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8" name="Freeform: Shape 3387">
                <a:extLst>
                  <a:ext uri="{FF2B5EF4-FFF2-40B4-BE49-F238E27FC236}">
                    <a16:creationId xmlns:a16="http://schemas.microsoft.com/office/drawing/2014/main" id="{E10B0127-17D3-4B62-8708-9558A79455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9" name="Freeform: Shape 3388">
                <a:extLst>
                  <a:ext uri="{FF2B5EF4-FFF2-40B4-BE49-F238E27FC236}">
                    <a16:creationId xmlns:a16="http://schemas.microsoft.com/office/drawing/2014/main" id="{A36A9D1B-B750-446F-99FF-E3280E32AD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0" name="Freeform: Shape 3389">
                <a:extLst>
                  <a:ext uri="{FF2B5EF4-FFF2-40B4-BE49-F238E27FC236}">
                    <a16:creationId xmlns:a16="http://schemas.microsoft.com/office/drawing/2014/main" id="{C078DB92-DE53-4BEC-BBD4-B5966EAA16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1" name="Freeform: Shape 3390">
                <a:extLst>
                  <a:ext uri="{FF2B5EF4-FFF2-40B4-BE49-F238E27FC236}">
                    <a16:creationId xmlns:a16="http://schemas.microsoft.com/office/drawing/2014/main" id="{7334AD7D-F850-4E92-89F9-49EE6E3AA7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2" name="Freeform: Shape 3391">
                <a:extLst>
                  <a:ext uri="{FF2B5EF4-FFF2-40B4-BE49-F238E27FC236}">
                    <a16:creationId xmlns:a16="http://schemas.microsoft.com/office/drawing/2014/main" id="{14D983A3-96A9-4BB8-90D5-93B0E625F8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3" name="Freeform: Shape 3392">
                <a:extLst>
                  <a:ext uri="{FF2B5EF4-FFF2-40B4-BE49-F238E27FC236}">
                    <a16:creationId xmlns:a16="http://schemas.microsoft.com/office/drawing/2014/main" id="{43A1FFE3-BB5F-4455-B23F-DA56AE791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4" name="Freeform: Shape 3393">
                <a:extLst>
                  <a:ext uri="{FF2B5EF4-FFF2-40B4-BE49-F238E27FC236}">
                    <a16:creationId xmlns:a16="http://schemas.microsoft.com/office/drawing/2014/main" id="{C34E69E0-4115-4CAA-86FB-1D5A8830D9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5" name="Freeform: Shape 3394">
                <a:extLst>
                  <a:ext uri="{FF2B5EF4-FFF2-40B4-BE49-F238E27FC236}">
                    <a16:creationId xmlns:a16="http://schemas.microsoft.com/office/drawing/2014/main" id="{E5707C7C-BEB2-4920-9D44-8AF218FFBF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6" name="Freeform: Shape 3395">
                <a:extLst>
                  <a:ext uri="{FF2B5EF4-FFF2-40B4-BE49-F238E27FC236}">
                    <a16:creationId xmlns:a16="http://schemas.microsoft.com/office/drawing/2014/main" id="{D95D2E5E-6D1E-43FC-A231-E28A08296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7" name="Freeform: Shape 3396">
                <a:extLst>
                  <a:ext uri="{FF2B5EF4-FFF2-40B4-BE49-F238E27FC236}">
                    <a16:creationId xmlns:a16="http://schemas.microsoft.com/office/drawing/2014/main" id="{DB511D52-FE0D-4F8D-AC2F-6806904C67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8" name="Freeform: Shape 3397">
                <a:extLst>
                  <a:ext uri="{FF2B5EF4-FFF2-40B4-BE49-F238E27FC236}">
                    <a16:creationId xmlns:a16="http://schemas.microsoft.com/office/drawing/2014/main" id="{E4D31CC7-D38B-4566-A6F9-5CB84EEAAD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9" name="Freeform: Shape 3398">
                <a:extLst>
                  <a:ext uri="{FF2B5EF4-FFF2-40B4-BE49-F238E27FC236}">
                    <a16:creationId xmlns:a16="http://schemas.microsoft.com/office/drawing/2014/main" id="{48116577-FA2A-434D-83D4-213A1497D2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0" name="Freeform: Shape 3399">
                <a:extLst>
                  <a:ext uri="{FF2B5EF4-FFF2-40B4-BE49-F238E27FC236}">
                    <a16:creationId xmlns:a16="http://schemas.microsoft.com/office/drawing/2014/main" id="{02288414-AA9B-4065-A506-AE5ED2ABC5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1" name="Freeform: Shape 3400">
                <a:extLst>
                  <a:ext uri="{FF2B5EF4-FFF2-40B4-BE49-F238E27FC236}">
                    <a16:creationId xmlns:a16="http://schemas.microsoft.com/office/drawing/2014/main" id="{92EAF5E5-70A0-4FE6-B906-6BCF9C49F7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2" name="Freeform: Shape 3401">
                <a:extLst>
                  <a:ext uri="{FF2B5EF4-FFF2-40B4-BE49-F238E27FC236}">
                    <a16:creationId xmlns:a16="http://schemas.microsoft.com/office/drawing/2014/main" id="{3DA12971-2CD2-4DE8-8B05-8B11B5614B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3" name="Freeform: Shape 3402">
                <a:extLst>
                  <a:ext uri="{FF2B5EF4-FFF2-40B4-BE49-F238E27FC236}">
                    <a16:creationId xmlns:a16="http://schemas.microsoft.com/office/drawing/2014/main" id="{B9486073-CABC-45A3-B442-5959E5CE6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4" name="Freeform: Shape 3403">
                <a:extLst>
                  <a:ext uri="{FF2B5EF4-FFF2-40B4-BE49-F238E27FC236}">
                    <a16:creationId xmlns:a16="http://schemas.microsoft.com/office/drawing/2014/main" id="{3EEB7953-85A2-4391-931C-CE88AC0532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5" name="Freeform: Shape 3404">
                <a:extLst>
                  <a:ext uri="{FF2B5EF4-FFF2-40B4-BE49-F238E27FC236}">
                    <a16:creationId xmlns:a16="http://schemas.microsoft.com/office/drawing/2014/main" id="{1BF2EBC9-4A08-4A35-8C75-15E51BA0AB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6" name="Freeform: Shape 3405">
                <a:extLst>
                  <a:ext uri="{FF2B5EF4-FFF2-40B4-BE49-F238E27FC236}">
                    <a16:creationId xmlns:a16="http://schemas.microsoft.com/office/drawing/2014/main" id="{1686BEF1-7F1A-40F6-BC3F-24221ACECC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7" name="Freeform: Shape 3406">
                <a:extLst>
                  <a:ext uri="{FF2B5EF4-FFF2-40B4-BE49-F238E27FC236}">
                    <a16:creationId xmlns:a16="http://schemas.microsoft.com/office/drawing/2014/main" id="{5D2D2281-DA3F-41A6-B56E-2EE507826A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8" name="Freeform: Shape 3407">
                <a:extLst>
                  <a:ext uri="{FF2B5EF4-FFF2-40B4-BE49-F238E27FC236}">
                    <a16:creationId xmlns:a16="http://schemas.microsoft.com/office/drawing/2014/main" id="{B1EBA419-056B-478C-A25C-B349F4DDD9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9" name="Freeform: Shape 3408">
                <a:extLst>
                  <a:ext uri="{FF2B5EF4-FFF2-40B4-BE49-F238E27FC236}">
                    <a16:creationId xmlns:a16="http://schemas.microsoft.com/office/drawing/2014/main" id="{3DE38383-61B3-4E4E-B781-1C7DA04D65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0" name="Freeform: Shape 3409">
                <a:extLst>
                  <a:ext uri="{FF2B5EF4-FFF2-40B4-BE49-F238E27FC236}">
                    <a16:creationId xmlns:a16="http://schemas.microsoft.com/office/drawing/2014/main" id="{F62AD048-154B-4830-A46F-263BA35AA7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1" name="Freeform: Shape 3410">
                <a:extLst>
                  <a:ext uri="{FF2B5EF4-FFF2-40B4-BE49-F238E27FC236}">
                    <a16:creationId xmlns:a16="http://schemas.microsoft.com/office/drawing/2014/main" id="{636A730F-15EE-440C-84B5-0541AE9546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2" name="Freeform: Shape 3411">
                <a:extLst>
                  <a:ext uri="{FF2B5EF4-FFF2-40B4-BE49-F238E27FC236}">
                    <a16:creationId xmlns:a16="http://schemas.microsoft.com/office/drawing/2014/main" id="{31AF286F-6D0E-447F-B4D1-24729E0D62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3" name="Freeform: Shape 3412">
                <a:extLst>
                  <a:ext uri="{FF2B5EF4-FFF2-40B4-BE49-F238E27FC236}">
                    <a16:creationId xmlns:a16="http://schemas.microsoft.com/office/drawing/2014/main" id="{36F64061-98E4-477D-BABF-CC6BA8D676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4" name="Freeform: Shape 3413">
                <a:extLst>
                  <a:ext uri="{FF2B5EF4-FFF2-40B4-BE49-F238E27FC236}">
                    <a16:creationId xmlns:a16="http://schemas.microsoft.com/office/drawing/2014/main" id="{1C601616-D38B-4ED2-BD55-F5AEA36AB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5" name="Freeform: Shape 3414">
                <a:extLst>
                  <a:ext uri="{FF2B5EF4-FFF2-40B4-BE49-F238E27FC236}">
                    <a16:creationId xmlns:a16="http://schemas.microsoft.com/office/drawing/2014/main" id="{E0593B16-48EE-41A8-B4AF-E03A74CBB8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6" name="Freeform: Shape 3415">
                <a:extLst>
                  <a:ext uri="{FF2B5EF4-FFF2-40B4-BE49-F238E27FC236}">
                    <a16:creationId xmlns:a16="http://schemas.microsoft.com/office/drawing/2014/main" id="{26B2406B-8A3A-4381-8D69-1178F16C4D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7" name="Freeform: Shape 3416">
                <a:extLst>
                  <a:ext uri="{FF2B5EF4-FFF2-40B4-BE49-F238E27FC236}">
                    <a16:creationId xmlns:a16="http://schemas.microsoft.com/office/drawing/2014/main" id="{DF1F792D-BA16-4D8F-99C3-E5E6959A51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8" name="Freeform: Shape 3417">
                <a:extLst>
                  <a:ext uri="{FF2B5EF4-FFF2-40B4-BE49-F238E27FC236}">
                    <a16:creationId xmlns:a16="http://schemas.microsoft.com/office/drawing/2014/main" id="{AA77D5AF-6FFE-4577-BC40-BA19023071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9" name="Freeform: Shape 3418">
                <a:extLst>
                  <a:ext uri="{FF2B5EF4-FFF2-40B4-BE49-F238E27FC236}">
                    <a16:creationId xmlns:a16="http://schemas.microsoft.com/office/drawing/2014/main" id="{08F16A01-2EE8-4E4F-83CD-2000577D1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0" name="Freeform: Shape 3419">
                <a:extLst>
                  <a:ext uri="{FF2B5EF4-FFF2-40B4-BE49-F238E27FC236}">
                    <a16:creationId xmlns:a16="http://schemas.microsoft.com/office/drawing/2014/main" id="{18ACB7FF-8D64-44A2-8571-7DB441D97E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1" name="Freeform: Shape 3420">
                <a:extLst>
                  <a:ext uri="{FF2B5EF4-FFF2-40B4-BE49-F238E27FC236}">
                    <a16:creationId xmlns:a16="http://schemas.microsoft.com/office/drawing/2014/main" id="{E15E0D81-20B6-4D4C-9B7C-4D5A01B6AA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2" name="Freeform: Shape 3421">
                <a:extLst>
                  <a:ext uri="{FF2B5EF4-FFF2-40B4-BE49-F238E27FC236}">
                    <a16:creationId xmlns:a16="http://schemas.microsoft.com/office/drawing/2014/main" id="{8F687395-0ADA-4504-B6D0-D55493AB66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3" name="Freeform: Shape 3422">
                <a:extLst>
                  <a:ext uri="{FF2B5EF4-FFF2-40B4-BE49-F238E27FC236}">
                    <a16:creationId xmlns:a16="http://schemas.microsoft.com/office/drawing/2014/main" id="{94D99C3F-4701-403D-A69E-EE345B0E41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4" name="Freeform: Shape 3423">
                <a:extLst>
                  <a:ext uri="{FF2B5EF4-FFF2-40B4-BE49-F238E27FC236}">
                    <a16:creationId xmlns:a16="http://schemas.microsoft.com/office/drawing/2014/main" id="{0C6D9CF1-A535-4742-B2CF-B61ADC55ED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5" name="Freeform: Shape 3424">
                <a:extLst>
                  <a:ext uri="{FF2B5EF4-FFF2-40B4-BE49-F238E27FC236}">
                    <a16:creationId xmlns:a16="http://schemas.microsoft.com/office/drawing/2014/main" id="{E9EB265F-CF4E-4485-88F1-AE3CE1BE37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6" name="Freeform: Shape 3425">
                <a:extLst>
                  <a:ext uri="{FF2B5EF4-FFF2-40B4-BE49-F238E27FC236}">
                    <a16:creationId xmlns:a16="http://schemas.microsoft.com/office/drawing/2014/main" id="{9B354D37-6517-4AF4-8195-9A7B43D20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7" name="Freeform: Shape 3426">
                <a:extLst>
                  <a:ext uri="{FF2B5EF4-FFF2-40B4-BE49-F238E27FC236}">
                    <a16:creationId xmlns:a16="http://schemas.microsoft.com/office/drawing/2014/main" id="{2A3087FA-3C5B-4898-9FE2-633DAA0B74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8" name="Freeform: Shape 3427">
                <a:extLst>
                  <a:ext uri="{FF2B5EF4-FFF2-40B4-BE49-F238E27FC236}">
                    <a16:creationId xmlns:a16="http://schemas.microsoft.com/office/drawing/2014/main" id="{C8D7AB32-147E-4110-ABBE-7F1FB68942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9" name="Freeform: Shape 3428">
                <a:extLst>
                  <a:ext uri="{FF2B5EF4-FFF2-40B4-BE49-F238E27FC236}">
                    <a16:creationId xmlns:a16="http://schemas.microsoft.com/office/drawing/2014/main" id="{542ED17E-A6FC-4BC6-B7FE-EF9BC5B151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0" name="Freeform: Shape 3429">
                <a:extLst>
                  <a:ext uri="{FF2B5EF4-FFF2-40B4-BE49-F238E27FC236}">
                    <a16:creationId xmlns:a16="http://schemas.microsoft.com/office/drawing/2014/main" id="{4610CFBC-B173-4CBE-BBD7-7E859FCAB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1" name="Freeform: Shape 3430">
                <a:extLst>
                  <a:ext uri="{FF2B5EF4-FFF2-40B4-BE49-F238E27FC236}">
                    <a16:creationId xmlns:a16="http://schemas.microsoft.com/office/drawing/2014/main" id="{7578019C-8AAF-4A81-84C4-155EB43FAF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2" name="Freeform: Shape 3431">
                <a:extLst>
                  <a:ext uri="{FF2B5EF4-FFF2-40B4-BE49-F238E27FC236}">
                    <a16:creationId xmlns:a16="http://schemas.microsoft.com/office/drawing/2014/main" id="{46936191-0661-4BD8-9A61-D00FAC97DF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3" name="Freeform: Shape 3432">
                <a:extLst>
                  <a:ext uri="{FF2B5EF4-FFF2-40B4-BE49-F238E27FC236}">
                    <a16:creationId xmlns:a16="http://schemas.microsoft.com/office/drawing/2014/main" id="{F7BC1D8F-F88B-4A19-B640-8DCC73992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4" name="Freeform: Shape 3433">
                <a:extLst>
                  <a:ext uri="{FF2B5EF4-FFF2-40B4-BE49-F238E27FC236}">
                    <a16:creationId xmlns:a16="http://schemas.microsoft.com/office/drawing/2014/main" id="{47D77817-943A-4D8A-82EE-C309FC9FF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5" name="Freeform: Shape 3434">
                <a:extLst>
                  <a:ext uri="{FF2B5EF4-FFF2-40B4-BE49-F238E27FC236}">
                    <a16:creationId xmlns:a16="http://schemas.microsoft.com/office/drawing/2014/main" id="{BF86E220-D031-40B7-B3A2-0C723E3A91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3097" name="Graphic 4">
              <a:extLst>
                <a:ext uri="{FF2B5EF4-FFF2-40B4-BE49-F238E27FC236}">
                  <a16:creationId xmlns:a16="http://schemas.microsoft.com/office/drawing/2014/main" id="{226E1D80-1BFB-4A13-8F3C-94D54398C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098" name="Freeform: Shape 3097">
                <a:extLst>
                  <a:ext uri="{FF2B5EF4-FFF2-40B4-BE49-F238E27FC236}">
                    <a16:creationId xmlns:a16="http://schemas.microsoft.com/office/drawing/2014/main" id="{3DCC1C21-CB11-4506-90E4-37DCD97AFC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9" name="Freeform: Shape 3098">
                <a:extLst>
                  <a:ext uri="{FF2B5EF4-FFF2-40B4-BE49-F238E27FC236}">
                    <a16:creationId xmlns:a16="http://schemas.microsoft.com/office/drawing/2014/main" id="{68177170-8FD3-4752-B1DB-0186ADF9B1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0" name="Freeform: Shape 3099">
                <a:extLst>
                  <a:ext uri="{FF2B5EF4-FFF2-40B4-BE49-F238E27FC236}">
                    <a16:creationId xmlns:a16="http://schemas.microsoft.com/office/drawing/2014/main" id="{8CAA5FB4-9073-4612-99F5-95E1C6D067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1" name="Freeform: Shape 3100">
                <a:extLst>
                  <a:ext uri="{FF2B5EF4-FFF2-40B4-BE49-F238E27FC236}">
                    <a16:creationId xmlns:a16="http://schemas.microsoft.com/office/drawing/2014/main" id="{DE021324-18DD-4114-8992-9652707C16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2" name="Freeform: Shape 3101">
                <a:extLst>
                  <a:ext uri="{FF2B5EF4-FFF2-40B4-BE49-F238E27FC236}">
                    <a16:creationId xmlns:a16="http://schemas.microsoft.com/office/drawing/2014/main" id="{6ECBC33B-D8EB-4804-9EA3-57C07B57C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3" name="Freeform: Shape 3102">
                <a:extLst>
                  <a:ext uri="{FF2B5EF4-FFF2-40B4-BE49-F238E27FC236}">
                    <a16:creationId xmlns:a16="http://schemas.microsoft.com/office/drawing/2014/main" id="{D03927C7-0E45-4B61-844A-4A626FDF6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4" name="Freeform: Shape 3103">
                <a:extLst>
                  <a:ext uri="{FF2B5EF4-FFF2-40B4-BE49-F238E27FC236}">
                    <a16:creationId xmlns:a16="http://schemas.microsoft.com/office/drawing/2014/main" id="{AC6AF6E8-E748-47F7-B35C-567D5FBA6C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5" name="Freeform: Shape 3104">
                <a:extLst>
                  <a:ext uri="{FF2B5EF4-FFF2-40B4-BE49-F238E27FC236}">
                    <a16:creationId xmlns:a16="http://schemas.microsoft.com/office/drawing/2014/main" id="{1EC671E5-B299-470C-9C7A-A50106E51B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6" name="Freeform: Shape 3105">
                <a:extLst>
                  <a:ext uri="{FF2B5EF4-FFF2-40B4-BE49-F238E27FC236}">
                    <a16:creationId xmlns:a16="http://schemas.microsoft.com/office/drawing/2014/main" id="{7410EBDF-623D-41EF-82A4-9FB938A7B6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7" name="Freeform: Shape 3106">
                <a:extLst>
                  <a:ext uri="{FF2B5EF4-FFF2-40B4-BE49-F238E27FC236}">
                    <a16:creationId xmlns:a16="http://schemas.microsoft.com/office/drawing/2014/main" id="{B6F866F8-B429-471B-9C2B-051BDCBAFE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8" name="Freeform: Shape 3107">
                <a:extLst>
                  <a:ext uri="{FF2B5EF4-FFF2-40B4-BE49-F238E27FC236}">
                    <a16:creationId xmlns:a16="http://schemas.microsoft.com/office/drawing/2014/main" id="{883B4FBD-06C8-4D5D-B0D9-755E4CD1A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9" name="Freeform: Shape 3108">
                <a:extLst>
                  <a:ext uri="{FF2B5EF4-FFF2-40B4-BE49-F238E27FC236}">
                    <a16:creationId xmlns:a16="http://schemas.microsoft.com/office/drawing/2014/main" id="{DE3FD149-0B2F-4DA0-9721-59B9FEE8E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0" name="Freeform: Shape 3109">
                <a:extLst>
                  <a:ext uri="{FF2B5EF4-FFF2-40B4-BE49-F238E27FC236}">
                    <a16:creationId xmlns:a16="http://schemas.microsoft.com/office/drawing/2014/main" id="{4D26DB48-036E-4616-BA8B-C606A7B58B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1" name="Freeform: Shape 3110">
                <a:extLst>
                  <a:ext uri="{FF2B5EF4-FFF2-40B4-BE49-F238E27FC236}">
                    <a16:creationId xmlns:a16="http://schemas.microsoft.com/office/drawing/2014/main" id="{8D6F6275-06AB-4316-B8C4-927E53487C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2" name="Freeform: Shape 3111">
                <a:extLst>
                  <a:ext uri="{FF2B5EF4-FFF2-40B4-BE49-F238E27FC236}">
                    <a16:creationId xmlns:a16="http://schemas.microsoft.com/office/drawing/2014/main" id="{8E8CABF3-9C76-46A0-8DE9-F055C94A93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3" name="Freeform: Shape 3112">
                <a:extLst>
                  <a:ext uri="{FF2B5EF4-FFF2-40B4-BE49-F238E27FC236}">
                    <a16:creationId xmlns:a16="http://schemas.microsoft.com/office/drawing/2014/main" id="{01A12ED9-6299-4ABD-9827-DD52FE22B2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4" name="Freeform: Shape 3113">
                <a:extLst>
                  <a:ext uri="{FF2B5EF4-FFF2-40B4-BE49-F238E27FC236}">
                    <a16:creationId xmlns:a16="http://schemas.microsoft.com/office/drawing/2014/main" id="{C0ADA37A-E396-4F92-AB19-D6994E0DD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5" name="Freeform: Shape 3114">
                <a:extLst>
                  <a:ext uri="{FF2B5EF4-FFF2-40B4-BE49-F238E27FC236}">
                    <a16:creationId xmlns:a16="http://schemas.microsoft.com/office/drawing/2014/main" id="{6A96001A-BD0F-4CF9-A22B-545ED4F86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6" name="Freeform: Shape 3115">
                <a:extLst>
                  <a:ext uri="{FF2B5EF4-FFF2-40B4-BE49-F238E27FC236}">
                    <a16:creationId xmlns:a16="http://schemas.microsoft.com/office/drawing/2014/main" id="{BD9ACB13-4C6C-4347-9F65-1309B33A1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7" name="Freeform: Shape 3116">
                <a:extLst>
                  <a:ext uri="{FF2B5EF4-FFF2-40B4-BE49-F238E27FC236}">
                    <a16:creationId xmlns:a16="http://schemas.microsoft.com/office/drawing/2014/main" id="{1F17BE4A-72F8-4529-8558-E62103AEA7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8" name="Freeform: Shape 3117">
                <a:extLst>
                  <a:ext uri="{FF2B5EF4-FFF2-40B4-BE49-F238E27FC236}">
                    <a16:creationId xmlns:a16="http://schemas.microsoft.com/office/drawing/2014/main" id="{806708C3-D03F-4605-8C6F-AE8EDA083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9" name="Freeform: Shape 3118">
                <a:extLst>
                  <a:ext uri="{FF2B5EF4-FFF2-40B4-BE49-F238E27FC236}">
                    <a16:creationId xmlns:a16="http://schemas.microsoft.com/office/drawing/2014/main" id="{D520ADFA-68AE-4CE4-913A-F070A2817D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0" name="Freeform: Shape 3119">
                <a:extLst>
                  <a:ext uri="{FF2B5EF4-FFF2-40B4-BE49-F238E27FC236}">
                    <a16:creationId xmlns:a16="http://schemas.microsoft.com/office/drawing/2014/main" id="{3C6C63AD-C87A-403E-ADB5-4EDD034438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1" name="Freeform: Shape 3120">
                <a:extLst>
                  <a:ext uri="{FF2B5EF4-FFF2-40B4-BE49-F238E27FC236}">
                    <a16:creationId xmlns:a16="http://schemas.microsoft.com/office/drawing/2014/main" id="{9370EAC6-89F0-4826-90D1-E55C33447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2" name="Freeform: Shape 3121">
                <a:extLst>
                  <a:ext uri="{FF2B5EF4-FFF2-40B4-BE49-F238E27FC236}">
                    <a16:creationId xmlns:a16="http://schemas.microsoft.com/office/drawing/2014/main" id="{1FB61DD4-AB7B-417A-AE96-B1D9CBAC1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3" name="Freeform: Shape 3122">
                <a:extLst>
                  <a:ext uri="{FF2B5EF4-FFF2-40B4-BE49-F238E27FC236}">
                    <a16:creationId xmlns:a16="http://schemas.microsoft.com/office/drawing/2014/main" id="{B4AD18D2-11BA-4192-9845-206C033F3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4" name="Freeform: Shape 3123">
                <a:extLst>
                  <a:ext uri="{FF2B5EF4-FFF2-40B4-BE49-F238E27FC236}">
                    <a16:creationId xmlns:a16="http://schemas.microsoft.com/office/drawing/2014/main" id="{85892E2D-483A-4C0A-87C7-6FFA2EB5E2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5" name="Freeform: Shape 3124">
                <a:extLst>
                  <a:ext uri="{FF2B5EF4-FFF2-40B4-BE49-F238E27FC236}">
                    <a16:creationId xmlns:a16="http://schemas.microsoft.com/office/drawing/2014/main" id="{A4037ACD-005D-4907-942F-D565AF6C83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6" name="Freeform: Shape 3125">
                <a:extLst>
                  <a:ext uri="{FF2B5EF4-FFF2-40B4-BE49-F238E27FC236}">
                    <a16:creationId xmlns:a16="http://schemas.microsoft.com/office/drawing/2014/main" id="{AA8FD84E-39BE-456B-84C5-E03698AAC9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7" name="Freeform: Shape 3126">
                <a:extLst>
                  <a:ext uri="{FF2B5EF4-FFF2-40B4-BE49-F238E27FC236}">
                    <a16:creationId xmlns:a16="http://schemas.microsoft.com/office/drawing/2014/main" id="{B2FC47C2-6EF5-4D17-8703-527F28609C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8" name="Freeform: Shape 3127">
                <a:extLst>
                  <a:ext uri="{FF2B5EF4-FFF2-40B4-BE49-F238E27FC236}">
                    <a16:creationId xmlns:a16="http://schemas.microsoft.com/office/drawing/2014/main" id="{DD29BC8A-00E1-481E-8BA4-1AA7F4AA1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9" name="Freeform: Shape 3128">
                <a:extLst>
                  <a:ext uri="{FF2B5EF4-FFF2-40B4-BE49-F238E27FC236}">
                    <a16:creationId xmlns:a16="http://schemas.microsoft.com/office/drawing/2014/main" id="{5AF6ABE5-726A-495B-A832-3851CB911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0" name="Freeform: Shape 3129">
                <a:extLst>
                  <a:ext uri="{FF2B5EF4-FFF2-40B4-BE49-F238E27FC236}">
                    <a16:creationId xmlns:a16="http://schemas.microsoft.com/office/drawing/2014/main" id="{F8E250A7-0600-440B-BEBC-61B2D4D7B1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1" name="Freeform: Shape 3130">
                <a:extLst>
                  <a:ext uri="{FF2B5EF4-FFF2-40B4-BE49-F238E27FC236}">
                    <a16:creationId xmlns:a16="http://schemas.microsoft.com/office/drawing/2014/main" id="{CC36BEB1-881D-4496-AD7F-1CC4B46FA5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2" name="Freeform: Shape 3131">
                <a:extLst>
                  <a:ext uri="{FF2B5EF4-FFF2-40B4-BE49-F238E27FC236}">
                    <a16:creationId xmlns:a16="http://schemas.microsoft.com/office/drawing/2014/main" id="{371DFE25-AF37-409C-B032-5F47D7150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3" name="Freeform: Shape 3132">
                <a:extLst>
                  <a:ext uri="{FF2B5EF4-FFF2-40B4-BE49-F238E27FC236}">
                    <a16:creationId xmlns:a16="http://schemas.microsoft.com/office/drawing/2014/main" id="{39AF97A7-FC44-49BF-ABD1-59DB48B898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4" name="Freeform: Shape 3133">
                <a:extLst>
                  <a:ext uri="{FF2B5EF4-FFF2-40B4-BE49-F238E27FC236}">
                    <a16:creationId xmlns:a16="http://schemas.microsoft.com/office/drawing/2014/main" id="{3939D792-9C64-48CF-8607-C7873A563A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5" name="Freeform: Shape 3134">
                <a:extLst>
                  <a:ext uri="{FF2B5EF4-FFF2-40B4-BE49-F238E27FC236}">
                    <a16:creationId xmlns:a16="http://schemas.microsoft.com/office/drawing/2014/main" id="{2F69E48F-45D8-4A8A-A101-5DF775A539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6" name="Freeform: Shape 3135">
                <a:extLst>
                  <a:ext uri="{FF2B5EF4-FFF2-40B4-BE49-F238E27FC236}">
                    <a16:creationId xmlns:a16="http://schemas.microsoft.com/office/drawing/2014/main" id="{EE47C3F3-8AC5-414F-8E20-25DA306C5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7" name="Freeform: Shape 3136">
                <a:extLst>
                  <a:ext uri="{FF2B5EF4-FFF2-40B4-BE49-F238E27FC236}">
                    <a16:creationId xmlns:a16="http://schemas.microsoft.com/office/drawing/2014/main" id="{F09CB222-24C1-414A-B56E-EA3617D05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8" name="Freeform: Shape 3137">
                <a:extLst>
                  <a:ext uri="{FF2B5EF4-FFF2-40B4-BE49-F238E27FC236}">
                    <a16:creationId xmlns:a16="http://schemas.microsoft.com/office/drawing/2014/main" id="{7FC26844-A93E-4C55-8619-F58615B4A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9" name="Freeform: Shape 3138">
                <a:extLst>
                  <a:ext uri="{FF2B5EF4-FFF2-40B4-BE49-F238E27FC236}">
                    <a16:creationId xmlns:a16="http://schemas.microsoft.com/office/drawing/2014/main" id="{3EA8BA8A-4848-4084-A841-501CECF285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0" name="Freeform: Shape 3139">
                <a:extLst>
                  <a:ext uri="{FF2B5EF4-FFF2-40B4-BE49-F238E27FC236}">
                    <a16:creationId xmlns:a16="http://schemas.microsoft.com/office/drawing/2014/main" id="{34BC148C-3116-4C75-89DF-2BF348429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1" name="Freeform: Shape 3140">
                <a:extLst>
                  <a:ext uri="{FF2B5EF4-FFF2-40B4-BE49-F238E27FC236}">
                    <a16:creationId xmlns:a16="http://schemas.microsoft.com/office/drawing/2014/main" id="{91F3F7CB-7B69-49A3-A09E-D20648831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2" name="Freeform: Shape 3141">
                <a:extLst>
                  <a:ext uri="{FF2B5EF4-FFF2-40B4-BE49-F238E27FC236}">
                    <a16:creationId xmlns:a16="http://schemas.microsoft.com/office/drawing/2014/main" id="{58072F8C-2347-472F-9D9A-F5511BA401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3" name="Freeform: Shape 3142">
                <a:extLst>
                  <a:ext uri="{FF2B5EF4-FFF2-40B4-BE49-F238E27FC236}">
                    <a16:creationId xmlns:a16="http://schemas.microsoft.com/office/drawing/2014/main" id="{322C76E0-8D4F-4788-9856-B1AB15B209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4" name="Freeform: Shape 3143">
                <a:extLst>
                  <a:ext uri="{FF2B5EF4-FFF2-40B4-BE49-F238E27FC236}">
                    <a16:creationId xmlns:a16="http://schemas.microsoft.com/office/drawing/2014/main" id="{63A9EC23-E263-4098-AC45-E628E1A297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5" name="Freeform: Shape 3144">
                <a:extLst>
                  <a:ext uri="{FF2B5EF4-FFF2-40B4-BE49-F238E27FC236}">
                    <a16:creationId xmlns:a16="http://schemas.microsoft.com/office/drawing/2014/main" id="{B72211D0-3733-443C-999F-6CE736381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6" name="Freeform: Shape 3145">
                <a:extLst>
                  <a:ext uri="{FF2B5EF4-FFF2-40B4-BE49-F238E27FC236}">
                    <a16:creationId xmlns:a16="http://schemas.microsoft.com/office/drawing/2014/main" id="{CEC069AD-6364-4585-A8F1-931648A1B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7" name="Freeform: Shape 3146">
                <a:extLst>
                  <a:ext uri="{FF2B5EF4-FFF2-40B4-BE49-F238E27FC236}">
                    <a16:creationId xmlns:a16="http://schemas.microsoft.com/office/drawing/2014/main" id="{39361719-49F1-40E3-9ABA-2FE9D78364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8" name="Freeform: Shape 3147">
                <a:extLst>
                  <a:ext uri="{FF2B5EF4-FFF2-40B4-BE49-F238E27FC236}">
                    <a16:creationId xmlns:a16="http://schemas.microsoft.com/office/drawing/2014/main" id="{737F2D47-03EF-4AE6-ABB9-36506DF5A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9" name="Freeform: Shape 3148">
                <a:extLst>
                  <a:ext uri="{FF2B5EF4-FFF2-40B4-BE49-F238E27FC236}">
                    <a16:creationId xmlns:a16="http://schemas.microsoft.com/office/drawing/2014/main" id="{2554F257-3BD2-493C-A5F1-FCC2C64C35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4D297D55-4523-4CE1-9A0F-3EA6B27F79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605D1D96-783B-407F-BF8C-B0773589EB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2" name="Freeform: Shape 3151">
                <a:extLst>
                  <a:ext uri="{FF2B5EF4-FFF2-40B4-BE49-F238E27FC236}">
                    <a16:creationId xmlns:a16="http://schemas.microsoft.com/office/drawing/2014/main" id="{95D03B3C-A55A-4738-A6FF-8F2DA5B99E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3" name="Freeform: Shape 3152">
                <a:extLst>
                  <a:ext uri="{FF2B5EF4-FFF2-40B4-BE49-F238E27FC236}">
                    <a16:creationId xmlns:a16="http://schemas.microsoft.com/office/drawing/2014/main" id="{D41CE56E-C4C8-427A-9E82-C1EEF78E84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4" name="Freeform: Shape 3153">
                <a:extLst>
                  <a:ext uri="{FF2B5EF4-FFF2-40B4-BE49-F238E27FC236}">
                    <a16:creationId xmlns:a16="http://schemas.microsoft.com/office/drawing/2014/main" id="{72359086-D108-47DE-B6EA-0BEE1835D7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5" name="Freeform: Shape 3154">
                <a:extLst>
                  <a:ext uri="{FF2B5EF4-FFF2-40B4-BE49-F238E27FC236}">
                    <a16:creationId xmlns:a16="http://schemas.microsoft.com/office/drawing/2014/main" id="{6FA49818-F2EA-427C-B93C-15E320DA1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6" name="Freeform: Shape 3155">
                <a:extLst>
                  <a:ext uri="{FF2B5EF4-FFF2-40B4-BE49-F238E27FC236}">
                    <a16:creationId xmlns:a16="http://schemas.microsoft.com/office/drawing/2014/main" id="{E435C1E1-0D80-4B30-8CAC-C6EDE1DE7B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7" name="Freeform: Shape 3156">
                <a:extLst>
                  <a:ext uri="{FF2B5EF4-FFF2-40B4-BE49-F238E27FC236}">
                    <a16:creationId xmlns:a16="http://schemas.microsoft.com/office/drawing/2014/main" id="{30FCB137-01B0-4770-AFC3-003DF7897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8" name="Freeform: Shape 3157">
                <a:extLst>
                  <a:ext uri="{FF2B5EF4-FFF2-40B4-BE49-F238E27FC236}">
                    <a16:creationId xmlns:a16="http://schemas.microsoft.com/office/drawing/2014/main" id="{7D03298B-8D34-487C-9DF0-DB9AC83071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9" name="Freeform: Shape 3158">
                <a:extLst>
                  <a:ext uri="{FF2B5EF4-FFF2-40B4-BE49-F238E27FC236}">
                    <a16:creationId xmlns:a16="http://schemas.microsoft.com/office/drawing/2014/main" id="{4698B28F-FFEF-44BA-B657-E59F80990F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0" name="Freeform: Shape 3159">
                <a:extLst>
                  <a:ext uri="{FF2B5EF4-FFF2-40B4-BE49-F238E27FC236}">
                    <a16:creationId xmlns:a16="http://schemas.microsoft.com/office/drawing/2014/main" id="{900A4B40-BCFB-46E4-AE4F-FCC5C65091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1" name="Freeform: Shape 3160">
                <a:extLst>
                  <a:ext uri="{FF2B5EF4-FFF2-40B4-BE49-F238E27FC236}">
                    <a16:creationId xmlns:a16="http://schemas.microsoft.com/office/drawing/2014/main" id="{914CE6AE-7FAB-4A5D-8EA2-861CAF598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2" name="Freeform: Shape 3161">
                <a:extLst>
                  <a:ext uri="{FF2B5EF4-FFF2-40B4-BE49-F238E27FC236}">
                    <a16:creationId xmlns:a16="http://schemas.microsoft.com/office/drawing/2014/main" id="{FF0F3D4A-D39F-48EE-934D-C73834DC5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3" name="Freeform: Shape 3162">
                <a:extLst>
                  <a:ext uri="{FF2B5EF4-FFF2-40B4-BE49-F238E27FC236}">
                    <a16:creationId xmlns:a16="http://schemas.microsoft.com/office/drawing/2014/main" id="{09B630BB-5848-4C72-9F5A-FC8EBE7A6B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4" name="Freeform: Shape 3163">
                <a:extLst>
                  <a:ext uri="{FF2B5EF4-FFF2-40B4-BE49-F238E27FC236}">
                    <a16:creationId xmlns:a16="http://schemas.microsoft.com/office/drawing/2014/main" id="{F662A334-5814-480B-861F-17661B60F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5" name="Freeform: Shape 3164">
                <a:extLst>
                  <a:ext uri="{FF2B5EF4-FFF2-40B4-BE49-F238E27FC236}">
                    <a16:creationId xmlns:a16="http://schemas.microsoft.com/office/drawing/2014/main" id="{DC0FC730-550F-42A2-AE79-EEA30B11C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6" name="Freeform: Shape 3165">
                <a:extLst>
                  <a:ext uri="{FF2B5EF4-FFF2-40B4-BE49-F238E27FC236}">
                    <a16:creationId xmlns:a16="http://schemas.microsoft.com/office/drawing/2014/main" id="{03054F4A-43DC-46A1-89D0-87DA8F3157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7" name="Freeform: Shape 3166">
                <a:extLst>
                  <a:ext uri="{FF2B5EF4-FFF2-40B4-BE49-F238E27FC236}">
                    <a16:creationId xmlns:a16="http://schemas.microsoft.com/office/drawing/2014/main" id="{5F66EF36-2C9F-49B2-B972-1BA82C8F36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8" name="Freeform: Shape 3167">
                <a:extLst>
                  <a:ext uri="{FF2B5EF4-FFF2-40B4-BE49-F238E27FC236}">
                    <a16:creationId xmlns:a16="http://schemas.microsoft.com/office/drawing/2014/main" id="{47955EF8-6501-4579-B85F-DE5C0815FF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9" name="Freeform: Shape 3168">
                <a:extLst>
                  <a:ext uri="{FF2B5EF4-FFF2-40B4-BE49-F238E27FC236}">
                    <a16:creationId xmlns:a16="http://schemas.microsoft.com/office/drawing/2014/main" id="{E0BA4174-EBEB-40DA-8B1D-6A7851E38C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0" name="Freeform: Shape 3169">
                <a:extLst>
                  <a:ext uri="{FF2B5EF4-FFF2-40B4-BE49-F238E27FC236}">
                    <a16:creationId xmlns:a16="http://schemas.microsoft.com/office/drawing/2014/main" id="{50512C7C-98D6-45AD-8CA4-1BEB01262D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1" name="Freeform: Shape 3170">
                <a:extLst>
                  <a:ext uri="{FF2B5EF4-FFF2-40B4-BE49-F238E27FC236}">
                    <a16:creationId xmlns:a16="http://schemas.microsoft.com/office/drawing/2014/main" id="{416CB557-0CE9-4015-A920-C6766A066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2" name="Freeform: Shape 3171">
                <a:extLst>
                  <a:ext uri="{FF2B5EF4-FFF2-40B4-BE49-F238E27FC236}">
                    <a16:creationId xmlns:a16="http://schemas.microsoft.com/office/drawing/2014/main" id="{5EA7B3B4-3BF2-4B69-B300-5D86CCB0A0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3" name="Freeform: Shape 3172">
                <a:extLst>
                  <a:ext uri="{FF2B5EF4-FFF2-40B4-BE49-F238E27FC236}">
                    <a16:creationId xmlns:a16="http://schemas.microsoft.com/office/drawing/2014/main" id="{D887DF00-5D34-4A8B-9A84-C40D336238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4" name="Freeform: Shape 3173">
                <a:extLst>
                  <a:ext uri="{FF2B5EF4-FFF2-40B4-BE49-F238E27FC236}">
                    <a16:creationId xmlns:a16="http://schemas.microsoft.com/office/drawing/2014/main" id="{EADE921C-83B0-4521-916F-E7EC5CFDAD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5" name="Freeform: Shape 3174">
                <a:extLst>
                  <a:ext uri="{FF2B5EF4-FFF2-40B4-BE49-F238E27FC236}">
                    <a16:creationId xmlns:a16="http://schemas.microsoft.com/office/drawing/2014/main" id="{5CEDA6FA-EB55-47AE-A005-BF546085C1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6" name="Freeform: Shape 3175">
                <a:extLst>
                  <a:ext uri="{FF2B5EF4-FFF2-40B4-BE49-F238E27FC236}">
                    <a16:creationId xmlns:a16="http://schemas.microsoft.com/office/drawing/2014/main" id="{9DAC0C40-EF50-4632-B781-ACDAE95AF3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7" name="Freeform: Shape 3176">
                <a:extLst>
                  <a:ext uri="{FF2B5EF4-FFF2-40B4-BE49-F238E27FC236}">
                    <a16:creationId xmlns:a16="http://schemas.microsoft.com/office/drawing/2014/main" id="{582AAB43-E3D9-4272-8809-5F70B3020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8" name="Freeform: Shape 3177">
                <a:extLst>
                  <a:ext uri="{FF2B5EF4-FFF2-40B4-BE49-F238E27FC236}">
                    <a16:creationId xmlns:a16="http://schemas.microsoft.com/office/drawing/2014/main" id="{28C7D300-E0BD-4C12-92B1-0801266F02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9" name="Freeform: Shape 3178">
                <a:extLst>
                  <a:ext uri="{FF2B5EF4-FFF2-40B4-BE49-F238E27FC236}">
                    <a16:creationId xmlns:a16="http://schemas.microsoft.com/office/drawing/2014/main" id="{CCA3ED35-2344-4402-B61B-3932E69457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0" name="Freeform: Shape 3179">
                <a:extLst>
                  <a:ext uri="{FF2B5EF4-FFF2-40B4-BE49-F238E27FC236}">
                    <a16:creationId xmlns:a16="http://schemas.microsoft.com/office/drawing/2014/main" id="{949146BF-06FF-41BB-BDD3-B80BABB3AA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1" name="Freeform: Shape 3180">
                <a:extLst>
                  <a:ext uri="{FF2B5EF4-FFF2-40B4-BE49-F238E27FC236}">
                    <a16:creationId xmlns:a16="http://schemas.microsoft.com/office/drawing/2014/main" id="{393A6A5F-F75B-4BBC-AADC-A84DA758EE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2" name="Freeform: Shape 3181">
                <a:extLst>
                  <a:ext uri="{FF2B5EF4-FFF2-40B4-BE49-F238E27FC236}">
                    <a16:creationId xmlns:a16="http://schemas.microsoft.com/office/drawing/2014/main" id="{77B21059-EA9B-4329-968B-81F7966D27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3" name="Freeform: Shape 3182">
                <a:extLst>
                  <a:ext uri="{FF2B5EF4-FFF2-40B4-BE49-F238E27FC236}">
                    <a16:creationId xmlns:a16="http://schemas.microsoft.com/office/drawing/2014/main" id="{BFF9C99F-41B4-4789-934B-8BF03EA94E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4" name="Freeform: Shape 3183">
                <a:extLst>
                  <a:ext uri="{FF2B5EF4-FFF2-40B4-BE49-F238E27FC236}">
                    <a16:creationId xmlns:a16="http://schemas.microsoft.com/office/drawing/2014/main" id="{C180277F-7E18-4896-AE91-960B379D2C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5" name="Freeform: Shape 3184">
                <a:extLst>
                  <a:ext uri="{FF2B5EF4-FFF2-40B4-BE49-F238E27FC236}">
                    <a16:creationId xmlns:a16="http://schemas.microsoft.com/office/drawing/2014/main" id="{C95FE437-DA37-44C9-B975-96C6DD9DE0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6" name="Freeform: Shape 3185">
                <a:extLst>
                  <a:ext uri="{FF2B5EF4-FFF2-40B4-BE49-F238E27FC236}">
                    <a16:creationId xmlns:a16="http://schemas.microsoft.com/office/drawing/2014/main" id="{A2A5369E-5DB7-4854-BBEC-D043F3A5F2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7" name="Freeform: Shape 3186">
                <a:extLst>
                  <a:ext uri="{FF2B5EF4-FFF2-40B4-BE49-F238E27FC236}">
                    <a16:creationId xmlns:a16="http://schemas.microsoft.com/office/drawing/2014/main" id="{B6B0D6D9-913A-4804-83B5-5A9858F570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8" name="Freeform: Shape 3187">
                <a:extLst>
                  <a:ext uri="{FF2B5EF4-FFF2-40B4-BE49-F238E27FC236}">
                    <a16:creationId xmlns:a16="http://schemas.microsoft.com/office/drawing/2014/main" id="{29B4FACF-EF13-4EFA-86D3-D5B2B6703A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9" name="Freeform: Shape 3188">
                <a:extLst>
                  <a:ext uri="{FF2B5EF4-FFF2-40B4-BE49-F238E27FC236}">
                    <a16:creationId xmlns:a16="http://schemas.microsoft.com/office/drawing/2014/main" id="{7BD767A9-D2A3-4942-B654-34DDDFD60B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0" name="Freeform: Shape 3189">
                <a:extLst>
                  <a:ext uri="{FF2B5EF4-FFF2-40B4-BE49-F238E27FC236}">
                    <a16:creationId xmlns:a16="http://schemas.microsoft.com/office/drawing/2014/main" id="{0C97F02F-13B9-4D7E-B916-BC8713CC0D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1" name="Freeform: Shape 3190">
                <a:extLst>
                  <a:ext uri="{FF2B5EF4-FFF2-40B4-BE49-F238E27FC236}">
                    <a16:creationId xmlns:a16="http://schemas.microsoft.com/office/drawing/2014/main" id="{99C0654B-0803-40FA-BF28-D8EA65F58C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2" name="Freeform: Shape 3191">
                <a:extLst>
                  <a:ext uri="{FF2B5EF4-FFF2-40B4-BE49-F238E27FC236}">
                    <a16:creationId xmlns:a16="http://schemas.microsoft.com/office/drawing/2014/main" id="{D44F31B6-3657-4241-A94E-EEDBFF0C98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3" name="Freeform: Shape 3192">
                <a:extLst>
                  <a:ext uri="{FF2B5EF4-FFF2-40B4-BE49-F238E27FC236}">
                    <a16:creationId xmlns:a16="http://schemas.microsoft.com/office/drawing/2014/main" id="{3557624B-3CCB-43DA-998B-B1EC599C75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4" name="Freeform: Shape 3193">
                <a:extLst>
                  <a:ext uri="{FF2B5EF4-FFF2-40B4-BE49-F238E27FC236}">
                    <a16:creationId xmlns:a16="http://schemas.microsoft.com/office/drawing/2014/main" id="{75B0CCD4-215D-456D-808C-F96ABB74D3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5" name="Freeform: Shape 3194">
                <a:extLst>
                  <a:ext uri="{FF2B5EF4-FFF2-40B4-BE49-F238E27FC236}">
                    <a16:creationId xmlns:a16="http://schemas.microsoft.com/office/drawing/2014/main" id="{FE4E038E-23E6-43BE-9A3B-523A28DF73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6" name="Freeform: Shape 3195">
                <a:extLst>
                  <a:ext uri="{FF2B5EF4-FFF2-40B4-BE49-F238E27FC236}">
                    <a16:creationId xmlns:a16="http://schemas.microsoft.com/office/drawing/2014/main" id="{A686F1FD-4135-414B-8575-ED97CC8DB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7" name="Freeform: Shape 3196">
                <a:extLst>
                  <a:ext uri="{FF2B5EF4-FFF2-40B4-BE49-F238E27FC236}">
                    <a16:creationId xmlns:a16="http://schemas.microsoft.com/office/drawing/2014/main" id="{36FBC8D5-B3FE-4E26-8B4F-5D5668A8A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8" name="Freeform: Shape 3197">
                <a:extLst>
                  <a:ext uri="{FF2B5EF4-FFF2-40B4-BE49-F238E27FC236}">
                    <a16:creationId xmlns:a16="http://schemas.microsoft.com/office/drawing/2014/main" id="{33A60C97-778A-4251-A66B-49769F0C20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9" name="Freeform: Shape 3198">
                <a:extLst>
                  <a:ext uri="{FF2B5EF4-FFF2-40B4-BE49-F238E27FC236}">
                    <a16:creationId xmlns:a16="http://schemas.microsoft.com/office/drawing/2014/main" id="{0CC04E3B-2AC3-4A7B-A425-DDABEA8AF3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0" name="Freeform: Shape 3199">
                <a:extLst>
                  <a:ext uri="{FF2B5EF4-FFF2-40B4-BE49-F238E27FC236}">
                    <a16:creationId xmlns:a16="http://schemas.microsoft.com/office/drawing/2014/main" id="{CEF7D0E1-459C-4A15-9F05-545F6430B6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1" name="Freeform: Shape 3200">
                <a:extLst>
                  <a:ext uri="{FF2B5EF4-FFF2-40B4-BE49-F238E27FC236}">
                    <a16:creationId xmlns:a16="http://schemas.microsoft.com/office/drawing/2014/main" id="{D5797445-BFB3-4EB2-8B44-4BF2C9E915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2" name="Freeform: Shape 3201">
                <a:extLst>
                  <a:ext uri="{FF2B5EF4-FFF2-40B4-BE49-F238E27FC236}">
                    <a16:creationId xmlns:a16="http://schemas.microsoft.com/office/drawing/2014/main" id="{E27FB1FC-477D-45B3-82B0-0F49364698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3" name="Freeform: Shape 3202">
                <a:extLst>
                  <a:ext uri="{FF2B5EF4-FFF2-40B4-BE49-F238E27FC236}">
                    <a16:creationId xmlns:a16="http://schemas.microsoft.com/office/drawing/2014/main" id="{D94CF442-4FF2-41B3-8870-097DBAF46C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4" name="Freeform: Shape 3203">
                <a:extLst>
                  <a:ext uri="{FF2B5EF4-FFF2-40B4-BE49-F238E27FC236}">
                    <a16:creationId xmlns:a16="http://schemas.microsoft.com/office/drawing/2014/main" id="{A24927C8-A42E-4B8D-84A4-50A58968BC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5" name="Freeform: Shape 3204">
                <a:extLst>
                  <a:ext uri="{FF2B5EF4-FFF2-40B4-BE49-F238E27FC236}">
                    <a16:creationId xmlns:a16="http://schemas.microsoft.com/office/drawing/2014/main" id="{5379CB96-0D3A-4582-8650-A909955BA3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6" name="Freeform: Shape 3205">
                <a:extLst>
                  <a:ext uri="{FF2B5EF4-FFF2-40B4-BE49-F238E27FC236}">
                    <a16:creationId xmlns:a16="http://schemas.microsoft.com/office/drawing/2014/main" id="{531F84F2-CE93-4841-9AA6-BC9E355796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7" name="Freeform: Shape 3206">
                <a:extLst>
                  <a:ext uri="{FF2B5EF4-FFF2-40B4-BE49-F238E27FC236}">
                    <a16:creationId xmlns:a16="http://schemas.microsoft.com/office/drawing/2014/main" id="{D1BED9D2-07EF-452E-AFA1-9A1E80AE24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8" name="Freeform: Shape 3207">
                <a:extLst>
                  <a:ext uri="{FF2B5EF4-FFF2-40B4-BE49-F238E27FC236}">
                    <a16:creationId xmlns:a16="http://schemas.microsoft.com/office/drawing/2014/main" id="{2C75A1A5-0A11-42EA-AF4E-FF52721258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9" name="Freeform: Shape 3208">
                <a:extLst>
                  <a:ext uri="{FF2B5EF4-FFF2-40B4-BE49-F238E27FC236}">
                    <a16:creationId xmlns:a16="http://schemas.microsoft.com/office/drawing/2014/main" id="{4275A1C7-FA96-4BBB-A7EF-A7ED02814E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0" name="Freeform: Shape 3209">
                <a:extLst>
                  <a:ext uri="{FF2B5EF4-FFF2-40B4-BE49-F238E27FC236}">
                    <a16:creationId xmlns:a16="http://schemas.microsoft.com/office/drawing/2014/main" id="{8CA8B3B4-73BE-41D5-900B-42FBF6AA72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1" name="Freeform: Shape 3210">
                <a:extLst>
                  <a:ext uri="{FF2B5EF4-FFF2-40B4-BE49-F238E27FC236}">
                    <a16:creationId xmlns:a16="http://schemas.microsoft.com/office/drawing/2014/main" id="{B0264B0D-E150-4641-BBB1-58080670EE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2" name="Freeform: Shape 3211">
                <a:extLst>
                  <a:ext uri="{FF2B5EF4-FFF2-40B4-BE49-F238E27FC236}">
                    <a16:creationId xmlns:a16="http://schemas.microsoft.com/office/drawing/2014/main" id="{BCC2D199-EF36-4077-A50C-D9FC99331B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3" name="Freeform: Shape 3212">
                <a:extLst>
                  <a:ext uri="{FF2B5EF4-FFF2-40B4-BE49-F238E27FC236}">
                    <a16:creationId xmlns:a16="http://schemas.microsoft.com/office/drawing/2014/main" id="{C6DCCA13-7F75-46F9-97B3-A9DA4C2173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4" name="Freeform: Shape 3213">
                <a:extLst>
                  <a:ext uri="{FF2B5EF4-FFF2-40B4-BE49-F238E27FC236}">
                    <a16:creationId xmlns:a16="http://schemas.microsoft.com/office/drawing/2014/main" id="{56C76EEB-75A4-418F-9FE0-CC513BC3C2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5" name="Freeform: Shape 3214">
                <a:extLst>
                  <a:ext uri="{FF2B5EF4-FFF2-40B4-BE49-F238E27FC236}">
                    <a16:creationId xmlns:a16="http://schemas.microsoft.com/office/drawing/2014/main" id="{1E952CEF-EC1B-4714-8900-D2DFAEF30F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6" name="Freeform: Shape 3215">
                <a:extLst>
                  <a:ext uri="{FF2B5EF4-FFF2-40B4-BE49-F238E27FC236}">
                    <a16:creationId xmlns:a16="http://schemas.microsoft.com/office/drawing/2014/main" id="{2B899198-ADCC-4613-957B-7A40B17B15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7" name="Freeform: Shape 3216">
                <a:extLst>
                  <a:ext uri="{FF2B5EF4-FFF2-40B4-BE49-F238E27FC236}">
                    <a16:creationId xmlns:a16="http://schemas.microsoft.com/office/drawing/2014/main" id="{5581AF7F-95DB-4163-B608-C04A61FB92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8" name="Freeform: Shape 3217">
                <a:extLst>
                  <a:ext uri="{FF2B5EF4-FFF2-40B4-BE49-F238E27FC236}">
                    <a16:creationId xmlns:a16="http://schemas.microsoft.com/office/drawing/2014/main" id="{5616F834-835A-42B4-B51B-5AD285E283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9" name="Freeform: Shape 3218">
                <a:extLst>
                  <a:ext uri="{FF2B5EF4-FFF2-40B4-BE49-F238E27FC236}">
                    <a16:creationId xmlns:a16="http://schemas.microsoft.com/office/drawing/2014/main" id="{EF598AFA-5F8F-4191-8881-1DE91BB2B0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0" name="Freeform: Shape 3219">
                <a:extLst>
                  <a:ext uri="{FF2B5EF4-FFF2-40B4-BE49-F238E27FC236}">
                    <a16:creationId xmlns:a16="http://schemas.microsoft.com/office/drawing/2014/main" id="{6623A080-F2C6-4664-B99C-99A9C287B4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1" name="Freeform: Shape 3220">
                <a:extLst>
                  <a:ext uri="{FF2B5EF4-FFF2-40B4-BE49-F238E27FC236}">
                    <a16:creationId xmlns:a16="http://schemas.microsoft.com/office/drawing/2014/main" id="{330E7091-D82F-490A-8F32-DE8745212E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2" name="Freeform: Shape 3221">
                <a:extLst>
                  <a:ext uri="{FF2B5EF4-FFF2-40B4-BE49-F238E27FC236}">
                    <a16:creationId xmlns:a16="http://schemas.microsoft.com/office/drawing/2014/main" id="{2B340B39-E421-434F-AF1A-DAD7E7802D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3" name="Freeform: Shape 3222">
                <a:extLst>
                  <a:ext uri="{FF2B5EF4-FFF2-40B4-BE49-F238E27FC236}">
                    <a16:creationId xmlns:a16="http://schemas.microsoft.com/office/drawing/2014/main" id="{6C2ED568-9809-4A18-A06A-87018A987E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4" name="Freeform: Shape 3223">
                <a:extLst>
                  <a:ext uri="{FF2B5EF4-FFF2-40B4-BE49-F238E27FC236}">
                    <a16:creationId xmlns:a16="http://schemas.microsoft.com/office/drawing/2014/main" id="{A6C26F4B-6369-4557-B6D4-A1B448B127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5" name="Freeform: Shape 3224">
                <a:extLst>
                  <a:ext uri="{FF2B5EF4-FFF2-40B4-BE49-F238E27FC236}">
                    <a16:creationId xmlns:a16="http://schemas.microsoft.com/office/drawing/2014/main" id="{42CEA830-FB77-4EA5-9BAB-64B6F500F3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6" name="Freeform: Shape 3225">
                <a:extLst>
                  <a:ext uri="{FF2B5EF4-FFF2-40B4-BE49-F238E27FC236}">
                    <a16:creationId xmlns:a16="http://schemas.microsoft.com/office/drawing/2014/main" id="{E5A9B88C-3ADF-40D8-9E9B-42439F8520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7" name="Freeform: Shape 3226">
                <a:extLst>
                  <a:ext uri="{FF2B5EF4-FFF2-40B4-BE49-F238E27FC236}">
                    <a16:creationId xmlns:a16="http://schemas.microsoft.com/office/drawing/2014/main" id="{CC9DEE2F-0410-4B1A-BED8-D1371CE8B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8" name="Freeform: Shape 3227">
                <a:extLst>
                  <a:ext uri="{FF2B5EF4-FFF2-40B4-BE49-F238E27FC236}">
                    <a16:creationId xmlns:a16="http://schemas.microsoft.com/office/drawing/2014/main" id="{8A66E75A-959E-436D-B1F1-DBD1E460E1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9" name="Freeform: Shape 3228">
                <a:extLst>
                  <a:ext uri="{FF2B5EF4-FFF2-40B4-BE49-F238E27FC236}">
                    <a16:creationId xmlns:a16="http://schemas.microsoft.com/office/drawing/2014/main" id="{B35526DB-3749-43FA-84BA-E73EE1D1DB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0" name="Freeform: Shape 3229">
                <a:extLst>
                  <a:ext uri="{FF2B5EF4-FFF2-40B4-BE49-F238E27FC236}">
                    <a16:creationId xmlns:a16="http://schemas.microsoft.com/office/drawing/2014/main" id="{6503C90B-19EF-4925-A08A-AE40956A26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1" name="Freeform: Shape 3230">
                <a:extLst>
                  <a:ext uri="{FF2B5EF4-FFF2-40B4-BE49-F238E27FC236}">
                    <a16:creationId xmlns:a16="http://schemas.microsoft.com/office/drawing/2014/main" id="{B98692DC-F401-45BC-ABC7-421F3391C3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2" name="Freeform: Shape 3231">
                <a:extLst>
                  <a:ext uri="{FF2B5EF4-FFF2-40B4-BE49-F238E27FC236}">
                    <a16:creationId xmlns:a16="http://schemas.microsoft.com/office/drawing/2014/main" id="{8629B1A4-7BFC-4F45-9FAD-BB035C4E47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3" name="Freeform: Shape 3232">
                <a:extLst>
                  <a:ext uri="{FF2B5EF4-FFF2-40B4-BE49-F238E27FC236}">
                    <a16:creationId xmlns:a16="http://schemas.microsoft.com/office/drawing/2014/main" id="{A2F92592-AB8B-4732-BEE7-3E2B830EA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4" name="Freeform: Shape 3233">
                <a:extLst>
                  <a:ext uri="{FF2B5EF4-FFF2-40B4-BE49-F238E27FC236}">
                    <a16:creationId xmlns:a16="http://schemas.microsoft.com/office/drawing/2014/main" id="{9C3644DC-02D1-43FF-8ED1-0ECBBA4B3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5" name="Freeform: Shape 3234">
                <a:extLst>
                  <a:ext uri="{FF2B5EF4-FFF2-40B4-BE49-F238E27FC236}">
                    <a16:creationId xmlns:a16="http://schemas.microsoft.com/office/drawing/2014/main" id="{4DC12AE3-E70C-4CD8-9A74-7567F99C46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6" name="Freeform: Shape 3235">
                <a:extLst>
                  <a:ext uri="{FF2B5EF4-FFF2-40B4-BE49-F238E27FC236}">
                    <a16:creationId xmlns:a16="http://schemas.microsoft.com/office/drawing/2014/main" id="{0E0DDE12-8B48-4D21-8863-06298ED8B8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7" name="Freeform: Shape 3236">
                <a:extLst>
                  <a:ext uri="{FF2B5EF4-FFF2-40B4-BE49-F238E27FC236}">
                    <a16:creationId xmlns:a16="http://schemas.microsoft.com/office/drawing/2014/main" id="{C611F1DE-AF40-48FC-8A1E-0A175D439E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8" name="Freeform: Shape 3237">
                <a:extLst>
                  <a:ext uri="{FF2B5EF4-FFF2-40B4-BE49-F238E27FC236}">
                    <a16:creationId xmlns:a16="http://schemas.microsoft.com/office/drawing/2014/main" id="{34C2CAED-22FC-4450-8BBC-7811F7DF9B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9" name="Freeform: Shape 3238">
                <a:extLst>
                  <a:ext uri="{FF2B5EF4-FFF2-40B4-BE49-F238E27FC236}">
                    <a16:creationId xmlns:a16="http://schemas.microsoft.com/office/drawing/2014/main" id="{F89E6B45-A41C-4735-A7F5-E4EFD5DCFD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0" name="Freeform: Shape 3239">
                <a:extLst>
                  <a:ext uri="{FF2B5EF4-FFF2-40B4-BE49-F238E27FC236}">
                    <a16:creationId xmlns:a16="http://schemas.microsoft.com/office/drawing/2014/main" id="{44BFE35C-5487-42E8-AC30-01FC1E4F5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1" name="Freeform: Shape 3240">
                <a:extLst>
                  <a:ext uri="{FF2B5EF4-FFF2-40B4-BE49-F238E27FC236}">
                    <a16:creationId xmlns:a16="http://schemas.microsoft.com/office/drawing/2014/main" id="{3575E1A5-C3CB-4081-A394-36172B7DB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2" name="Freeform: Shape 3241">
                <a:extLst>
                  <a:ext uri="{FF2B5EF4-FFF2-40B4-BE49-F238E27FC236}">
                    <a16:creationId xmlns:a16="http://schemas.microsoft.com/office/drawing/2014/main" id="{C9C6DF24-803A-44A1-B29A-B90297D39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3" name="Freeform: Shape 3242">
                <a:extLst>
                  <a:ext uri="{FF2B5EF4-FFF2-40B4-BE49-F238E27FC236}">
                    <a16:creationId xmlns:a16="http://schemas.microsoft.com/office/drawing/2014/main" id="{22A7B096-566C-4312-AF19-D9A3B6BC0E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4" name="Freeform: Shape 3243">
                <a:extLst>
                  <a:ext uri="{FF2B5EF4-FFF2-40B4-BE49-F238E27FC236}">
                    <a16:creationId xmlns:a16="http://schemas.microsoft.com/office/drawing/2014/main" id="{8B429767-12DD-4020-BC3E-9944CF36F6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5" name="Freeform: Shape 3244">
                <a:extLst>
                  <a:ext uri="{FF2B5EF4-FFF2-40B4-BE49-F238E27FC236}">
                    <a16:creationId xmlns:a16="http://schemas.microsoft.com/office/drawing/2014/main" id="{FF510776-417B-4B74-9082-ED3915450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6" name="Freeform: Shape 3245">
                <a:extLst>
                  <a:ext uri="{FF2B5EF4-FFF2-40B4-BE49-F238E27FC236}">
                    <a16:creationId xmlns:a16="http://schemas.microsoft.com/office/drawing/2014/main" id="{FEF51D3D-E951-49CE-BCE4-D444BEF6B2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7" name="Freeform: Shape 3246">
                <a:extLst>
                  <a:ext uri="{FF2B5EF4-FFF2-40B4-BE49-F238E27FC236}">
                    <a16:creationId xmlns:a16="http://schemas.microsoft.com/office/drawing/2014/main" id="{B27BA73E-E784-4961-884D-F507DDE38A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8" name="Freeform: Shape 3247">
                <a:extLst>
                  <a:ext uri="{FF2B5EF4-FFF2-40B4-BE49-F238E27FC236}">
                    <a16:creationId xmlns:a16="http://schemas.microsoft.com/office/drawing/2014/main" id="{2849019E-0178-4A1C-A5D8-DC3DFC572B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9" name="Freeform: Shape 3248">
                <a:extLst>
                  <a:ext uri="{FF2B5EF4-FFF2-40B4-BE49-F238E27FC236}">
                    <a16:creationId xmlns:a16="http://schemas.microsoft.com/office/drawing/2014/main" id="{0B49676D-9D41-4B2D-8FF9-69AC31CFD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0" name="Freeform: Shape 3249">
                <a:extLst>
                  <a:ext uri="{FF2B5EF4-FFF2-40B4-BE49-F238E27FC236}">
                    <a16:creationId xmlns:a16="http://schemas.microsoft.com/office/drawing/2014/main" id="{6BDFE3E8-9647-4400-B019-8EDD4E688B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1" name="Freeform: Shape 3250">
                <a:extLst>
                  <a:ext uri="{FF2B5EF4-FFF2-40B4-BE49-F238E27FC236}">
                    <a16:creationId xmlns:a16="http://schemas.microsoft.com/office/drawing/2014/main" id="{EDD57B95-ED61-4561-9ADF-38126BADCE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2" name="Freeform: Shape 3251">
                <a:extLst>
                  <a:ext uri="{FF2B5EF4-FFF2-40B4-BE49-F238E27FC236}">
                    <a16:creationId xmlns:a16="http://schemas.microsoft.com/office/drawing/2014/main" id="{3744F230-BFBA-41B0-9FE2-481D1EAFFF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3" name="Freeform: Shape 3252">
                <a:extLst>
                  <a:ext uri="{FF2B5EF4-FFF2-40B4-BE49-F238E27FC236}">
                    <a16:creationId xmlns:a16="http://schemas.microsoft.com/office/drawing/2014/main" id="{C32022D3-12E0-4BC1-8085-D6CBF3CDD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4" name="Freeform: Shape 3253">
                <a:extLst>
                  <a:ext uri="{FF2B5EF4-FFF2-40B4-BE49-F238E27FC236}">
                    <a16:creationId xmlns:a16="http://schemas.microsoft.com/office/drawing/2014/main" id="{D1AED37F-874A-4B21-A522-FEBCB38F4C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5" name="Freeform: Shape 3254">
                <a:extLst>
                  <a:ext uri="{FF2B5EF4-FFF2-40B4-BE49-F238E27FC236}">
                    <a16:creationId xmlns:a16="http://schemas.microsoft.com/office/drawing/2014/main" id="{5BB466E2-3497-4A3B-8777-FAA0AAEE2B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6" name="Freeform: Shape 3255">
                <a:extLst>
                  <a:ext uri="{FF2B5EF4-FFF2-40B4-BE49-F238E27FC236}">
                    <a16:creationId xmlns:a16="http://schemas.microsoft.com/office/drawing/2014/main" id="{A924D178-36E4-4E29-86E8-7716F3B4A7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7" name="Freeform: Shape 3256">
                <a:extLst>
                  <a:ext uri="{FF2B5EF4-FFF2-40B4-BE49-F238E27FC236}">
                    <a16:creationId xmlns:a16="http://schemas.microsoft.com/office/drawing/2014/main" id="{D0DF84E5-BB3D-4120-8FD3-98ECDA31BB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8" name="Freeform: Shape 3257">
                <a:extLst>
                  <a:ext uri="{FF2B5EF4-FFF2-40B4-BE49-F238E27FC236}">
                    <a16:creationId xmlns:a16="http://schemas.microsoft.com/office/drawing/2014/main" id="{E5B29635-10AC-481E-A2DE-80E9DE6128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9" name="Freeform: Shape 3258">
                <a:extLst>
                  <a:ext uri="{FF2B5EF4-FFF2-40B4-BE49-F238E27FC236}">
                    <a16:creationId xmlns:a16="http://schemas.microsoft.com/office/drawing/2014/main" id="{AAB430CA-3259-463F-85F9-B6E180323A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0" name="Freeform: Shape 3259">
                <a:extLst>
                  <a:ext uri="{FF2B5EF4-FFF2-40B4-BE49-F238E27FC236}">
                    <a16:creationId xmlns:a16="http://schemas.microsoft.com/office/drawing/2014/main" id="{8EF18909-FC9F-4845-B1DC-027E82B21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1" name="Freeform: Shape 3260">
                <a:extLst>
                  <a:ext uri="{FF2B5EF4-FFF2-40B4-BE49-F238E27FC236}">
                    <a16:creationId xmlns:a16="http://schemas.microsoft.com/office/drawing/2014/main" id="{EFCE2389-D574-49C1-89EB-D8C7308883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2" name="Freeform: Shape 3261">
                <a:extLst>
                  <a:ext uri="{FF2B5EF4-FFF2-40B4-BE49-F238E27FC236}">
                    <a16:creationId xmlns:a16="http://schemas.microsoft.com/office/drawing/2014/main" id="{D44B35A5-5216-45FC-8F0F-D80E383B42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3" name="Freeform: Shape 3262">
                <a:extLst>
                  <a:ext uri="{FF2B5EF4-FFF2-40B4-BE49-F238E27FC236}">
                    <a16:creationId xmlns:a16="http://schemas.microsoft.com/office/drawing/2014/main" id="{9470F10A-F708-41AA-A910-5C288B3556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4" name="Freeform: Shape 3263">
                <a:extLst>
                  <a:ext uri="{FF2B5EF4-FFF2-40B4-BE49-F238E27FC236}">
                    <a16:creationId xmlns:a16="http://schemas.microsoft.com/office/drawing/2014/main" id="{CD73E13B-910B-40D2-B53F-6614C098B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5" name="Freeform: Shape 3264">
                <a:extLst>
                  <a:ext uri="{FF2B5EF4-FFF2-40B4-BE49-F238E27FC236}">
                    <a16:creationId xmlns:a16="http://schemas.microsoft.com/office/drawing/2014/main" id="{8267FC95-0200-40B3-B043-D33BEA60D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6" name="Freeform: Shape 3265">
                <a:extLst>
                  <a:ext uri="{FF2B5EF4-FFF2-40B4-BE49-F238E27FC236}">
                    <a16:creationId xmlns:a16="http://schemas.microsoft.com/office/drawing/2014/main" id="{9F14022C-37CD-4CDD-ACD1-86161EF001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20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41067-1FEF-AC3C-03EE-2DE980854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89B63FBC-8273-4CD3-C6E1-3AF01E3A3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146E0-22C4-0EAE-6CD1-0435F16C0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396117"/>
            <a:ext cx="4965538" cy="691903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Truth</a:t>
            </a:r>
          </a:p>
        </p:txBody>
      </p:sp>
      <p:sp>
        <p:nvSpPr>
          <p:cNvPr id="3083" name="Graphic 212">
            <a:extLst>
              <a:ext uri="{FF2B5EF4-FFF2-40B4-BE49-F238E27FC236}">
                <a16:creationId xmlns:a16="http://schemas.microsoft.com/office/drawing/2014/main" id="{14AFA649-C0AB-10F0-4FCF-368D88292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85" name="Graphic 212">
            <a:extLst>
              <a:ext uri="{FF2B5EF4-FFF2-40B4-BE49-F238E27FC236}">
                <a16:creationId xmlns:a16="http://schemas.microsoft.com/office/drawing/2014/main" id="{716468B2-2014-8CE8-23BD-A3AAAAB41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8B219-0CE5-E49A-EE89-E9287F7FF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1238491"/>
            <a:ext cx="5081286" cy="55095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church is called the pillar </a:t>
            </a:r>
            <a:r>
              <a:rPr lang="en-US" sz="2400" b="1" kern="100" dirty="0">
                <a:solidFill>
                  <a:srgbClr val="FFFF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</a:t>
            </a: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ground of the truth (1 Tim. 3:15).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commitment of any church to the truth can be shown in different ways.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hold destructive beliefs (Rev. 2:14-15).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teach false doctrine (Rev. 2:20-23).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be aware of them and reject them (Acts 20:29-30; 2 Pet. 2:1-3; Rev. 2:2).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Seeing to it that what is taught in classes and in the public worship is truth.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23E9B909-C698-93CE-1262-C575652C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3088" name="Graphic 190">
              <a:extLst>
                <a:ext uri="{FF2B5EF4-FFF2-40B4-BE49-F238E27FC236}">
                  <a16:creationId xmlns:a16="http://schemas.microsoft.com/office/drawing/2014/main" id="{112FEB38-0B06-2E8A-8C7C-B8267C01B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34354DF0-DE9F-F242-4C5A-ABD154CBA9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7DCF194E-9840-A319-7254-951D24E6EB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89" name="Graphic 190">
              <a:extLst>
                <a:ext uri="{FF2B5EF4-FFF2-40B4-BE49-F238E27FC236}">
                  <a16:creationId xmlns:a16="http://schemas.microsoft.com/office/drawing/2014/main" id="{752BE875-C6FE-53F3-CB73-C15A18F8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3F452153-1622-B476-ADDE-7647213C96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6D5FC32D-2CAF-EF34-5BA9-A841932380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76" name="Picture 4" descr="Is 'Truth' as Objective as We Think? | Templeton World Charity Foundation,  Inc.">
            <a:extLst>
              <a:ext uri="{FF2B5EF4-FFF2-40B4-BE49-F238E27FC236}">
                <a16:creationId xmlns:a16="http://schemas.microsoft.com/office/drawing/2014/main" id="{24D548A8-D6EB-4551-AF6C-1EAF4CC62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08" y="2170750"/>
            <a:ext cx="2666283" cy="221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7A756573-EFDC-85EB-A4DF-16883EB55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3096" name="Graphic 4">
              <a:extLst>
                <a:ext uri="{FF2B5EF4-FFF2-40B4-BE49-F238E27FC236}">
                  <a16:creationId xmlns:a16="http://schemas.microsoft.com/office/drawing/2014/main" id="{5D740269-3A8F-62A0-B9BB-0B2915AE4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267" name="Freeform: Shape 3266">
                <a:extLst>
                  <a:ext uri="{FF2B5EF4-FFF2-40B4-BE49-F238E27FC236}">
                    <a16:creationId xmlns:a16="http://schemas.microsoft.com/office/drawing/2014/main" id="{C51C19CA-2E1D-1A81-6F2E-E52FA7C459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8" name="Freeform: Shape 3267">
                <a:extLst>
                  <a:ext uri="{FF2B5EF4-FFF2-40B4-BE49-F238E27FC236}">
                    <a16:creationId xmlns:a16="http://schemas.microsoft.com/office/drawing/2014/main" id="{CD3BB96D-F389-3FD3-5CB5-84CBD6487C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9" name="Freeform: Shape 3268">
                <a:extLst>
                  <a:ext uri="{FF2B5EF4-FFF2-40B4-BE49-F238E27FC236}">
                    <a16:creationId xmlns:a16="http://schemas.microsoft.com/office/drawing/2014/main" id="{EF2600B7-F80F-355B-160E-50233386A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0" name="Freeform: Shape 3269">
                <a:extLst>
                  <a:ext uri="{FF2B5EF4-FFF2-40B4-BE49-F238E27FC236}">
                    <a16:creationId xmlns:a16="http://schemas.microsoft.com/office/drawing/2014/main" id="{9B22E677-8311-92BD-2501-F6A1A5D6FB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1" name="Freeform: Shape 3270">
                <a:extLst>
                  <a:ext uri="{FF2B5EF4-FFF2-40B4-BE49-F238E27FC236}">
                    <a16:creationId xmlns:a16="http://schemas.microsoft.com/office/drawing/2014/main" id="{31831994-4D17-8D9D-2974-72A224E058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2" name="Freeform: Shape 3271">
                <a:extLst>
                  <a:ext uri="{FF2B5EF4-FFF2-40B4-BE49-F238E27FC236}">
                    <a16:creationId xmlns:a16="http://schemas.microsoft.com/office/drawing/2014/main" id="{BB9D3DC7-741B-6E79-C101-2CEC702AE7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3" name="Freeform: Shape 3272">
                <a:extLst>
                  <a:ext uri="{FF2B5EF4-FFF2-40B4-BE49-F238E27FC236}">
                    <a16:creationId xmlns:a16="http://schemas.microsoft.com/office/drawing/2014/main" id="{5DA613F1-5191-E1E4-7AA7-49B1683404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4" name="Freeform: Shape 3273">
                <a:extLst>
                  <a:ext uri="{FF2B5EF4-FFF2-40B4-BE49-F238E27FC236}">
                    <a16:creationId xmlns:a16="http://schemas.microsoft.com/office/drawing/2014/main" id="{9C428C9D-C0B8-9602-DA42-4D409DCC56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5" name="Freeform: Shape 3274">
                <a:extLst>
                  <a:ext uri="{FF2B5EF4-FFF2-40B4-BE49-F238E27FC236}">
                    <a16:creationId xmlns:a16="http://schemas.microsoft.com/office/drawing/2014/main" id="{6A8B6EAC-0DD1-817E-CA08-B25860474F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6" name="Freeform: Shape 3275">
                <a:extLst>
                  <a:ext uri="{FF2B5EF4-FFF2-40B4-BE49-F238E27FC236}">
                    <a16:creationId xmlns:a16="http://schemas.microsoft.com/office/drawing/2014/main" id="{759E9E9F-7D06-D802-1449-7BADCB1D68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7" name="Freeform: Shape 3276">
                <a:extLst>
                  <a:ext uri="{FF2B5EF4-FFF2-40B4-BE49-F238E27FC236}">
                    <a16:creationId xmlns:a16="http://schemas.microsoft.com/office/drawing/2014/main" id="{4F0D63F2-1B33-37B6-DB0E-BDB17D58EE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8" name="Freeform: Shape 3277">
                <a:extLst>
                  <a:ext uri="{FF2B5EF4-FFF2-40B4-BE49-F238E27FC236}">
                    <a16:creationId xmlns:a16="http://schemas.microsoft.com/office/drawing/2014/main" id="{806FE421-BDE7-CF14-BE7E-B2B6E1C9E8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9" name="Freeform: Shape 3278">
                <a:extLst>
                  <a:ext uri="{FF2B5EF4-FFF2-40B4-BE49-F238E27FC236}">
                    <a16:creationId xmlns:a16="http://schemas.microsoft.com/office/drawing/2014/main" id="{3FB60510-D2D0-7CD1-0780-2092D583A4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0" name="Freeform: Shape 3279">
                <a:extLst>
                  <a:ext uri="{FF2B5EF4-FFF2-40B4-BE49-F238E27FC236}">
                    <a16:creationId xmlns:a16="http://schemas.microsoft.com/office/drawing/2014/main" id="{4FF2EFCC-C307-FCB6-7B7A-2C393E3315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1" name="Freeform: Shape 3280">
                <a:extLst>
                  <a:ext uri="{FF2B5EF4-FFF2-40B4-BE49-F238E27FC236}">
                    <a16:creationId xmlns:a16="http://schemas.microsoft.com/office/drawing/2014/main" id="{67E1AB4D-7D46-3151-6188-0EEA3EEA6D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2" name="Freeform: Shape 3281">
                <a:extLst>
                  <a:ext uri="{FF2B5EF4-FFF2-40B4-BE49-F238E27FC236}">
                    <a16:creationId xmlns:a16="http://schemas.microsoft.com/office/drawing/2014/main" id="{93F2CE69-2F79-7DEE-FFA6-25A420FB4F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3" name="Freeform: Shape 3282">
                <a:extLst>
                  <a:ext uri="{FF2B5EF4-FFF2-40B4-BE49-F238E27FC236}">
                    <a16:creationId xmlns:a16="http://schemas.microsoft.com/office/drawing/2014/main" id="{4773F6D1-4243-9987-B535-894C4CA932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4" name="Freeform: Shape 3283">
                <a:extLst>
                  <a:ext uri="{FF2B5EF4-FFF2-40B4-BE49-F238E27FC236}">
                    <a16:creationId xmlns:a16="http://schemas.microsoft.com/office/drawing/2014/main" id="{96E32F8B-FCC7-1E7E-7A89-AA07B81E6E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5" name="Freeform: Shape 3284">
                <a:extLst>
                  <a:ext uri="{FF2B5EF4-FFF2-40B4-BE49-F238E27FC236}">
                    <a16:creationId xmlns:a16="http://schemas.microsoft.com/office/drawing/2014/main" id="{1069769F-76AC-9FCF-961A-2F239D9407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6" name="Freeform: Shape 3285">
                <a:extLst>
                  <a:ext uri="{FF2B5EF4-FFF2-40B4-BE49-F238E27FC236}">
                    <a16:creationId xmlns:a16="http://schemas.microsoft.com/office/drawing/2014/main" id="{EB80E465-D7F4-5147-C920-98589FCAC9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7" name="Freeform: Shape 3286">
                <a:extLst>
                  <a:ext uri="{FF2B5EF4-FFF2-40B4-BE49-F238E27FC236}">
                    <a16:creationId xmlns:a16="http://schemas.microsoft.com/office/drawing/2014/main" id="{B5C06B15-9BD0-7130-002F-D90CB141D6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8" name="Freeform: Shape 3287">
                <a:extLst>
                  <a:ext uri="{FF2B5EF4-FFF2-40B4-BE49-F238E27FC236}">
                    <a16:creationId xmlns:a16="http://schemas.microsoft.com/office/drawing/2014/main" id="{2FBF5D14-4272-3735-07DF-5EC76D27F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9" name="Freeform: Shape 3288">
                <a:extLst>
                  <a:ext uri="{FF2B5EF4-FFF2-40B4-BE49-F238E27FC236}">
                    <a16:creationId xmlns:a16="http://schemas.microsoft.com/office/drawing/2014/main" id="{83DFD3FD-4C72-AE5B-4DE5-E33AFF7CC3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0" name="Freeform: Shape 3289">
                <a:extLst>
                  <a:ext uri="{FF2B5EF4-FFF2-40B4-BE49-F238E27FC236}">
                    <a16:creationId xmlns:a16="http://schemas.microsoft.com/office/drawing/2014/main" id="{B561E89E-2847-E75A-2B77-CBE303A370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1" name="Freeform: Shape 3290">
                <a:extLst>
                  <a:ext uri="{FF2B5EF4-FFF2-40B4-BE49-F238E27FC236}">
                    <a16:creationId xmlns:a16="http://schemas.microsoft.com/office/drawing/2014/main" id="{DAB945C5-955D-A76E-A62F-579724E031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2" name="Freeform: Shape 3291">
                <a:extLst>
                  <a:ext uri="{FF2B5EF4-FFF2-40B4-BE49-F238E27FC236}">
                    <a16:creationId xmlns:a16="http://schemas.microsoft.com/office/drawing/2014/main" id="{89445FC5-26A0-C0A0-5D67-D39A0D0210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3" name="Freeform: Shape 3292">
                <a:extLst>
                  <a:ext uri="{FF2B5EF4-FFF2-40B4-BE49-F238E27FC236}">
                    <a16:creationId xmlns:a16="http://schemas.microsoft.com/office/drawing/2014/main" id="{8051E517-A460-9257-947D-21708D02EC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4" name="Freeform: Shape 3293">
                <a:extLst>
                  <a:ext uri="{FF2B5EF4-FFF2-40B4-BE49-F238E27FC236}">
                    <a16:creationId xmlns:a16="http://schemas.microsoft.com/office/drawing/2014/main" id="{C4130D37-DB74-F1C5-E7CC-4F46A27985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5" name="Freeform: Shape 3294">
                <a:extLst>
                  <a:ext uri="{FF2B5EF4-FFF2-40B4-BE49-F238E27FC236}">
                    <a16:creationId xmlns:a16="http://schemas.microsoft.com/office/drawing/2014/main" id="{236F90FE-2516-DAE1-15D3-1AEF79DE1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6" name="Freeform: Shape 3295">
                <a:extLst>
                  <a:ext uri="{FF2B5EF4-FFF2-40B4-BE49-F238E27FC236}">
                    <a16:creationId xmlns:a16="http://schemas.microsoft.com/office/drawing/2014/main" id="{12A38F41-B782-B990-C0B6-1AB269BF8B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7" name="Freeform: Shape 3296">
                <a:extLst>
                  <a:ext uri="{FF2B5EF4-FFF2-40B4-BE49-F238E27FC236}">
                    <a16:creationId xmlns:a16="http://schemas.microsoft.com/office/drawing/2014/main" id="{B0A50D83-D00E-05BB-0790-B1142F6F54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8" name="Freeform: Shape 3297">
                <a:extLst>
                  <a:ext uri="{FF2B5EF4-FFF2-40B4-BE49-F238E27FC236}">
                    <a16:creationId xmlns:a16="http://schemas.microsoft.com/office/drawing/2014/main" id="{0D787952-BA1B-72A3-F7D3-C2EF804360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9" name="Freeform: Shape 3298">
                <a:extLst>
                  <a:ext uri="{FF2B5EF4-FFF2-40B4-BE49-F238E27FC236}">
                    <a16:creationId xmlns:a16="http://schemas.microsoft.com/office/drawing/2014/main" id="{AF684345-F975-E992-FA86-7C7ECA6D03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0" name="Freeform: Shape 3299">
                <a:extLst>
                  <a:ext uri="{FF2B5EF4-FFF2-40B4-BE49-F238E27FC236}">
                    <a16:creationId xmlns:a16="http://schemas.microsoft.com/office/drawing/2014/main" id="{5B535FE7-3CC3-6A46-F3CE-2A52A89E86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1" name="Freeform: Shape 3300">
                <a:extLst>
                  <a:ext uri="{FF2B5EF4-FFF2-40B4-BE49-F238E27FC236}">
                    <a16:creationId xmlns:a16="http://schemas.microsoft.com/office/drawing/2014/main" id="{26C019E3-7261-4135-CB68-9A8C7B4A24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2" name="Freeform: Shape 3301">
                <a:extLst>
                  <a:ext uri="{FF2B5EF4-FFF2-40B4-BE49-F238E27FC236}">
                    <a16:creationId xmlns:a16="http://schemas.microsoft.com/office/drawing/2014/main" id="{BFE4C1C4-E681-5FAD-E869-BF8586C923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3" name="Freeform: Shape 3302">
                <a:extLst>
                  <a:ext uri="{FF2B5EF4-FFF2-40B4-BE49-F238E27FC236}">
                    <a16:creationId xmlns:a16="http://schemas.microsoft.com/office/drawing/2014/main" id="{56DCD165-8FB0-D946-89C6-EB9A5D2E7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4" name="Freeform: Shape 3303">
                <a:extLst>
                  <a:ext uri="{FF2B5EF4-FFF2-40B4-BE49-F238E27FC236}">
                    <a16:creationId xmlns:a16="http://schemas.microsoft.com/office/drawing/2014/main" id="{F1836B2D-F4D5-1B22-C89A-8F111D979A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5" name="Freeform: Shape 3304">
                <a:extLst>
                  <a:ext uri="{FF2B5EF4-FFF2-40B4-BE49-F238E27FC236}">
                    <a16:creationId xmlns:a16="http://schemas.microsoft.com/office/drawing/2014/main" id="{EA2907C5-112D-95E8-571A-C64BBF65FE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6" name="Freeform: Shape 3305">
                <a:extLst>
                  <a:ext uri="{FF2B5EF4-FFF2-40B4-BE49-F238E27FC236}">
                    <a16:creationId xmlns:a16="http://schemas.microsoft.com/office/drawing/2014/main" id="{140AAD49-E5D8-B863-6FC3-5EED06EA4F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7" name="Freeform: Shape 3306">
                <a:extLst>
                  <a:ext uri="{FF2B5EF4-FFF2-40B4-BE49-F238E27FC236}">
                    <a16:creationId xmlns:a16="http://schemas.microsoft.com/office/drawing/2014/main" id="{D206AFF8-26F5-802E-9FCF-741D90EAB7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8" name="Freeform: Shape 3307">
                <a:extLst>
                  <a:ext uri="{FF2B5EF4-FFF2-40B4-BE49-F238E27FC236}">
                    <a16:creationId xmlns:a16="http://schemas.microsoft.com/office/drawing/2014/main" id="{E76908DB-F8A3-698B-7942-52DC97ECF0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9" name="Freeform: Shape 3308">
                <a:extLst>
                  <a:ext uri="{FF2B5EF4-FFF2-40B4-BE49-F238E27FC236}">
                    <a16:creationId xmlns:a16="http://schemas.microsoft.com/office/drawing/2014/main" id="{6CBF3598-8785-1AF0-DFFC-7C62A6EFBF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0" name="Freeform: Shape 3309">
                <a:extLst>
                  <a:ext uri="{FF2B5EF4-FFF2-40B4-BE49-F238E27FC236}">
                    <a16:creationId xmlns:a16="http://schemas.microsoft.com/office/drawing/2014/main" id="{8EFF78A0-EB3A-ADAB-07D0-074F44C3F5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1" name="Freeform: Shape 3310">
                <a:extLst>
                  <a:ext uri="{FF2B5EF4-FFF2-40B4-BE49-F238E27FC236}">
                    <a16:creationId xmlns:a16="http://schemas.microsoft.com/office/drawing/2014/main" id="{DA7C3DDA-296B-8FAE-1B53-9A129B7B0C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2" name="Freeform: Shape 3311">
                <a:extLst>
                  <a:ext uri="{FF2B5EF4-FFF2-40B4-BE49-F238E27FC236}">
                    <a16:creationId xmlns:a16="http://schemas.microsoft.com/office/drawing/2014/main" id="{0E7C5D22-9BEF-9AC3-9884-7DFCBE43A6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3" name="Freeform: Shape 3312">
                <a:extLst>
                  <a:ext uri="{FF2B5EF4-FFF2-40B4-BE49-F238E27FC236}">
                    <a16:creationId xmlns:a16="http://schemas.microsoft.com/office/drawing/2014/main" id="{DF0EBF5E-4783-7092-07CD-D68CC8C003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4" name="Freeform: Shape 3313">
                <a:extLst>
                  <a:ext uri="{FF2B5EF4-FFF2-40B4-BE49-F238E27FC236}">
                    <a16:creationId xmlns:a16="http://schemas.microsoft.com/office/drawing/2014/main" id="{776910C9-2FD3-875C-E7B8-FE89B52F4B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5" name="Freeform: Shape 3314">
                <a:extLst>
                  <a:ext uri="{FF2B5EF4-FFF2-40B4-BE49-F238E27FC236}">
                    <a16:creationId xmlns:a16="http://schemas.microsoft.com/office/drawing/2014/main" id="{3AFF4FE4-220A-0270-46C0-51B99FB080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6" name="Freeform: Shape 3315">
                <a:extLst>
                  <a:ext uri="{FF2B5EF4-FFF2-40B4-BE49-F238E27FC236}">
                    <a16:creationId xmlns:a16="http://schemas.microsoft.com/office/drawing/2014/main" id="{191F54F2-5CF2-7E58-6C46-2FBB2ECD36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7" name="Freeform: Shape 3316">
                <a:extLst>
                  <a:ext uri="{FF2B5EF4-FFF2-40B4-BE49-F238E27FC236}">
                    <a16:creationId xmlns:a16="http://schemas.microsoft.com/office/drawing/2014/main" id="{8C39326C-4A0E-4262-4689-ED7FBC9348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8" name="Freeform: Shape 3317">
                <a:extLst>
                  <a:ext uri="{FF2B5EF4-FFF2-40B4-BE49-F238E27FC236}">
                    <a16:creationId xmlns:a16="http://schemas.microsoft.com/office/drawing/2014/main" id="{855317DB-C7C8-6D20-19FD-2E9295E915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9" name="Freeform: Shape 3318">
                <a:extLst>
                  <a:ext uri="{FF2B5EF4-FFF2-40B4-BE49-F238E27FC236}">
                    <a16:creationId xmlns:a16="http://schemas.microsoft.com/office/drawing/2014/main" id="{344C3520-F1A9-D6B3-79FD-63EB9F4EC0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0" name="Freeform: Shape 3319">
                <a:extLst>
                  <a:ext uri="{FF2B5EF4-FFF2-40B4-BE49-F238E27FC236}">
                    <a16:creationId xmlns:a16="http://schemas.microsoft.com/office/drawing/2014/main" id="{8B8ABDE7-2F73-51CA-A5F3-5D58F037EB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1" name="Freeform: Shape 3320">
                <a:extLst>
                  <a:ext uri="{FF2B5EF4-FFF2-40B4-BE49-F238E27FC236}">
                    <a16:creationId xmlns:a16="http://schemas.microsoft.com/office/drawing/2014/main" id="{8843D20D-56D3-9121-32D1-79E143A075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2" name="Freeform: Shape 3321">
                <a:extLst>
                  <a:ext uri="{FF2B5EF4-FFF2-40B4-BE49-F238E27FC236}">
                    <a16:creationId xmlns:a16="http://schemas.microsoft.com/office/drawing/2014/main" id="{13510740-19FF-7497-FE24-2A10F4B788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3" name="Freeform: Shape 3322">
                <a:extLst>
                  <a:ext uri="{FF2B5EF4-FFF2-40B4-BE49-F238E27FC236}">
                    <a16:creationId xmlns:a16="http://schemas.microsoft.com/office/drawing/2014/main" id="{8D0BA657-B491-E779-4CA6-9769735D09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4" name="Freeform: Shape 3323">
                <a:extLst>
                  <a:ext uri="{FF2B5EF4-FFF2-40B4-BE49-F238E27FC236}">
                    <a16:creationId xmlns:a16="http://schemas.microsoft.com/office/drawing/2014/main" id="{E91C79EA-52C2-4413-7930-FD2953A3B5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5" name="Freeform: Shape 3324">
                <a:extLst>
                  <a:ext uri="{FF2B5EF4-FFF2-40B4-BE49-F238E27FC236}">
                    <a16:creationId xmlns:a16="http://schemas.microsoft.com/office/drawing/2014/main" id="{3B68EB9D-1A03-592B-448B-C983C39285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6" name="Freeform: Shape 3325">
                <a:extLst>
                  <a:ext uri="{FF2B5EF4-FFF2-40B4-BE49-F238E27FC236}">
                    <a16:creationId xmlns:a16="http://schemas.microsoft.com/office/drawing/2014/main" id="{26A2154E-CA56-88F3-3B7B-994B9BFCD7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7" name="Freeform: Shape 3326">
                <a:extLst>
                  <a:ext uri="{FF2B5EF4-FFF2-40B4-BE49-F238E27FC236}">
                    <a16:creationId xmlns:a16="http://schemas.microsoft.com/office/drawing/2014/main" id="{A1963A13-AFED-18DD-41F8-B7B0754410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8" name="Freeform: Shape 3327">
                <a:extLst>
                  <a:ext uri="{FF2B5EF4-FFF2-40B4-BE49-F238E27FC236}">
                    <a16:creationId xmlns:a16="http://schemas.microsoft.com/office/drawing/2014/main" id="{AE72E926-8A98-A4CE-5BA4-C17921FCCA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9" name="Freeform: Shape 3328">
                <a:extLst>
                  <a:ext uri="{FF2B5EF4-FFF2-40B4-BE49-F238E27FC236}">
                    <a16:creationId xmlns:a16="http://schemas.microsoft.com/office/drawing/2014/main" id="{0B58EF97-8474-E857-492B-323E0071B5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0" name="Freeform: Shape 3329">
                <a:extLst>
                  <a:ext uri="{FF2B5EF4-FFF2-40B4-BE49-F238E27FC236}">
                    <a16:creationId xmlns:a16="http://schemas.microsoft.com/office/drawing/2014/main" id="{B6751CDB-AD1A-1464-0FAA-481FC627D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1" name="Freeform: Shape 3330">
                <a:extLst>
                  <a:ext uri="{FF2B5EF4-FFF2-40B4-BE49-F238E27FC236}">
                    <a16:creationId xmlns:a16="http://schemas.microsoft.com/office/drawing/2014/main" id="{A876191E-7EB7-9806-2EFE-B1BDB51579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2" name="Freeform: Shape 3331">
                <a:extLst>
                  <a:ext uri="{FF2B5EF4-FFF2-40B4-BE49-F238E27FC236}">
                    <a16:creationId xmlns:a16="http://schemas.microsoft.com/office/drawing/2014/main" id="{0A5307C0-F189-B953-40F0-F91C4E0BF1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3" name="Freeform: Shape 3332">
                <a:extLst>
                  <a:ext uri="{FF2B5EF4-FFF2-40B4-BE49-F238E27FC236}">
                    <a16:creationId xmlns:a16="http://schemas.microsoft.com/office/drawing/2014/main" id="{F18CF790-B81F-65AC-5BB9-8ABD767731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4" name="Freeform: Shape 3333">
                <a:extLst>
                  <a:ext uri="{FF2B5EF4-FFF2-40B4-BE49-F238E27FC236}">
                    <a16:creationId xmlns:a16="http://schemas.microsoft.com/office/drawing/2014/main" id="{8DEBD5FC-163B-7A3C-390B-79DB9AB415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5" name="Freeform: Shape 3334">
                <a:extLst>
                  <a:ext uri="{FF2B5EF4-FFF2-40B4-BE49-F238E27FC236}">
                    <a16:creationId xmlns:a16="http://schemas.microsoft.com/office/drawing/2014/main" id="{9D0426D4-A121-ECD7-F656-D7A9C51E8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6" name="Freeform: Shape 3335">
                <a:extLst>
                  <a:ext uri="{FF2B5EF4-FFF2-40B4-BE49-F238E27FC236}">
                    <a16:creationId xmlns:a16="http://schemas.microsoft.com/office/drawing/2014/main" id="{218BDB14-E2FC-4D0E-2E6F-C5C10C3D3C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7" name="Freeform: Shape 3336">
                <a:extLst>
                  <a:ext uri="{FF2B5EF4-FFF2-40B4-BE49-F238E27FC236}">
                    <a16:creationId xmlns:a16="http://schemas.microsoft.com/office/drawing/2014/main" id="{5F2EB936-F0EB-8210-450A-5E4C9DA9EF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8" name="Freeform: Shape 3337">
                <a:extLst>
                  <a:ext uri="{FF2B5EF4-FFF2-40B4-BE49-F238E27FC236}">
                    <a16:creationId xmlns:a16="http://schemas.microsoft.com/office/drawing/2014/main" id="{B9C8E0CE-6E0A-6F0A-D160-4771971AD9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9" name="Freeform: Shape 3338">
                <a:extLst>
                  <a:ext uri="{FF2B5EF4-FFF2-40B4-BE49-F238E27FC236}">
                    <a16:creationId xmlns:a16="http://schemas.microsoft.com/office/drawing/2014/main" id="{99466BAA-B962-CF36-9984-F983DB5B76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0" name="Freeform: Shape 3339">
                <a:extLst>
                  <a:ext uri="{FF2B5EF4-FFF2-40B4-BE49-F238E27FC236}">
                    <a16:creationId xmlns:a16="http://schemas.microsoft.com/office/drawing/2014/main" id="{D7EBC318-BA93-74AE-7C67-D708E0C3D1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1" name="Freeform: Shape 3340">
                <a:extLst>
                  <a:ext uri="{FF2B5EF4-FFF2-40B4-BE49-F238E27FC236}">
                    <a16:creationId xmlns:a16="http://schemas.microsoft.com/office/drawing/2014/main" id="{F747AF29-DD1B-371D-2D55-F55FAFB109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2" name="Freeform: Shape 3341">
                <a:extLst>
                  <a:ext uri="{FF2B5EF4-FFF2-40B4-BE49-F238E27FC236}">
                    <a16:creationId xmlns:a16="http://schemas.microsoft.com/office/drawing/2014/main" id="{DCE4DDDF-04DB-2B53-0B81-2684D1B2F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3" name="Freeform: Shape 3342">
                <a:extLst>
                  <a:ext uri="{FF2B5EF4-FFF2-40B4-BE49-F238E27FC236}">
                    <a16:creationId xmlns:a16="http://schemas.microsoft.com/office/drawing/2014/main" id="{96991CAD-8229-8A3A-8B1D-6D9BBD341D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4" name="Freeform: Shape 3343">
                <a:extLst>
                  <a:ext uri="{FF2B5EF4-FFF2-40B4-BE49-F238E27FC236}">
                    <a16:creationId xmlns:a16="http://schemas.microsoft.com/office/drawing/2014/main" id="{F1BCFC4E-2873-101D-4F0E-DA02DE72C0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5" name="Freeform: Shape 3344">
                <a:extLst>
                  <a:ext uri="{FF2B5EF4-FFF2-40B4-BE49-F238E27FC236}">
                    <a16:creationId xmlns:a16="http://schemas.microsoft.com/office/drawing/2014/main" id="{D2260565-B515-BE6C-EA69-9089FF0B14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6" name="Freeform: Shape 3345">
                <a:extLst>
                  <a:ext uri="{FF2B5EF4-FFF2-40B4-BE49-F238E27FC236}">
                    <a16:creationId xmlns:a16="http://schemas.microsoft.com/office/drawing/2014/main" id="{61A4F7E8-D7D3-5789-3B99-752962C10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7" name="Freeform: Shape 3346">
                <a:extLst>
                  <a:ext uri="{FF2B5EF4-FFF2-40B4-BE49-F238E27FC236}">
                    <a16:creationId xmlns:a16="http://schemas.microsoft.com/office/drawing/2014/main" id="{A2CC49EF-0723-1694-F774-09A5B6334E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8" name="Freeform: Shape 3347">
                <a:extLst>
                  <a:ext uri="{FF2B5EF4-FFF2-40B4-BE49-F238E27FC236}">
                    <a16:creationId xmlns:a16="http://schemas.microsoft.com/office/drawing/2014/main" id="{C9C4A9DC-5799-1D74-71AC-0B7EF80258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9" name="Freeform: Shape 3348">
                <a:extLst>
                  <a:ext uri="{FF2B5EF4-FFF2-40B4-BE49-F238E27FC236}">
                    <a16:creationId xmlns:a16="http://schemas.microsoft.com/office/drawing/2014/main" id="{49BB1B69-3A39-6454-33AE-C75DE74B0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0" name="Freeform: Shape 3349">
                <a:extLst>
                  <a:ext uri="{FF2B5EF4-FFF2-40B4-BE49-F238E27FC236}">
                    <a16:creationId xmlns:a16="http://schemas.microsoft.com/office/drawing/2014/main" id="{1B19AFED-3577-C518-AB7A-F4515A01A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1" name="Freeform: Shape 3350">
                <a:extLst>
                  <a:ext uri="{FF2B5EF4-FFF2-40B4-BE49-F238E27FC236}">
                    <a16:creationId xmlns:a16="http://schemas.microsoft.com/office/drawing/2014/main" id="{138FB8BF-0CA4-6140-4BBA-B07DDF7EB3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2" name="Freeform: Shape 3351">
                <a:extLst>
                  <a:ext uri="{FF2B5EF4-FFF2-40B4-BE49-F238E27FC236}">
                    <a16:creationId xmlns:a16="http://schemas.microsoft.com/office/drawing/2014/main" id="{41558C82-8A55-E152-7C82-FDA7B4769E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3" name="Freeform: Shape 3352">
                <a:extLst>
                  <a:ext uri="{FF2B5EF4-FFF2-40B4-BE49-F238E27FC236}">
                    <a16:creationId xmlns:a16="http://schemas.microsoft.com/office/drawing/2014/main" id="{286E8407-5E99-302C-EFCC-7D868DCA78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4" name="Freeform: Shape 3353">
                <a:extLst>
                  <a:ext uri="{FF2B5EF4-FFF2-40B4-BE49-F238E27FC236}">
                    <a16:creationId xmlns:a16="http://schemas.microsoft.com/office/drawing/2014/main" id="{0FF0EF72-FF4E-1F4C-9224-0F62C4F8E1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5" name="Freeform: Shape 3354">
                <a:extLst>
                  <a:ext uri="{FF2B5EF4-FFF2-40B4-BE49-F238E27FC236}">
                    <a16:creationId xmlns:a16="http://schemas.microsoft.com/office/drawing/2014/main" id="{C3E9396A-D0C0-1DD4-32A9-3F5F544F08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6" name="Freeform: Shape 3355">
                <a:extLst>
                  <a:ext uri="{FF2B5EF4-FFF2-40B4-BE49-F238E27FC236}">
                    <a16:creationId xmlns:a16="http://schemas.microsoft.com/office/drawing/2014/main" id="{EB43ADBA-65F1-0D85-8B6F-01F52E29BF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7" name="Freeform: Shape 3356">
                <a:extLst>
                  <a:ext uri="{FF2B5EF4-FFF2-40B4-BE49-F238E27FC236}">
                    <a16:creationId xmlns:a16="http://schemas.microsoft.com/office/drawing/2014/main" id="{652351A9-C367-605D-2162-FF38CF588D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8" name="Freeform: Shape 3357">
                <a:extLst>
                  <a:ext uri="{FF2B5EF4-FFF2-40B4-BE49-F238E27FC236}">
                    <a16:creationId xmlns:a16="http://schemas.microsoft.com/office/drawing/2014/main" id="{7C555BE6-5B2F-C8A8-83BF-B8E39FFE55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9" name="Freeform: Shape 3358">
                <a:extLst>
                  <a:ext uri="{FF2B5EF4-FFF2-40B4-BE49-F238E27FC236}">
                    <a16:creationId xmlns:a16="http://schemas.microsoft.com/office/drawing/2014/main" id="{5D8F138A-2FFF-FC0E-51B9-29C16E7433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0" name="Freeform: Shape 3359">
                <a:extLst>
                  <a:ext uri="{FF2B5EF4-FFF2-40B4-BE49-F238E27FC236}">
                    <a16:creationId xmlns:a16="http://schemas.microsoft.com/office/drawing/2014/main" id="{A304DB4F-3EFA-162A-F9C5-2DE8287303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1" name="Freeform: Shape 3360">
                <a:extLst>
                  <a:ext uri="{FF2B5EF4-FFF2-40B4-BE49-F238E27FC236}">
                    <a16:creationId xmlns:a16="http://schemas.microsoft.com/office/drawing/2014/main" id="{736B3183-3C7D-0B10-597D-BEC1750554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2" name="Freeform: Shape 3361">
                <a:extLst>
                  <a:ext uri="{FF2B5EF4-FFF2-40B4-BE49-F238E27FC236}">
                    <a16:creationId xmlns:a16="http://schemas.microsoft.com/office/drawing/2014/main" id="{50009D54-6EE5-65C0-E8C4-C566CB3AD1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3" name="Freeform: Shape 3362">
                <a:extLst>
                  <a:ext uri="{FF2B5EF4-FFF2-40B4-BE49-F238E27FC236}">
                    <a16:creationId xmlns:a16="http://schemas.microsoft.com/office/drawing/2014/main" id="{022B4637-DF2F-7D7E-74F5-9AF8F6C409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4" name="Freeform: Shape 3363">
                <a:extLst>
                  <a:ext uri="{FF2B5EF4-FFF2-40B4-BE49-F238E27FC236}">
                    <a16:creationId xmlns:a16="http://schemas.microsoft.com/office/drawing/2014/main" id="{9D3F4F17-429E-742F-031C-7DF0DDBA65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5" name="Freeform: Shape 3364">
                <a:extLst>
                  <a:ext uri="{FF2B5EF4-FFF2-40B4-BE49-F238E27FC236}">
                    <a16:creationId xmlns:a16="http://schemas.microsoft.com/office/drawing/2014/main" id="{18D4644B-4D6C-5095-23B8-50D1C44D3F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6" name="Freeform: Shape 3365">
                <a:extLst>
                  <a:ext uri="{FF2B5EF4-FFF2-40B4-BE49-F238E27FC236}">
                    <a16:creationId xmlns:a16="http://schemas.microsoft.com/office/drawing/2014/main" id="{DE9B93BB-1D49-5BD2-7A71-F3A450E0E2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7" name="Freeform: Shape 3366">
                <a:extLst>
                  <a:ext uri="{FF2B5EF4-FFF2-40B4-BE49-F238E27FC236}">
                    <a16:creationId xmlns:a16="http://schemas.microsoft.com/office/drawing/2014/main" id="{FFD066DD-5C24-E443-9168-BA4FF682D9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8" name="Freeform: Shape 3367">
                <a:extLst>
                  <a:ext uri="{FF2B5EF4-FFF2-40B4-BE49-F238E27FC236}">
                    <a16:creationId xmlns:a16="http://schemas.microsoft.com/office/drawing/2014/main" id="{9BC1D843-69E8-5D5D-8642-852509916D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9" name="Freeform: Shape 3368">
                <a:extLst>
                  <a:ext uri="{FF2B5EF4-FFF2-40B4-BE49-F238E27FC236}">
                    <a16:creationId xmlns:a16="http://schemas.microsoft.com/office/drawing/2014/main" id="{92B6E31E-3445-490C-B232-D4BE810E1E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0" name="Freeform: Shape 3369">
                <a:extLst>
                  <a:ext uri="{FF2B5EF4-FFF2-40B4-BE49-F238E27FC236}">
                    <a16:creationId xmlns:a16="http://schemas.microsoft.com/office/drawing/2014/main" id="{E379BE8D-2C40-81C1-F942-B0558842E2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1" name="Freeform: Shape 3370">
                <a:extLst>
                  <a:ext uri="{FF2B5EF4-FFF2-40B4-BE49-F238E27FC236}">
                    <a16:creationId xmlns:a16="http://schemas.microsoft.com/office/drawing/2014/main" id="{9CE98EB1-69F8-CE53-CB30-59151425E5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2" name="Freeform: Shape 3371">
                <a:extLst>
                  <a:ext uri="{FF2B5EF4-FFF2-40B4-BE49-F238E27FC236}">
                    <a16:creationId xmlns:a16="http://schemas.microsoft.com/office/drawing/2014/main" id="{8115C17A-EEEA-0305-3EFD-E29736A777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3" name="Freeform: Shape 3372">
                <a:extLst>
                  <a:ext uri="{FF2B5EF4-FFF2-40B4-BE49-F238E27FC236}">
                    <a16:creationId xmlns:a16="http://schemas.microsoft.com/office/drawing/2014/main" id="{BF4ED944-F60C-7D75-9C50-3AACC949E4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4" name="Freeform: Shape 3373">
                <a:extLst>
                  <a:ext uri="{FF2B5EF4-FFF2-40B4-BE49-F238E27FC236}">
                    <a16:creationId xmlns:a16="http://schemas.microsoft.com/office/drawing/2014/main" id="{3F03347A-A2DB-ECB7-76DA-5E3AA5E05D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5" name="Freeform: Shape 3374">
                <a:extLst>
                  <a:ext uri="{FF2B5EF4-FFF2-40B4-BE49-F238E27FC236}">
                    <a16:creationId xmlns:a16="http://schemas.microsoft.com/office/drawing/2014/main" id="{6AC87519-84BA-8CD3-4C37-62AC54910F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6" name="Freeform: Shape 3375">
                <a:extLst>
                  <a:ext uri="{FF2B5EF4-FFF2-40B4-BE49-F238E27FC236}">
                    <a16:creationId xmlns:a16="http://schemas.microsoft.com/office/drawing/2014/main" id="{32E7C7FD-A2A0-5C6E-A527-C13FC1283E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7" name="Freeform: Shape 3376">
                <a:extLst>
                  <a:ext uri="{FF2B5EF4-FFF2-40B4-BE49-F238E27FC236}">
                    <a16:creationId xmlns:a16="http://schemas.microsoft.com/office/drawing/2014/main" id="{F552A31D-F503-6ABE-F01C-9EC176A3EB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8" name="Freeform: Shape 3377">
                <a:extLst>
                  <a:ext uri="{FF2B5EF4-FFF2-40B4-BE49-F238E27FC236}">
                    <a16:creationId xmlns:a16="http://schemas.microsoft.com/office/drawing/2014/main" id="{F4F8D1BF-18CD-F37E-D67C-60DCFA6407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9" name="Freeform: Shape 3378">
                <a:extLst>
                  <a:ext uri="{FF2B5EF4-FFF2-40B4-BE49-F238E27FC236}">
                    <a16:creationId xmlns:a16="http://schemas.microsoft.com/office/drawing/2014/main" id="{1E4E4A4F-1FD8-A46C-A958-C35BCB7D76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0" name="Freeform: Shape 3379">
                <a:extLst>
                  <a:ext uri="{FF2B5EF4-FFF2-40B4-BE49-F238E27FC236}">
                    <a16:creationId xmlns:a16="http://schemas.microsoft.com/office/drawing/2014/main" id="{37946590-68D2-EF4E-CCB3-102C82569C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1" name="Freeform: Shape 3380">
                <a:extLst>
                  <a:ext uri="{FF2B5EF4-FFF2-40B4-BE49-F238E27FC236}">
                    <a16:creationId xmlns:a16="http://schemas.microsoft.com/office/drawing/2014/main" id="{4ACA9888-F8C2-892D-B0B2-E006A4263B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2" name="Freeform: Shape 3381">
                <a:extLst>
                  <a:ext uri="{FF2B5EF4-FFF2-40B4-BE49-F238E27FC236}">
                    <a16:creationId xmlns:a16="http://schemas.microsoft.com/office/drawing/2014/main" id="{EFDEA120-8E2E-714C-1A60-39F294A126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3" name="Freeform: Shape 3382">
                <a:extLst>
                  <a:ext uri="{FF2B5EF4-FFF2-40B4-BE49-F238E27FC236}">
                    <a16:creationId xmlns:a16="http://schemas.microsoft.com/office/drawing/2014/main" id="{09E96621-04FA-5131-4939-3B059D49F7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4" name="Freeform: Shape 3383">
                <a:extLst>
                  <a:ext uri="{FF2B5EF4-FFF2-40B4-BE49-F238E27FC236}">
                    <a16:creationId xmlns:a16="http://schemas.microsoft.com/office/drawing/2014/main" id="{CBB63CBF-A15C-7C7A-F0BA-5090A59012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5" name="Freeform: Shape 3384">
                <a:extLst>
                  <a:ext uri="{FF2B5EF4-FFF2-40B4-BE49-F238E27FC236}">
                    <a16:creationId xmlns:a16="http://schemas.microsoft.com/office/drawing/2014/main" id="{B3C2CDB2-830A-0445-964E-B4A9DD2C9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6" name="Freeform: Shape 3385">
                <a:extLst>
                  <a:ext uri="{FF2B5EF4-FFF2-40B4-BE49-F238E27FC236}">
                    <a16:creationId xmlns:a16="http://schemas.microsoft.com/office/drawing/2014/main" id="{25C63DC0-EAA7-21F8-A6FC-FF57C4A0FB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7" name="Freeform: Shape 3386">
                <a:extLst>
                  <a:ext uri="{FF2B5EF4-FFF2-40B4-BE49-F238E27FC236}">
                    <a16:creationId xmlns:a16="http://schemas.microsoft.com/office/drawing/2014/main" id="{3397C816-2231-F10C-1D86-8975AB7F8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8" name="Freeform: Shape 3387">
                <a:extLst>
                  <a:ext uri="{FF2B5EF4-FFF2-40B4-BE49-F238E27FC236}">
                    <a16:creationId xmlns:a16="http://schemas.microsoft.com/office/drawing/2014/main" id="{CE90747A-DC81-6481-2FAA-D01C9757EF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9" name="Freeform: Shape 3388">
                <a:extLst>
                  <a:ext uri="{FF2B5EF4-FFF2-40B4-BE49-F238E27FC236}">
                    <a16:creationId xmlns:a16="http://schemas.microsoft.com/office/drawing/2014/main" id="{DD774C26-B7F9-0D0E-FA0B-A3B697E810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0" name="Freeform: Shape 3389">
                <a:extLst>
                  <a:ext uri="{FF2B5EF4-FFF2-40B4-BE49-F238E27FC236}">
                    <a16:creationId xmlns:a16="http://schemas.microsoft.com/office/drawing/2014/main" id="{6AD8A797-E14C-384D-C25B-333FF2C5BB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1" name="Freeform: Shape 3390">
                <a:extLst>
                  <a:ext uri="{FF2B5EF4-FFF2-40B4-BE49-F238E27FC236}">
                    <a16:creationId xmlns:a16="http://schemas.microsoft.com/office/drawing/2014/main" id="{140F1CE8-981A-C335-356D-7A79F53CD0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2" name="Freeform: Shape 3391">
                <a:extLst>
                  <a:ext uri="{FF2B5EF4-FFF2-40B4-BE49-F238E27FC236}">
                    <a16:creationId xmlns:a16="http://schemas.microsoft.com/office/drawing/2014/main" id="{B7904B37-E71C-E8D5-F228-FB0C91DB1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3" name="Freeform: Shape 3392">
                <a:extLst>
                  <a:ext uri="{FF2B5EF4-FFF2-40B4-BE49-F238E27FC236}">
                    <a16:creationId xmlns:a16="http://schemas.microsoft.com/office/drawing/2014/main" id="{1250B395-C658-786D-16DF-FCFA434E5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4" name="Freeform: Shape 3393">
                <a:extLst>
                  <a:ext uri="{FF2B5EF4-FFF2-40B4-BE49-F238E27FC236}">
                    <a16:creationId xmlns:a16="http://schemas.microsoft.com/office/drawing/2014/main" id="{DE631DA1-49CC-57A0-DB7B-2ED5C24224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5" name="Freeform: Shape 3394">
                <a:extLst>
                  <a:ext uri="{FF2B5EF4-FFF2-40B4-BE49-F238E27FC236}">
                    <a16:creationId xmlns:a16="http://schemas.microsoft.com/office/drawing/2014/main" id="{84C3D26F-B6B1-F79F-D2E2-4280914AFE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6" name="Freeform: Shape 3395">
                <a:extLst>
                  <a:ext uri="{FF2B5EF4-FFF2-40B4-BE49-F238E27FC236}">
                    <a16:creationId xmlns:a16="http://schemas.microsoft.com/office/drawing/2014/main" id="{98DF56FF-3174-FD74-3E46-BB4764A2CB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7" name="Freeform: Shape 3396">
                <a:extLst>
                  <a:ext uri="{FF2B5EF4-FFF2-40B4-BE49-F238E27FC236}">
                    <a16:creationId xmlns:a16="http://schemas.microsoft.com/office/drawing/2014/main" id="{840C45D1-E508-AC07-790F-DC45E13B74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8" name="Freeform: Shape 3397">
                <a:extLst>
                  <a:ext uri="{FF2B5EF4-FFF2-40B4-BE49-F238E27FC236}">
                    <a16:creationId xmlns:a16="http://schemas.microsoft.com/office/drawing/2014/main" id="{849DE620-A884-CCEF-4AC4-0C2F865856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9" name="Freeform: Shape 3398">
                <a:extLst>
                  <a:ext uri="{FF2B5EF4-FFF2-40B4-BE49-F238E27FC236}">
                    <a16:creationId xmlns:a16="http://schemas.microsoft.com/office/drawing/2014/main" id="{381E8C8E-C47D-06F7-0F3A-3A0CE662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0" name="Freeform: Shape 3399">
                <a:extLst>
                  <a:ext uri="{FF2B5EF4-FFF2-40B4-BE49-F238E27FC236}">
                    <a16:creationId xmlns:a16="http://schemas.microsoft.com/office/drawing/2014/main" id="{5878F35A-C620-1AC0-9169-A8272FC211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1" name="Freeform: Shape 3400">
                <a:extLst>
                  <a:ext uri="{FF2B5EF4-FFF2-40B4-BE49-F238E27FC236}">
                    <a16:creationId xmlns:a16="http://schemas.microsoft.com/office/drawing/2014/main" id="{FEFCB1B6-7D9D-9631-A8BE-92FE2EF7F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2" name="Freeform: Shape 3401">
                <a:extLst>
                  <a:ext uri="{FF2B5EF4-FFF2-40B4-BE49-F238E27FC236}">
                    <a16:creationId xmlns:a16="http://schemas.microsoft.com/office/drawing/2014/main" id="{CE0E8C5E-AF8A-24D0-46E6-600E699F29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3" name="Freeform: Shape 3402">
                <a:extLst>
                  <a:ext uri="{FF2B5EF4-FFF2-40B4-BE49-F238E27FC236}">
                    <a16:creationId xmlns:a16="http://schemas.microsoft.com/office/drawing/2014/main" id="{FCB7A310-0961-5E4C-94FA-7B986249F3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4" name="Freeform: Shape 3403">
                <a:extLst>
                  <a:ext uri="{FF2B5EF4-FFF2-40B4-BE49-F238E27FC236}">
                    <a16:creationId xmlns:a16="http://schemas.microsoft.com/office/drawing/2014/main" id="{7DAC1F54-D470-0AF3-5F3A-E76D37A98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5" name="Freeform: Shape 3404">
                <a:extLst>
                  <a:ext uri="{FF2B5EF4-FFF2-40B4-BE49-F238E27FC236}">
                    <a16:creationId xmlns:a16="http://schemas.microsoft.com/office/drawing/2014/main" id="{E2770B62-6C2D-BC7A-5F70-D6B6910B91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6" name="Freeform: Shape 3405">
                <a:extLst>
                  <a:ext uri="{FF2B5EF4-FFF2-40B4-BE49-F238E27FC236}">
                    <a16:creationId xmlns:a16="http://schemas.microsoft.com/office/drawing/2014/main" id="{D18CF244-16A9-49AF-C1CC-744A4C5226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7" name="Freeform: Shape 3406">
                <a:extLst>
                  <a:ext uri="{FF2B5EF4-FFF2-40B4-BE49-F238E27FC236}">
                    <a16:creationId xmlns:a16="http://schemas.microsoft.com/office/drawing/2014/main" id="{D7B485A0-9588-F936-21B2-6E2F820FD9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8" name="Freeform: Shape 3407">
                <a:extLst>
                  <a:ext uri="{FF2B5EF4-FFF2-40B4-BE49-F238E27FC236}">
                    <a16:creationId xmlns:a16="http://schemas.microsoft.com/office/drawing/2014/main" id="{2C913B9B-5105-173A-4673-5E4445BFE4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9" name="Freeform: Shape 3408">
                <a:extLst>
                  <a:ext uri="{FF2B5EF4-FFF2-40B4-BE49-F238E27FC236}">
                    <a16:creationId xmlns:a16="http://schemas.microsoft.com/office/drawing/2014/main" id="{3A4B8B03-A6D1-E9EB-72E8-2B7C194CE2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0" name="Freeform: Shape 3409">
                <a:extLst>
                  <a:ext uri="{FF2B5EF4-FFF2-40B4-BE49-F238E27FC236}">
                    <a16:creationId xmlns:a16="http://schemas.microsoft.com/office/drawing/2014/main" id="{819CD1DA-2630-1E7D-B12E-3808CC8514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1" name="Freeform: Shape 3410">
                <a:extLst>
                  <a:ext uri="{FF2B5EF4-FFF2-40B4-BE49-F238E27FC236}">
                    <a16:creationId xmlns:a16="http://schemas.microsoft.com/office/drawing/2014/main" id="{D14BBA6B-1AB2-BF40-74BC-6E66DEBB79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2" name="Freeform: Shape 3411">
                <a:extLst>
                  <a:ext uri="{FF2B5EF4-FFF2-40B4-BE49-F238E27FC236}">
                    <a16:creationId xmlns:a16="http://schemas.microsoft.com/office/drawing/2014/main" id="{A22C2449-D470-8045-E375-54E63ADBF3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3" name="Freeform: Shape 3412">
                <a:extLst>
                  <a:ext uri="{FF2B5EF4-FFF2-40B4-BE49-F238E27FC236}">
                    <a16:creationId xmlns:a16="http://schemas.microsoft.com/office/drawing/2014/main" id="{678316A5-316E-08FA-AA68-ABEB40C567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4" name="Freeform: Shape 3413">
                <a:extLst>
                  <a:ext uri="{FF2B5EF4-FFF2-40B4-BE49-F238E27FC236}">
                    <a16:creationId xmlns:a16="http://schemas.microsoft.com/office/drawing/2014/main" id="{3094DEAC-CCE2-5FAD-110B-A222B0FD43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5" name="Freeform: Shape 3414">
                <a:extLst>
                  <a:ext uri="{FF2B5EF4-FFF2-40B4-BE49-F238E27FC236}">
                    <a16:creationId xmlns:a16="http://schemas.microsoft.com/office/drawing/2014/main" id="{23EF13A6-C1CF-1989-FA09-2BE1408CE0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6" name="Freeform: Shape 3415">
                <a:extLst>
                  <a:ext uri="{FF2B5EF4-FFF2-40B4-BE49-F238E27FC236}">
                    <a16:creationId xmlns:a16="http://schemas.microsoft.com/office/drawing/2014/main" id="{F5B7CA75-08E7-53F0-827A-F5EE539BC3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7" name="Freeform: Shape 3416">
                <a:extLst>
                  <a:ext uri="{FF2B5EF4-FFF2-40B4-BE49-F238E27FC236}">
                    <a16:creationId xmlns:a16="http://schemas.microsoft.com/office/drawing/2014/main" id="{E0453A41-4428-FC50-3AD3-FBBE50F124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8" name="Freeform: Shape 3417">
                <a:extLst>
                  <a:ext uri="{FF2B5EF4-FFF2-40B4-BE49-F238E27FC236}">
                    <a16:creationId xmlns:a16="http://schemas.microsoft.com/office/drawing/2014/main" id="{58F1082B-0D9B-CE50-B98E-06463CD331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9" name="Freeform: Shape 3418">
                <a:extLst>
                  <a:ext uri="{FF2B5EF4-FFF2-40B4-BE49-F238E27FC236}">
                    <a16:creationId xmlns:a16="http://schemas.microsoft.com/office/drawing/2014/main" id="{38AD29D9-07F7-6BCD-69F4-ADFDF9D0C4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0" name="Freeform: Shape 3419">
                <a:extLst>
                  <a:ext uri="{FF2B5EF4-FFF2-40B4-BE49-F238E27FC236}">
                    <a16:creationId xmlns:a16="http://schemas.microsoft.com/office/drawing/2014/main" id="{DA0D7C39-2B02-AAAD-87F7-C7408849BF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1" name="Freeform: Shape 3420">
                <a:extLst>
                  <a:ext uri="{FF2B5EF4-FFF2-40B4-BE49-F238E27FC236}">
                    <a16:creationId xmlns:a16="http://schemas.microsoft.com/office/drawing/2014/main" id="{63DFD18B-FB03-7D37-6273-0AE470DB14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2" name="Freeform: Shape 3421">
                <a:extLst>
                  <a:ext uri="{FF2B5EF4-FFF2-40B4-BE49-F238E27FC236}">
                    <a16:creationId xmlns:a16="http://schemas.microsoft.com/office/drawing/2014/main" id="{B7828D21-798B-682F-4B06-A06F3B48CD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3" name="Freeform: Shape 3422">
                <a:extLst>
                  <a:ext uri="{FF2B5EF4-FFF2-40B4-BE49-F238E27FC236}">
                    <a16:creationId xmlns:a16="http://schemas.microsoft.com/office/drawing/2014/main" id="{6AFF7317-9C16-86E9-083E-71E40F25CA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4" name="Freeform: Shape 3423">
                <a:extLst>
                  <a:ext uri="{FF2B5EF4-FFF2-40B4-BE49-F238E27FC236}">
                    <a16:creationId xmlns:a16="http://schemas.microsoft.com/office/drawing/2014/main" id="{5B7EEB1E-B0BC-52B7-F65C-E6815F5D9C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5" name="Freeform: Shape 3424">
                <a:extLst>
                  <a:ext uri="{FF2B5EF4-FFF2-40B4-BE49-F238E27FC236}">
                    <a16:creationId xmlns:a16="http://schemas.microsoft.com/office/drawing/2014/main" id="{359D4761-1988-2CF4-67F6-537B1BC0C0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6" name="Freeform: Shape 3425">
                <a:extLst>
                  <a:ext uri="{FF2B5EF4-FFF2-40B4-BE49-F238E27FC236}">
                    <a16:creationId xmlns:a16="http://schemas.microsoft.com/office/drawing/2014/main" id="{B936F1C4-BF57-20DF-D869-EE35CCEC74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7" name="Freeform: Shape 3426">
                <a:extLst>
                  <a:ext uri="{FF2B5EF4-FFF2-40B4-BE49-F238E27FC236}">
                    <a16:creationId xmlns:a16="http://schemas.microsoft.com/office/drawing/2014/main" id="{D92C72AB-A14D-7873-B2F5-DC8106F32C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8" name="Freeform: Shape 3427">
                <a:extLst>
                  <a:ext uri="{FF2B5EF4-FFF2-40B4-BE49-F238E27FC236}">
                    <a16:creationId xmlns:a16="http://schemas.microsoft.com/office/drawing/2014/main" id="{04F9E7B7-EDCE-A20D-3B12-9D7C6A74D1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9" name="Freeform: Shape 3428">
                <a:extLst>
                  <a:ext uri="{FF2B5EF4-FFF2-40B4-BE49-F238E27FC236}">
                    <a16:creationId xmlns:a16="http://schemas.microsoft.com/office/drawing/2014/main" id="{3F740B1C-15B3-9D32-9EC7-8870F521B7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0" name="Freeform: Shape 3429">
                <a:extLst>
                  <a:ext uri="{FF2B5EF4-FFF2-40B4-BE49-F238E27FC236}">
                    <a16:creationId xmlns:a16="http://schemas.microsoft.com/office/drawing/2014/main" id="{57917BEC-2B6E-FBED-C149-9ADE465269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1" name="Freeform: Shape 3430">
                <a:extLst>
                  <a:ext uri="{FF2B5EF4-FFF2-40B4-BE49-F238E27FC236}">
                    <a16:creationId xmlns:a16="http://schemas.microsoft.com/office/drawing/2014/main" id="{282A1577-FA9F-6F25-554D-0BC8C0F54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2" name="Freeform: Shape 3431">
                <a:extLst>
                  <a:ext uri="{FF2B5EF4-FFF2-40B4-BE49-F238E27FC236}">
                    <a16:creationId xmlns:a16="http://schemas.microsoft.com/office/drawing/2014/main" id="{CCAAC933-2B34-6B3E-AAFF-59A3E01044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3" name="Freeform: Shape 3432">
                <a:extLst>
                  <a:ext uri="{FF2B5EF4-FFF2-40B4-BE49-F238E27FC236}">
                    <a16:creationId xmlns:a16="http://schemas.microsoft.com/office/drawing/2014/main" id="{8ACE00CB-C9FB-A257-A90C-283C263495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4" name="Freeform: Shape 3433">
                <a:extLst>
                  <a:ext uri="{FF2B5EF4-FFF2-40B4-BE49-F238E27FC236}">
                    <a16:creationId xmlns:a16="http://schemas.microsoft.com/office/drawing/2014/main" id="{A600B8EC-BACE-1779-0E57-01494F242F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5" name="Freeform: Shape 3434">
                <a:extLst>
                  <a:ext uri="{FF2B5EF4-FFF2-40B4-BE49-F238E27FC236}">
                    <a16:creationId xmlns:a16="http://schemas.microsoft.com/office/drawing/2014/main" id="{5293999A-DC74-06E1-61D2-3992B2B8E6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97" name="Graphic 4">
              <a:extLst>
                <a:ext uri="{FF2B5EF4-FFF2-40B4-BE49-F238E27FC236}">
                  <a16:creationId xmlns:a16="http://schemas.microsoft.com/office/drawing/2014/main" id="{D8ED73D2-23D0-3F5F-B4FD-DE94605F6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098" name="Freeform: Shape 3097">
                <a:extLst>
                  <a:ext uri="{FF2B5EF4-FFF2-40B4-BE49-F238E27FC236}">
                    <a16:creationId xmlns:a16="http://schemas.microsoft.com/office/drawing/2014/main" id="{F6240CAE-34F7-CBCB-DB5F-79FEE390BD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9" name="Freeform: Shape 3098">
                <a:extLst>
                  <a:ext uri="{FF2B5EF4-FFF2-40B4-BE49-F238E27FC236}">
                    <a16:creationId xmlns:a16="http://schemas.microsoft.com/office/drawing/2014/main" id="{762CAB20-1698-CE69-B0E1-04660851AF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0" name="Freeform: Shape 3099">
                <a:extLst>
                  <a:ext uri="{FF2B5EF4-FFF2-40B4-BE49-F238E27FC236}">
                    <a16:creationId xmlns:a16="http://schemas.microsoft.com/office/drawing/2014/main" id="{B29BCBCC-45FD-5B0E-F117-83F674CB1B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1" name="Freeform: Shape 3100">
                <a:extLst>
                  <a:ext uri="{FF2B5EF4-FFF2-40B4-BE49-F238E27FC236}">
                    <a16:creationId xmlns:a16="http://schemas.microsoft.com/office/drawing/2014/main" id="{7BB439A4-F22C-5377-6470-337F898216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2" name="Freeform: Shape 3101">
                <a:extLst>
                  <a:ext uri="{FF2B5EF4-FFF2-40B4-BE49-F238E27FC236}">
                    <a16:creationId xmlns:a16="http://schemas.microsoft.com/office/drawing/2014/main" id="{005A2267-D464-E71B-47FC-0B822893F3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3" name="Freeform: Shape 3102">
                <a:extLst>
                  <a:ext uri="{FF2B5EF4-FFF2-40B4-BE49-F238E27FC236}">
                    <a16:creationId xmlns:a16="http://schemas.microsoft.com/office/drawing/2014/main" id="{C37C5D29-C769-CAFA-7C5E-0AAF1C2885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4" name="Freeform: Shape 3103">
                <a:extLst>
                  <a:ext uri="{FF2B5EF4-FFF2-40B4-BE49-F238E27FC236}">
                    <a16:creationId xmlns:a16="http://schemas.microsoft.com/office/drawing/2014/main" id="{37C1649C-6C4C-CB0E-4A46-2AD0EE84AD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5" name="Freeform: Shape 3104">
                <a:extLst>
                  <a:ext uri="{FF2B5EF4-FFF2-40B4-BE49-F238E27FC236}">
                    <a16:creationId xmlns:a16="http://schemas.microsoft.com/office/drawing/2014/main" id="{19D6FC2D-DE3F-CDAD-87A4-ACBF25372F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6" name="Freeform: Shape 3105">
                <a:extLst>
                  <a:ext uri="{FF2B5EF4-FFF2-40B4-BE49-F238E27FC236}">
                    <a16:creationId xmlns:a16="http://schemas.microsoft.com/office/drawing/2014/main" id="{AB71145F-EB20-8D92-3024-5971E74C0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7" name="Freeform: Shape 3106">
                <a:extLst>
                  <a:ext uri="{FF2B5EF4-FFF2-40B4-BE49-F238E27FC236}">
                    <a16:creationId xmlns:a16="http://schemas.microsoft.com/office/drawing/2014/main" id="{7EEC6182-3652-46A6-9937-7548F1E606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8" name="Freeform: Shape 3107">
                <a:extLst>
                  <a:ext uri="{FF2B5EF4-FFF2-40B4-BE49-F238E27FC236}">
                    <a16:creationId xmlns:a16="http://schemas.microsoft.com/office/drawing/2014/main" id="{1E639056-ACCB-0D6A-B2ED-3EB7CB533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9" name="Freeform: Shape 3108">
                <a:extLst>
                  <a:ext uri="{FF2B5EF4-FFF2-40B4-BE49-F238E27FC236}">
                    <a16:creationId xmlns:a16="http://schemas.microsoft.com/office/drawing/2014/main" id="{E9BF2780-7FEB-8553-1FC5-8A28A07C58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0" name="Freeform: Shape 3109">
                <a:extLst>
                  <a:ext uri="{FF2B5EF4-FFF2-40B4-BE49-F238E27FC236}">
                    <a16:creationId xmlns:a16="http://schemas.microsoft.com/office/drawing/2014/main" id="{4D630CA4-B71E-36FF-FA77-184D090877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1" name="Freeform: Shape 3110">
                <a:extLst>
                  <a:ext uri="{FF2B5EF4-FFF2-40B4-BE49-F238E27FC236}">
                    <a16:creationId xmlns:a16="http://schemas.microsoft.com/office/drawing/2014/main" id="{6D45E0AA-8CCF-35D5-A45A-EB98412439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2" name="Freeform: Shape 3111">
                <a:extLst>
                  <a:ext uri="{FF2B5EF4-FFF2-40B4-BE49-F238E27FC236}">
                    <a16:creationId xmlns:a16="http://schemas.microsoft.com/office/drawing/2014/main" id="{41BE6E48-771D-6831-2FA3-9ED4BAC79D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3" name="Freeform: Shape 3112">
                <a:extLst>
                  <a:ext uri="{FF2B5EF4-FFF2-40B4-BE49-F238E27FC236}">
                    <a16:creationId xmlns:a16="http://schemas.microsoft.com/office/drawing/2014/main" id="{6D806302-2165-2EA1-567A-063603130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4" name="Freeform: Shape 3113">
                <a:extLst>
                  <a:ext uri="{FF2B5EF4-FFF2-40B4-BE49-F238E27FC236}">
                    <a16:creationId xmlns:a16="http://schemas.microsoft.com/office/drawing/2014/main" id="{F095D64A-738E-DDD0-B6FE-7EAC86CD3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5" name="Freeform: Shape 3114">
                <a:extLst>
                  <a:ext uri="{FF2B5EF4-FFF2-40B4-BE49-F238E27FC236}">
                    <a16:creationId xmlns:a16="http://schemas.microsoft.com/office/drawing/2014/main" id="{F27923B1-B2D2-4621-988D-35AE544F65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6" name="Freeform: Shape 3115">
                <a:extLst>
                  <a:ext uri="{FF2B5EF4-FFF2-40B4-BE49-F238E27FC236}">
                    <a16:creationId xmlns:a16="http://schemas.microsoft.com/office/drawing/2014/main" id="{94686225-1907-1002-4C98-3EF2D371F2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7" name="Freeform: Shape 3116">
                <a:extLst>
                  <a:ext uri="{FF2B5EF4-FFF2-40B4-BE49-F238E27FC236}">
                    <a16:creationId xmlns:a16="http://schemas.microsoft.com/office/drawing/2014/main" id="{56B21BF7-D0E4-3502-FA07-63DE2E9DD1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8" name="Freeform: Shape 3117">
                <a:extLst>
                  <a:ext uri="{FF2B5EF4-FFF2-40B4-BE49-F238E27FC236}">
                    <a16:creationId xmlns:a16="http://schemas.microsoft.com/office/drawing/2014/main" id="{718B9E9C-D385-0DF2-3FB0-A0B1FFF0C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9" name="Freeform: Shape 3118">
                <a:extLst>
                  <a:ext uri="{FF2B5EF4-FFF2-40B4-BE49-F238E27FC236}">
                    <a16:creationId xmlns:a16="http://schemas.microsoft.com/office/drawing/2014/main" id="{E28E1DCB-926F-F6CF-9A46-44A513DE3B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0" name="Freeform: Shape 3119">
                <a:extLst>
                  <a:ext uri="{FF2B5EF4-FFF2-40B4-BE49-F238E27FC236}">
                    <a16:creationId xmlns:a16="http://schemas.microsoft.com/office/drawing/2014/main" id="{16AB18E5-FD86-3F66-D6FF-61BEC179AA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1" name="Freeform: Shape 3120">
                <a:extLst>
                  <a:ext uri="{FF2B5EF4-FFF2-40B4-BE49-F238E27FC236}">
                    <a16:creationId xmlns:a16="http://schemas.microsoft.com/office/drawing/2014/main" id="{F91D30F0-9F8B-7BE2-6BD8-914A45FCB7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2" name="Freeform: Shape 3121">
                <a:extLst>
                  <a:ext uri="{FF2B5EF4-FFF2-40B4-BE49-F238E27FC236}">
                    <a16:creationId xmlns:a16="http://schemas.microsoft.com/office/drawing/2014/main" id="{4C8FB734-FCFF-3A8B-4A8C-8A68564A01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3" name="Freeform: Shape 3122">
                <a:extLst>
                  <a:ext uri="{FF2B5EF4-FFF2-40B4-BE49-F238E27FC236}">
                    <a16:creationId xmlns:a16="http://schemas.microsoft.com/office/drawing/2014/main" id="{F4A2A9E4-9177-59AE-35F3-D3E68B9A45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4" name="Freeform: Shape 3123">
                <a:extLst>
                  <a:ext uri="{FF2B5EF4-FFF2-40B4-BE49-F238E27FC236}">
                    <a16:creationId xmlns:a16="http://schemas.microsoft.com/office/drawing/2014/main" id="{437707D5-3F11-06F7-4F22-86116BED97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5" name="Freeform: Shape 3124">
                <a:extLst>
                  <a:ext uri="{FF2B5EF4-FFF2-40B4-BE49-F238E27FC236}">
                    <a16:creationId xmlns:a16="http://schemas.microsoft.com/office/drawing/2014/main" id="{8D5B88E3-145D-5B1D-BF8D-D369CEA5E9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6" name="Freeform: Shape 3125">
                <a:extLst>
                  <a:ext uri="{FF2B5EF4-FFF2-40B4-BE49-F238E27FC236}">
                    <a16:creationId xmlns:a16="http://schemas.microsoft.com/office/drawing/2014/main" id="{B6DD292D-4AB9-35E0-AFB8-A1A58D3C3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7" name="Freeform: Shape 3126">
                <a:extLst>
                  <a:ext uri="{FF2B5EF4-FFF2-40B4-BE49-F238E27FC236}">
                    <a16:creationId xmlns:a16="http://schemas.microsoft.com/office/drawing/2014/main" id="{05518DE1-4DAB-76FA-3D6D-84E8B9B814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8" name="Freeform: Shape 3127">
                <a:extLst>
                  <a:ext uri="{FF2B5EF4-FFF2-40B4-BE49-F238E27FC236}">
                    <a16:creationId xmlns:a16="http://schemas.microsoft.com/office/drawing/2014/main" id="{DB690B15-446B-97BE-5D29-2139C88978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9" name="Freeform: Shape 3128">
                <a:extLst>
                  <a:ext uri="{FF2B5EF4-FFF2-40B4-BE49-F238E27FC236}">
                    <a16:creationId xmlns:a16="http://schemas.microsoft.com/office/drawing/2014/main" id="{47CEDDDB-1482-EDCA-D290-EC56091469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0" name="Freeform: Shape 3129">
                <a:extLst>
                  <a:ext uri="{FF2B5EF4-FFF2-40B4-BE49-F238E27FC236}">
                    <a16:creationId xmlns:a16="http://schemas.microsoft.com/office/drawing/2014/main" id="{755D2ACA-0190-017F-AE6C-FABEA61959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1" name="Freeform: Shape 3130">
                <a:extLst>
                  <a:ext uri="{FF2B5EF4-FFF2-40B4-BE49-F238E27FC236}">
                    <a16:creationId xmlns:a16="http://schemas.microsoft.com/office/drawing/2014/main" id="{D8C17084-DC87-8D2F-0FF3-8C05CCFB00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2" name="Freeform: Shape 3131">
                <a:extLst>
                  <a:ext uri="{FF2B5EF4-FFF2-40B4-BE49-F238E27FC236}">
                    <a16:creationId xmlns:a16="http://schemas.microsoft.com/office/drawing/2014/main" id="{0479A2D5-B06D-16D3-2E07-9B44813A7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3" name="Freeform: Shape 3132">
                <a:extLst>
                  <a:ext uri="{FF2B5EF4-FFF2-40B4-BE49-F238E27FC236}">
                    <a16:creationId xmlns:a16="http://schemas.microsoft.com/office/drawing/2014/main" id="{4916D025-FAD9-EC89-9396-3FCFB52768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4" name="Freeform: Shape 3133">
                <a:extLst>
                  <a:ext uri="{FF2B5EF4-FFF2-40B4-BE49-F238E27FC236}">
                    <a16:creationId xmlns:a16="http://schemas.microsoft.com/office/drawing/2014/main" id="{71AE14E0-D4C5-4ECF-048B-6CB29AD440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5" name="Freeform: Shape 3134">
                <a:extLst>
                  <a:ext uri="{FF2B5EF4-FFF2-40B4-BE49-F238E27FC236}">
                    <a16:creationId xmlns:a16="http://schemas.microsoft.com/office/drawing/2014/main" id="{DE44A696-A6B8-E766-95EB-C09C316AF9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6" name="Freeform: Shape 3135">
                <a:extLst>
                  <a:ext uri="{FF2B5EF4-FFF2-40B4-BE49-F238E27FC236}">
                    <a16:creationId xmlns:a16="http://schemas.microsoft.com/office/drawing/2014/main" id="{23C71014-FFC4-E9DA-3293-EE72BA4C9C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7" name="Freeform: Shape 3136">
                <a:extLst>
                  <a:ext uri="{FF2B5EF4-FFF2-40B4-BE49-F238E27FC236}">
                    <a16:creationId xmlns:a16="http://schemas.microsoft.com/office/drawing/2014/main" id="{E35446BD-2AF2-F9A6-E264-AC6E877D99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8" name="Freeform: Shape 3137">
                <a:extLst>
                  <a:ext uri="{FF2B5EF4-FFF2-40B4-BE49-F238E27FC236}">
                    <a16:creationId xmlns:a16="http://schemas.microsoft.com/office/drawing/2014/main" id="{FF5AAC54-461B-4F46-F314-E9A3BA9C03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9" name="Freeform: Shape 3138">
                <a:extLst>
                  <a:ext uri="{FF2B5EF4-FFF2-40B4-BE49-F238E27FC236}">
                    <a16:creationId xmlns:a16="http://schemas.microsoft.com/office/drawing/2014/main" id="{833E06FC-DA41-1E18-E761-842F0B7BB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0" name="Freeform: Shape 3139">
                <a:extLst>
                  <a:ext uri="{FF2B5EF4-FFF2-40B4-BE49-F238E27FC236}">
                    <a16:creationId xmlns:a16="http://schemas.microsoft.com/office/drawing/2014/main" id="{E74CE191-FF6B-E48F-792C-B482C1C511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1" name="Freeform: Shape 3140">
                <a:extLst>
                  <a:ext uri="{FF2B5EF4-FFF2-40B4-BE49-F238E27FC236}">
                    <a16:creationId xmlns:a16="http://schemas.microsoft.com/office/drawing/2014/main" id="{163E2A05-0D48-E1F6-BA3C-E78753DEEF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2" name="Freeform: Shape 3141">
                <a:extLst>
                  <a:ext uri="{FF2B5EF4-FFF2-40B4-BE49-F238E27FC236}">
                    <a16:creationId xmlns:a16="http://schemas.microsoft.com/office/drawing/2014/main" id="{33C736F6-3CDC-4E78-392D-966D53C7C8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3" name="Freeform: Shape 3142">
                <a:extLst>
                  <a:ext uri="{FF2B5EF4-FFF2-40B4-BE49-F238E27FC236}">
                    <a16:creationId xmlns:a16="http://schemas.microsoft.com/office/drawing/2014/main" id="{EDC00661-CC1D-B327-C53A-CC73CA44C1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4" name="Freeform: Shape 3143">
                <a:extLst>
                  <a:ext uri="{FF2B5EF4-FFF2-40B4-BE49-F238E27FC236}">
                    <a16:creationId xmlns:a16="http://schemas.microsoft.com/office/drawing/2014/main" id="{B725D629-6DC8-E081-D11A-A6F0425ECA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5" name="Freeform: Shape 3144">
                <a:extLst>
                  <a:ext uri="{FF2B5EF4-FFF2-40B4-BE49-F238E27FC236}">
                    <a16:creationId xmlns:a16="http://schemas.microsoft.com/office/drawing/2014/main" id="{1994C6CA-7A0E-B34A-54C2-6A022A004B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6" name="Freeform: Shape 3145">
                <a:extLst>
                  <a:ext uri="{FF2B5EF4-FFF2-40B4-BE49-F238E27FC236}">
                    <a16:creationId xmlns:a16="http://schemas.microsoft.com/office/drawing/2014/main" id="{9906EC27-4BFD-0514-E053-C326B128B6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7" name="Freeform: Shape 3146">
                <a:extLst>
                  <a:ext uri="{FF2B5EF4-FFF2-40B4-BE49-F238E27FC236}">
                    <a16:creationId xmlns:a16="http://schemas.microsoft.com/office/drawing/2014/main" id="{E2A2F3AC-8703-FBF2-7976-E4C42A0B58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8" name="Freeform: Shape 3147">
                <a:extLst>
                  <a:ext uri="{FF2B5EF4-FFF2-40B4-BE49-F238E27FC236}">
                    <a16:creationId xmlns:a16="http://schemas.microsoft.com/office/drawing/2014/main" id="{2D633642-80E3-9DC7-8DF7-BB06AC74BF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9" name="Freeform: Shape 3148">
                <a:extLst>
                  <a:ext uri="{FF2B5EF4-FFF2-40B4-BE49-F238E27FC236}">
                    <a16:creationId xmlns:a16="http://schemas.microsoft.com/office/drawing/2014/main" id="{03687A5A-18BE-2FC1-F83F-E5138ED669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3FFD7CCE-E676-6879-31CA-E21C792FC5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D64BDFC3-6C49-680F-3E1D-9FC5AD58BC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2" name="Freeform: Shape 3151">
                <a:extLst>
                  <a:ext uri="{FF2B5EF4-FFF2-40B4-BE49-F238E27FC236}">
                    <a16:creationId xmlns:a16="http://schemas.microsoft.com/office/drawing/2014/main" id="{4C5CAE84-C56F-310F-4E2E-303C9EF2A7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3" name="Freeform: Shape 3152">
                <a:extLst>
                  <a:ext uri="{FF2B5EF4-FFF2-40B4-BE49-F238E27FC236}">
                    <a16:creationId xmlns:a16="http://schemas.microsoft.com/office/drawing/2014/main" id="{839C4C64-65C2-4953-3B83-1973D82E0E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4" name="Freeform: Shape 3153">
                <a:extLst>
                  <a:ext uri="{FF2B5EF4-FFF2-40B4-BE49-F238E27FC236}">
                    <a16:creationId xmlns:a16="http://schemas.microsoft.com/office/drawing/2014/main" id="{8876918F-438E-5400-4BB1-7B8D256AC4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5" name="Freeform: Shape 3154">
                <a:extLst>
                  <a:ext uri="{FF2B5EF4-FFF2-40B4-BE49-F238E27FC236}">
                    <a16:creationId xmlns:a16="http://schemas.microsoft.com/office/drawing/2014/main" id="{EE33D9E6-B8DC-D254-C292-B874DC1852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6" name="Freeform: Shape 3155">
                <a:extLst>
                  <a:ext uri="{FF2B5EF4-FFF2-40B4-BE49-F238E27FC236}">
                    <a16:creationId xmlns:a16="http://schemas.microsoft.com/office/drawing/2014/main" id="{CE5B3A3E-086D-756F-3B2D-78AA281509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7" name="Freeform: Shape 3156">
                <a:extLst>
                  <a:ext uri="{FF2B5EF4-FFF2-40B4-BE49-F238E27FC236}">
                    <a16:creationId xmlns:a16="http://schemas.microsoft.com/office/drawing/2014/main" id="{821700D0-4283-DEC5-AF76-076E16E90E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8" name="Freeform: Shape 3157">
                <a:extLst>
                  <a:ext uri="{FF2B5EF4-FFF2-40B4-BE49-F238E27FC236}">
                    <a16:creationId xmlns:a16="http://schemas.microsoft.com/office/drawing/2014/main" id="{8B5AFD5E-6C9D-CB3A-6609-377DEC3AC8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9" name="Freeform: Shape 3158">
                <a:extLst>
                  <a:ext uri="{FF2B5EF4-FFF2-40B4-BE49-F238E27FC236}">
                    <a16:creationId xmlns:a16="http://schemas.microsoft.com/office/drawing/2014/main" id="{A4FF16DE-1D3C-C2AF-4F00-019ADFBA7F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0" name="Freeform: Shape 3159">
                <a:extLst>
                  <a:ext uri="{FF2B5EF4-FFF2-40B4-BE49-F238E27FC236}">
                    <a16:creationId xmlns:a16="http://schemas.microsoft.com/office/drawing/2014/main" id="{B95019CC-B2F0-9BBE-80BE-5D1122488B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1" name="Freeform: Shape 3160">
                <a:extLst>
                  <a:ext uri="{FF2B5EF4-FFF2-40B4-BE49-F238E27FC236}">
                    <a16:creationId xmlns:a16="http://schemas.microsoft.com/office/drawing/2014/main" id="{B449E4AB-BB67-3688-39C6-77232AB10C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2" name="Freeform: Shape 3161">
                <a:extLst>
                  <a:ext uri="{FF2B5EF4-FFF2-40B4-BE49-F238E27FC236}">
                    <a16:creationId xmlns:a16="http://schemas.microsoft.com/office/drawing/2014/main" id="{9562CAB3-9B61-3BA4-4077-FA157F9446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3" name="Freeform: Shape 3162">
                <a:extLst>
                  <a:ext uri="{FF2B5EF4-FFF2-40B4-BE49-F238E27FC236}">
                    <a16:creationId xmlns:a16="http://schemas.microsoft.com/office/drawing/2014/main" id="{C350273C-A7AC-8DF9-B361-42256A36B1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4" name="Freeform: Shape 3163">
                <a:extLst>
                  <a:ext uri="{FF2B5EF4-FFF2-40B4-BE49-F238E27FC236}">
                    <a16:creationId xmlns:a16="http://schemas.microsoft.com/office/drawing/2014/main" id="{D8217FE6-ADB8-591C-6888-9043EE5B4E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5" name="Freeform: Shape 3164">
                <a:extLst>
                  <a:ext uri="{FF2B5EF4-FFF2-40B4-BE49-F238E27FC236}">
                    <a16:creationId xmlns:a16="http://schemas.microsoft.com/office/drawing/2014/main" id="{6014E2B8-3787-A3E1-A206-5733C21019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6" name="Freeform: Shape 3165">
                <a:extLst>
                  <a:ext uri="{FF2B5EF4-FFF2-40B4-BE49-F238E27FC236}">
                    <a16:creationId xmlns:a16="http://schemas.microsoft.com/office/drawing/2014/main" id="{7E67EBDA-C8B9-E9D8-EB3C-DC505E128B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7" name="Freeform: Shape 3166">
                <a:extLst>
                  <a:ext uri="{FF2B5EF4-FFF2-40B4-BE49-F238E27FC236}">
                    <a16:creationId xmlns:a16="http://schemas.microsoft.com/office/drawing/2014/main" id="{B0A2258B-F57E-DC7F-D128-CB1E44BFDF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8" name="Freeform: Shape 3167">
                <a:extLst>
                  <a:ext uri="{FF2B5EF4-FFF2-40B4-BE49-F238E27FC236}">
                    <a16:creationId xmlns:a16="http://schemas.microsoft.com/office/drawing/2014/main" id="{111B0E84-12DD-8C25-7B9A-25EF811B91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9" name="Freeform: Shape 3168">
                <a:extLst>
                  <a:ext uri="{FF2B5EF4-FFF2-40B4-BE49-F238E27FC236}">
                    <a16:creationId xmlns:a16="http://schemas.microsoft.com/office/drawing/2014/main" id="{C8C757F1-7DC9-8727-DBDD-66CCC0BB08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0" name="Freeform: Shape 3169">
                <a:extLst>
                  <a:ext uri="{FF2B5EF4-FFF2-40B4-BE49-F238E27FC236}">
                    <a16:creationId xmlns:a16="http://schemas.microsoft.com/office/drawing/2014/main" id="{A549F43D-D1F5-DF3B-6140-FD025D9DF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1" name="Freeform: Shape 3170">
                <a:extLst>
                  <a:ext uri="{FF2B5EF4-FFF2-40B4-BE49-F238E27FC236}">
                    <a16:creationId xmlns:a16="http://schemas.microsoft.com/office/drawing/2014/main" id="{6CDDF1C6-C166-B371-0F51-A81E280733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2" name="Freeform: Shape 3171">
                <a:extLst>
                  <a:ext uri="{FF2B5EF4-FFF2-40B4-BE49-F238E27FC236}">
                    <a16:creationId xmlns:a16="http://schemas.microsoft.com/office/drawing/2014/main" id="{01CABF73-27C8-984D-9598-3A2055E71C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3" name="Freeform: Shape 3172">
                <a:extLst>
                  <a:ext uri="{FF2B5EF4-FFF2-40B4-BE49-F238E27FC236}">
                    <a16:creationId xmlns:a16="http://schemas.microsoft.com/office/drawing/2014/main" id="{7E077C92-5C21-9DCC-3B6B-5CA0327071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4" name="Freeform: Shape 3173">
                <a:extLst>
                  <a:ext uri="{FF2B5EF4-FFF2-40B4-BE49-F238E27FC236}">
                    <a16:creationId xmlns:a16="http://schemas.microsoft.com/office/drawing/2014/main" id="{F2C7018C-3D82-2A93-A45B-0DB237B4C0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5" name="Freeform: Shape 3174">
                <a:extLst>
                  <a:ext uri="{FF2B5EF4-FFF2-40B4-BE49-F238E27FC236}">
                    <a16:creationId xmlns:a16="http://schemas.microsoft.com/office/drawing/2014/main" id="{9ACF16D6-A289-5D47-0231-2F94D929B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6" name="Freeform: Shape 3175">
                <a:extLst>
                  <a:ext uri="{FF2B5EF4-FFF2-40B4-BE49-F238E27FC236}">
                    <a16:creationId xmlns:a16="http://schemas.microsoft.com/office/drawing/2014/main" id="{E6FD2906-E554-7022-AC92-FDD40FE823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7" name="Freeform: Shape 3176">
                <a:extLst>
                  <a:ext uri="{FF2B5EF4-FFF2-40B4-BE49-F238E27FC236}">
                    <a16:creationId xmlns:a16="http://schemas.microsoft.com/office/drawing/2014/main" id="{D8893BD2-4958-2D56-99B8-3F06D79A5F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8" name="Freeform: Shape 3177">
                <a:extLst>
                  <a:ext uri="{FF2B5EF4-FFF2-40B4-BE49-F238E27FC236}">
                    <a16:creationId xmlns:a16="http://schemas.microsoft.com/office/drawing/2014/main" id="{13BF3D96-18E6-82C9-5A15-AB82AA6E9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9" name="Freeform: Shape 3178">
                <a:extLst>
                  <a:ext uri="{FF2B5EF4-FFF2-40B4-BE49-F238E27FC236}">
                    <a16:creationId xmlns:a16="http://schemas.microsoft.com/office/drawing/2014/main" id="{738C4E4C-FE3B-2BC4-78D1-0702709052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0" name="Freeform: Shape 3179">
                <a:extLst>
                  <a:ext uri="{FF2B5EF4-FFF2-40B4-BE49-F238E27FC236}">
                    <a16:creationId xmlns:a16="http://schemas.microsoft.com/office/drawing/2014/main" id="{6CF84668-F8B2-8C07-3A9C-A92A3D8A0B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1" name="Freeform: Shape 3180">
                <a:extLst>
                  <a:ext uri="{FF2B5EF4-FFF2-40B4-BE49-F238E27FC236}">
                    <a16:creationId xmlns:a16="http://schemas.microsoft.com/office/drawing/2014/main" id="{D69FB739-1296-A9E1-5D7F-9EA19F845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2" name="Freeform: Shape 3181">
                <a:extLst>
                  <a:ext uri="{FF2B5EF4-FFF2-40B4-BE49-F238E27FC236}">
                    <a16:creationId xmlns:a16="http://schemas.microsoft.com/office/drawing/2014/main" id="{BF310E50-86BE-592B-9508-477CFBE226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3" name="Freeform: Shape 3182">
                <a:extLst>
                  <a:ext uri="{FF2B5EF4-FFF2-40B4-BE49-F238E27FC236}">
                    <a16:creationId xmlns:a16="http://schemas.microsoft.com/office/drawing/2014/main" id="{D6614402-C075-7F4F-04B6-FD6E843734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4" name="Freeform: Shape 3183">
                <a:extLst>
                  <a:ext uri="{FF2B5EF4-FFF2-40B4-BE49-F238E27FC236}">
                    <a16:creationId xmlns:a16="http://schemas.microsoft.com/office/drawing/2014/main" id="{F33F6EAD-8F2E-A4A7-7489-3CA32644D4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5" name="Freeform: Shape 3184">
                <a:extLst>
                  <a:ext uri="{FF2B5EF4-FFF2-40B4-BE49-F238E27FC236}">
                    <a16:creationId xmlns:a16="http://schemas.microsoft.com/office/drawing/2014/main" id="{3A9A4BE8-179D-8762-9F2F-B118068BB0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6" name="Freeform: Shape 3185">
                <a:extLst>
                  <a:ext uri="{FF2B5EF4-FFF2-40B4-BE49-F238E27FC236}">
                    <a16:creationId xmlns:a16="http://schemas.microsoft.com/office/drawing/2014/main" id="{95399972-3085-6E4E-8669-91F82D51C7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7" name="Freeform: Shape 3186">
                <a:extLst>
                  <a:ext uri="{FF2B5EF4-FFF2-40B4-BE49-F238E27FC236}">
                    <a16:creationId xmlns:a16="http://schemas.microsoft.com/office/drawing/2014/main" id="{6DCE552B-9CDC-F48A-D6FA-6B97343340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8" name="Freeform: Shape 3187">
                <a:extLst>
                  <a:ext uri="{FF2B5EF4-FFF2-40B4-BE49-F238E27FC236}">
                    <a16:creationId xmlns:a16="http://schemas.microsoft.com/office/drawing/2014/main" id="{7850EEB5-E749-A39D-3BFC-F723C59BD1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9" name="Freeform: Shape 3188">
                <a:extLst>
                  <a:ext uri="{FF2B5EF4-FFF2-40B4-BE49-F238E27FC236}">
                    <a16:creationId xmlns:a16="http://schemas.microsoft.com/office/drawing/2014/main" id="{C78E1E4D-CB62-611A-078A-97956A5866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0" name="Freeform: Shape 3189">
                <a:extLst>
                  <a:ext uri="{FF2B5EF4-FFF2-40B4-BE49-F238E27FC236}">
                    <a16:creationId xmlns:a16="http://schemas.microsoft.com/office/drawing/2014/main" id="{C347ADF6-2CA0-DCD9-AD4B-FA47279DE3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1" name="Freeform: Shape 3190">
                <a:extLst>
                  <a:ext uri="{FF2B5EF4-FFF2-40B4-BE49-F238E27FC236}">
                    <a16:creationId xmlns:a16="http://schemas.microsoft.com/office/drawing/2014/main" id="{AF0AECAB-86A0-929A-1AAC-952CEFD450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2" name="Freeform: Shape 3191">
                <a:extLst>
                  <a:ext uri="{FF2B5EF4-FFF2-40B4-BE49-F238E27FC236}">
                    <a16:creationId xmlns:a16="http://schemas.microsoft.com/office/drawing/2014/main" id="{CD5F0FF5-018F-D5BA-6B7B-E5AEAE9C74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3" name="Freeform: Shape 3192">
                <a:extLst>
                  <a:ext uri="{FF2B5EF4-FFF2-40B4-BE49-F238E27FC236}">
                    <a16:creationId xmlns:a16="http://schemas.microsoft.com/office/drawing/2014/main" id="{0917E173-F94A-A5E4-3DE1-55374DE286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4" name="Freeform: Shape 3193">
                <a:extLst>
                  <a:ext uri="{FF2B5EF4-FFF2-40B4-BE49-F238E27FC236}">
                    <a16:creationId xmlns:a16="http://schemas.microsoft.com/office/drawing/2014/main" id="{4A501A72-945B-0FDD-CCDE-CBFA15A86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5" name="Freeform: Shape 3194">
                <a:extLst>
                  <a:ext uri="{FF2B5EF4-FFF2-40B4-BE49-F238E27FC236}">
                    <a16:creationId xmlns:a16="http://schemas.microsoft.com/office/drawing/2014/main" id="{24713E79-3CDB-0BE5-971A-474B821AC6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6" name="Freeform: Shape 3195">
                <a:extLst>
                  <a:ext uri="{FF2B5EF4-FFF2-40B4-BE49-F238E27FC236}">
                    <a16:creationId xmlns:a16="http://schemas.microsoft.com/office/drawing/2014/main" id="{A29FD839-1418-39EB-961C-04AB134554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7" name="Freeform: Shape 3196">
                <a:extLst>
                  <a:ext uri="{FF2B5EF4-FFF2-40B4-BE49-F238E27FC236}">
                    <a16:creationId xmlns:a16="http://schemas.microsoft.com/office/drawing/2014/main" id="{92E2387D-24BF-FD3C-D6BE-86FE71321A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8" name="Freeform: Shape 3197">
                <a:extLst>
                  <a:ext uri="{FF2B5EF4-FFF2-40B4-BE49-F238E27FC236}">
                    <a16:creationId xmlns:a16="http://schemas.microsoft.com/office/drawing/2014/main" id="{BF107338-0628-8C20-5FF9-504EF618C5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9" name="Freeform: Shape 3198">
                <a:extLst>
                  <a:ext uri="{FF2B5EF4-FFF2-40B4-BE49-F238E27FC236}">
                    <a16:creationId xmlns:a16="http://schemas.microsoft.com/office/drawing/2014/main" id="{1F090E74-5D9C-740B-4DCE-2A9B3B24E5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0" name="Freeform: Shape 3199">
                <a:extLst>
                  <a:ext uri="{FF2B5EF4-FFF2-40B4-BE49-F238E27FC236}">
                    <a16:creationId xmlns:a16="http://schemas.microsoft.com/office/drawing/2014/main" id="{11A61658-6A89-04EB-500B-A216767290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1" name="Freeform: Shape 3200">
                <a:extLst>
                  <a:ext uri="{FF2B5EF4-FFF2-40B4-BE49-F238E27FC236}">
                    <a16:creationId xmlns:a16="http://schemas.microsoft.com/office/drawing/2014/main" id="{7F822900-5A44-B954-1E3E-500D8DE27E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2" name="Freeform: Shape 3201">
                <a:extLst>
                  <a:ext uri="{FF2B5EF4-FFF2-40B4-BE49-F238E27FC236}">
                    <a16:creationId xmlns:a16="http://schemas.microsoft.com/office/drawing/2014/main" id="{C1981B21-FEB2-DE00-9FB9-7FFCA15772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3" name="Freeform: Shape 3202">
                <a:extLst>
                  <a:ext uri="{FF2B5EF4-FFF2-40B4-BE49-F238E27FC236}">
                    <a16:creationId xmlns:a16="http://schemas.microsoft.com/office/drawing/2014/main" id="{3D8AB118-B79C-91E2-2F3E-94C5E64A18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4" name="Freeform: Shape 3203">
                <a:extLst>
                  <a:ext uri="{FF2B5EF4-FFF2-40B4-BE49-F238E27FC236}">
                    <a16:creationId xmlns:a16="http://schemas.microsoft.com/office/drawing/2014/main" id="{1C009B1B-9797-5AC1-81A4-49F4F867ED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5" name="Freeform: Shape 3204">
                <a:extLst>
                  <a:ext uri="{FF2B5EF4-FFF2-40B4-BE49-F238E27FC236}">
                    <a16:creationId xmlns:a16="http://schemas.microsoft.com/office/drawing/2014/main" id="{66531AE6-1027-CBE2-EFEC-78F7FA11F6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6" name="Freeform: Shape 3205">
                <a:extLst>
                  <a:ext uri="{FF2B5EF4-FFF2-40B4-BE49-F238E27FC236}">
                    <a16:creationId xmlns:a16="http://schemas.microsoft.com/office/drawing/2014/main" id="{963A5732-48C2-1FCB-2F37-86DC6E6174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7" name="Freeform: Shape 3206">
                <a:extLst>
                  <a:ext uri="{FF2B5EF4-FFF2-40B4-BE49-F238E27FC236}">
                    <a16:creationId xmlns:a16="http://schemas.microsoft.com/office/drawing/2014/main" id="{B032D79F-B5E2-090E-C8D3-3B062612EA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8" name="Freeform: Shape 3207">
                <a:extLst>
                  <a:ext uri="{FF2B5EF4-FFF2-40B4-BE49-F238E27FC236}">
                    <a16:creationId xmlns:a16="http://schemas.microsoft.com/office/drawing/2014/main" id="{464C228D-AF01-81E4-CA6C-DB225AC984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9" name="Freeform: Shape 3208">
                <a:extLst>
                  <a:ext uri="{FF2B5EF4-FFF2-40B4-BE49-F238E27FC236}">
                    <a16:creationId xmlns:a16="http://schemas.microsoft.com/office/drawing/2014/main" id="{EAFD7172-41BB-2788-0668-D215A6C827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0" name="Freeform: Shape 3209">
                <a:extLst>
                  <a:ext uri="{FF2B5EF4-FFF2-40B4-BE49-F238E27FC236}">
                    <a16:creationId xmlns:a16="http://schemas.microsoft.com/office/drawing/2014/main" id="{10E17317-B056-CC0F-7184-D7818829FD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1" name="Freeform: Shape 3210">
                <a:extLst>
                  <a:ext uri="{FF2B5EF4-FFF2-40B4-BE49-F238E27FC236}">
                    <a16:creationId xmlns:a16="http://schemas.microsoft.com/office/drawing/2014/main" id="{78EF45D1-018D-25D7-7511-C66B8BD4C2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2" name="Freeform: Shape 3211">
                <a:extLst>
                  <a:ext uri="{FF2B5EF4-FFF2-40B4-BE49-F238E27FC236}">
                    <a16:creationId xmlns:a16="http://schemas.microsoft.com/office/drawing/2014/main" id="{A1747014-7F71-F6C7-79E4-1348A16959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3" name="Freeform: Shape 3212">
                <a:extLst>
                  <a:ext uri="{FF2B5EF4-FFF2-40B4-BE49-F238E27FC236}">
                    <a16:creationId xmlns:a16="http://schemas.microsoft.com/office/drawing/2014/main" id="{D439E4CE-BDA0-697C-B9C9-2EABAB1D14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4" name="Freeform: Shape 3213">
                <a:extLst>
                  <a:ext uri="{FF2B5EF4-FFF2-40B4-BE49-F238E27FC236}">
                    <a16:creationId xmlns:a16="http://schemas.microsoft.com/office/drawing/2014/main" id="{788A93FE-65AD-C8B9-E978-E17166693F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5" name="Freeform: Shape 3214">
                <a:extLst>
                  <a:ext uri="{FF2B5EF4-FFF2-40B4-BE49-F238E27FC236}">
                    <a16:creationId xmlns:a16="http://schemas.microsoft.com/office/drawing/2014/main" id="{041F09F7-73DE-E078-3912-EB9F481F12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6" name="Freeform: Shape 3215">
                <a:extLst>
                  <a:ext uri="{FF2B5EF4-FFF2-40B4-BE49-F238E27FC236}">
                    <a16:creationId xmlns:a16="http://schemas.microsoft.com/office/drawing/2014/main" id="{29EA3C8F-CFF0-9C49-6CC9-FC359B4E56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7" name="Freeform: Shape 3216">
                <a:extLst>
                  <a:ext uri="{FF2B5EF4-FFF2-40B4-BE49-F238E27FC236}">
                    <a16:creationId xmlns:a16="http://schemas.microsoft.com/office/drawing/2014/main" id="{BC25E631-D49A-54DD-F571-8CD07023C6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8" name="Freeform: Shape 3217">
                <a:extLst>
                  <a:ext uri="{FF2B5EF4-FFF2-40B4-BE49-F238E27FC236}">
                    <a16:creationId xmlns:a16="http://schemas.microsoft.com/office/drawing/2014/main" id="{E599B58F-3DEE-64C8-DEE0-229863BA5B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9" name="Freeform: Shape 3218">
                <a:extLst>
                  <a:ext uri="{FF2B5EF4-FFF2-40B4-BE49-F238E27FC236}">
                    <a16:creationId xmlns:a16="http://schemas.microsoft.com/office/drawing/2014/main" id="{BDE9EC47-17C4-C219-087A-A669C95A16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0" name="Freeform: Shape 3219">
                <a:extLst>
                  <a:ext uri="{FF2B5EF4-FFF2-40B4-BE49-F238E27FC236}">
                    <a16:creationId xmlns:a16="http://schemas.microsoft.com/office/drawing/2014/main" id="{EDDC5197-F25C-DEC8-0619-8DAE9435EC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1" name="Freeform: Shape 3220">
                <a:extLst>
                  <a:ext uri="{FF2B5EF4-FFF2-40B4-BE49-F238E27FC236}">
                    <a16:creationId xmlns:a16="http://schemas.microsoft.com/office/drawing/2014/main" id="{416E82F1-D458-54DE-FF8A-541B49F95F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2" name="Freeform: Shape 3221">
                <a:extLst>
                  <a:ext uri="{FF2B5EF4-FFF2-40B4-BE49-F238E27FC236}">
                    <a16:creationId xmlns:a16="http://schemas.microsoft.com/office/drawing/2014/main" id="{E65570C4-5DD6-726C-7A81-A92B6EE841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3" name="Freeform: Shape 3222">
                <a:extLst>
                  <a:ext uri="{FF2B5EF4-FFF2-40B4-BE49-F238E27FC236}">
                    <a16:creationId xmlns:a16="http://schemas.microsoft.com/office/drawing/2014/main" id="{CD5C31C2-F3CD-68A6-108A-9A5FA20744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4" name="Freeform: Shape 3223">
                <a:extLst>
                  <a:ext uri="{FF2B5EF4-FFF2-40B4-BE49-F238E27FC236}">
                    <a16:creationId xmlns:a16="http://schemas.microsoft.com/office/drawing/2014/main" id="{CF1CC359-E292-39AD-26F6-EB3768DF04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5" name="Freeform: Shape 3224">
                <a:extLst>
                  <a:ext uri="{FF2B5EF4-FFF2-40B4-BE49-F238E27FC236}">
                    <a16:creationId xmlns:a16="http://schemas.microsoft.com/office/drawing/2014/main" id="{F7AA0C42-390B-2593-61B4-7A32FF4F9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6" name="Freeform: Shape 3225">
                <a:extLst>
                  <a:ext uri="{FF2B5EF4-FFF2-40B4-BE49-F238E27FC236}">
                    <a16:creationId xmlns:a16="http://schemas.microsoft.com/office/drawing/2014/main" id="{67ACD288-42A5-557D-7F10-B8B3234F71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7" name="Freeform: Shape 3226">
                <a:extLst>
                  <a:ext uri="{FF2B5EF4-FFF2-40B4-BE49-F238E27FC236}">
                    <a16:creationId xmlns:a16="http://schemas.microsoft.com/office/drawing/2014/main" id="{C9B323DE-2055-DF3C-EAD4-DD01A1D9DD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8" name="Freeform: Shape 3227">
                <a:extLst>
                  <a:ext uri="{FF2B5EF4-FFF2-40B4-BE49-F238E27FC236}">
                    <a16:creationId xmlns:a16="http://schemas.microsoft.com/office/drawing/2014/main" id="{1710B792-4A49-F55B-A81D-D574F490D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9" name="Freeform: Shape 3228">
                <a:extLst>
                  <a:ext uri="{FF2B5EF4-FFF2-40B4-BE49-F238E27FC236}">
                    <a16:creationId xmlns:a16="http://schemas.microsoft.com/office/drawing/2014/main" id="{B13FE8CF-5D81-3826-8F7B-0BBF476713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0" name="Freeform: Shape 3229">
                <a:extLst>
                  <a:ext uri="{FF2B5EF4-FFF2-40B4-BE49-F238E27FC236}">
                    <a16:creationId xmlns:a16="http://schemas.microsoft.com/office/drawing/2014/main" id="{0831513F-31DE-45BC-EB4A-89E7063923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1" name="Freeform: Shape 3230">
                <a:extLst>
                  <a:ext uri="{FF2B5EF4-FFF2-40B4-BE49-F238E27FC236}">
                    <a16:creationId xmlns:a16="http://schemas.microsoft.com/office/drawing/2014/main" id="{36F71205-9873-8A45-6175-D4B8F5CEF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2" name="Freeform: Shape 3231">
                <a:extLst>
                  <a:ext uri="{FF2B5EF4-FFF2-40B4-BE49-F238E27FC236}">
                    <a16:creationId xmlns:a16="http://schemas.microsoft.com/office/drawing/2014/main" id="{47CECFC7-2904-6C93-619E-B055F80416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3" name="Freeform: Shape 3232">
                <a:extLst>
                  <a:ext uri="{FF2B5EF4-FFF2-40B4-BE49-F238E27FC236}">
                    <a16:creationId xmlns:a16="http://schemas.microsoft.com/office/drawing/2014/main" id="{70EE5123-0A3A-AFDF-CBDD-E5B77C76E7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4" name="Freeform: Shape 3233">
                <a:extLst>
                  <a:ext uri="{FF2B5EF4-FFF2-40B4-BE49-F238E27FC236}">
                    <a16:creationId xmlns:a16="http://schemas.microsoft.com/office/drawing/2014/main" id="{B54DF959-FFCA-936A-A6D8-D3815A668E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5" name="Freeform: Shape 3234">
                <a:extLst>
                  <a:ext uri="{FF2B5EF4-FFF2-40B4-BE49-F238E27FC236}">
                    <a16:creationId xmlns:a16="http://schemas.microsoft.com/office/drawing/2014/main" id="{629CE261-82CD-13DF-649D-534FEDE635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6" name="Freeform: Shape 3235">
                <a:extLst>
                  <a:ext uri="{FF2B5EF4-FFF2-40B4-BE49-F238E27FC236}">
                    <a16:creationId xmlns:a16="http://schemas.microsoft.com/office/drawing/2014/main" id="{635EE623-B245-3288-9525-8C8BDC1E89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7" name="Freeform: Shape 3236">
                <a:extLst>
                  <a:ext uri="{FF2B5EF4-FFF2-40B4-BE49-F238E27FC236}">
                    <a16:creationId xmlns:a16="http://schemas.microsoft.com/office/drawing/2014/main" id="{05F103A7-ACBF-4E0B-B0B3-A41E8707BD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8" name="Freeform: Shape 3237">
                <a:extLst>
                  <a:ext uri="{FF2B5EF4-FFF2-40B4-BE49-F238E27FC236}">
                    <a16:creationId xmlns:a16="http://schemas.microsoft.com/office/drawing/2014/main" id="{79CDD908-B82D-0966-1AC9-3BFFA4C061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9" name="Freeform: Shape 3238">
                <a:extLst>
                  <a:ext uri="{FF2B5EF4-FFF2-40B4-BE49-F238E27FC236}">
                    <a16:creationId xmlns:a16="http://schemas.microsoft.com/office/drawing/2014/main" id="{EFC461AC-F6FE-D1E2-91D5-F3E64D63F3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0" name="Freeform: Shape 3239">
                <a:extLst>
                  <a:ext uri="{FF2B5EF4-FFF2-40B4-BE49-F238E27FC236}">
                    <a16:creationId xmlns:a16="http://schemas.microsoft.com/office/drawing/2014/main" id="{EE2AAE3E-E8E6-0ADC-7A50-D681BC57FC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1" name="Freeform: Shape 3240">
                <a:extLst>
                  <a:ext uri="{FF2B5EF4-FFF2-40B4-BE49-F238E27FC236}">
                    <a16:creationId xmlns:a16="http://schemas.microsoft.com/office/drawing/2014/main" id="{08E9E8A4-BE8A-AB2F-FDD7-E20024EFF0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2" name="Freeform: Shape 3241">
                <a:extLst>
                  <a:ext uri="{FF2B5EF4-FFF2-40B4-BE49-F238E27FC236}">
                    <a16:creationId xmlns:a16="http://schemas.microsoft.com/office/drawing/2014/main" id="{28576913-EB75-C374-9DCE-A3DF9DF668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3" name="Freeform: Shape 3242">
                <a:extLst>
                  <a:ext uri="{FF2B5EF4-FFF2-40B4-BE49-F238E27FC236}">
                    <a16:creationId xmlns:a16="http://schemas.microsoft.com/office/drawing/2014/main" id="{13E478FA-6E0F-7D17-A476-0A09DFFB56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4" name="Freeform: Shape 3243">
                <a:extLst>
                  <a:ext uri="{FF2B5EF4-FFF2-40B4-BE49-F238E27FC236}">
                    <a16:creationId xmlns:a16="http://schemas.microsoft.com/office/drawing/2014/main" id="{A8295B0D-1850-F872-34BC-B27564AE24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5" name="Freeform: Shape 3244">
                <a:extLst>
                  <a:ext uri="{FF2B5EF4-FFF2-40B4-BE49-F238E27FC236}">
                    <a16:creationId xmlns:a16="http://schemas.microsoft.com/office/drawing/2014/main" id="{F7B37A18-5CF0-A7BB-1BBA-5E5BA32AA3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6" name="Freeform: Shape 3245">
                <a:extLst>
                  <a:ext uri="{FF2B5EF4-FFF2-40B4-BE49-F238E27FC236}">
                    <a16:creationId xmlns:a16="http://schemas.microsoft.com/office/drawing/2014/main" id="{D0707CD0-64FC-9BE3-A582-4897AFF8BC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7" name="Freeform: Shape 3246">
                <a:extLst>
                  <a:ext uri="{FF2B5EF4-FFF2-40B4-BE49-F238E27FC236}">
                    <a16:creationId xmlns:a16="http://schemas.microsoft.com/office/drawing/2014/main" id="{67B18AE5-F6DE-5F27-6447-7E67C863B2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8" name="Freeform: Shape 3247">
                <a:extLst>
                  <a:ext uri="{FF2B5EF4-FFF2-40B4-BE49-F238E27FC236}">
                    <a16:creationId xmlns:a16="http://schemas.microsoft.com/office/drawing/2014/main" id="{B7059A21-F27B-8CC1-D996-5788A3DAA8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9" name="Freeform: Shape 3248">
                <a:extLst>
                  <a:ext uri="{FF2B5EF4-FFF2-40B4-BE49-F238E27FC236}">
                    <a16:creationId xmlns:a16="http://schemas.microsoft.com/office/drawing/2014/main" id="{CE7EFF83-0500-F758-CAF3-790FC4EFA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0" name="Freeform: Shape 3249">
                <a:extLst>
                  <a:ext uri="{FF2B5EF4-FFF2-40B4-BE49-F238E27FC236}">
                    <a16:creationId xmlns:a16="http://schemas.microsoft.com/office/drawing/2014/main" id="{18DA510C-4D6B-1F65-2AC6-540117860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1" name="Freeform: Shape 3250">
                <a:extLst>
                  <a:ext uri="{FF2B5EF4-FFF2-40B4-BE49-F238E27FC236}">
                    <a16:creationId xmlns:a16="http://schemas.microsoft.com/office/drawing/2014/main" id="{3EE55DF1-7EC6-0A13-6059-A9A75F100B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2" name="Freeform: Shape 3251">
                <a:extLst>
                  <a:ext uri="{FF2B5EF4-FFF2-40B4-BE49-F238E27FC236}">
                    <a16:creationId xmlns:a16="http://schemas.microsoft.com/office/drawing/2014/main" id="{0810C2C0-C5D9-390F-27D6-38B0C1B10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3" name="Freeform: Shape 3252">
                <a:extLst>
                  <a:ext uri="{FF2B5EF4-FFF2-40B4-BE49-F238E27FC236}">
                    <a16:creationId xmlns:a16="http://schemas.microsoft.com/office/drawing/2014/main" id="{366F0CD7-AE57-E01D-239A-4385F3F228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4" name="Freeform: Shape 3253">
                <a:extLst>
                  <a:ext uri="{FF2B5EF4-FFF2-40B4-BE49-F238E27FC236}">
                    <a16:creationId xmlns:a16="http://schemas.microsoft.com/office/drawing/2014/main" id="{FB75DD70-60EA-99FE-EDDD-4EDD89C4F6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5" name="Freeform: Shape 3254">
                <a:extLst>
                  <a:ext uri="{FF2B5EF4-FFF2-40B4-BE49-F238E27FC236}">
                    <a16:creationId xmlns:a16="http://schemas.microsoft.com/office/drawing/2014/main" id="{21087E85-D9B7-F325-71FD-4FAB92E982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6" name="Freeform: Shape 3255">
                <a:extLst>
                  <a:ext uri="{FF2B5EF4-FFF2-40B4-BE49-F238E27FC236}">
                    <a16:creationId xmlns:a16="http://schemas.microsoft.com/office/drawing/2014/main" id="{FD409533-A41F-2F8E-6A06-65B0BDB686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7" name="Freeform: Shape 3256">
                <a:extLst>
                  <a:ext uri="{FF2B5EF4-FFF2-40B4-BE49-F238E27FC236}">
                    <a16:creationId xmlns:a16="http://schemas.microsoft.com/office/drawing/2014/main" id="{A23FB897-FD3C-126B-CA33-C1EB86143D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8" name="Freeform: Shape 3257">
                <a:extLst>
                  <a:ext uri="{FF2B5EF4-FFF2-40B4-BE49-F238E27FC236}">
                    <a16:creationId xmlns:a16="http://schemas.microsoft.com/office/drawing/2014/main" id="{95E9F036-96FF-564C-7407-653352EC5E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9" name="Freeform: Shape 3258">
                <a:extLst>
                  <a:ext uri="{FF2B5EF4-FFF2-40B4-BE49-F238E27FC236}">
                    <a16:creationId xmlns:a16="http://schemas.microsoft.com/office/drawing/2014/main" id="{821EE812-B2DB-8174-137B-9163D06B13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0" name="Freeform: Shape 3259">
                <a:extLst>
                  <a:ext uri="{FF2B5EF4-FFF2-40B4-BE49-F238E27FC236}">
                    <a16:creationId xmlns:a16="http://schemas.microsoft.com/office/drawing/2014/main" id="{630CEAE6-3C13-EAC9-755D-3FD6C6C7E0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1" name="Freeform: Shape 3260">
                <a:extLst>
                  <a:ext uri="{FF2B5EF4-FFF2-40B4-BE49-F238E27FC236}">
                    <a16:creationId xmlns:a16="http://schemas.microsoft.com/office/drawing/2014/main" id="{95588EA7-6779-7A5B-6F28-3D21BB67B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2" name="Freeform: Shape 3261">
                <a:extLst>
                  <a:ext uri="{FF2B5EF4-FFF2-40B4-BE49-F238E27FC236}">
                    <a16:creationId xmlns:a16="http://schemas.microsoft.com/office/drawing/2014/main" id="{46FE8D84-1F78-7255-6AF6-E4472078E3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3" name="Freeform: Shape 3262">
                <a:extLst>
                  <a:ext uri="{FF2B5EF4-FFF2-40B4-BE49-F238E27FC236}">
                    <a16:creationId xmlns:a16="http://schemas.microsoft.com/office/drawing/2014/main" id="{8E776601-5F61-6217-5583-C9766B5415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4" name="Freeform: Shape 3263">
                <a:extLst>
                  <a:ext uri="{FF2B5EF4-FFF2-40B4-BE49-F238E27FC236}">
                    <a16:creationId xmlns:a16="http://schemas.microsoft.com/office/drawing/2014/main" id="{1DB00280-522C-F9F9-4BE1-99D8590306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5" name="Freeform: Shape 3264">
                <a:extLst>
                  <a:ext uri="{FF2B5EF4-FFF2-40B4-BE49-F238E27FC236}">
                    <a16:creationId xmlns:a16="http://schemas.microsoft.com/office/drawing/2014/main" id="{D3EC5354-99AA-3CB3-382A-71E9CA80C5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6" name="Freeform: Shape 3265">
                <a:extLst>
                  <a:ext uri="{FF2B5EF4-FFF2-40B4-BE49-F238E27FC236}">
                    <a16:creationId xmlns:a16="http://schemas.microsoft.com/office/drawing/2014/main" id="{BEBD2FD3-D15B-13B9-CEB5-68A069D015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402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E7FD5C-2283-DA90-EC4C-8F65A8DAA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5E28E3F9-9C13-58BE-3C92-C67CF4A72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42262-9873-E5AC-8918-DB8EF80B4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396117"/>
            <a:ext cx="4965538" cy="691903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Truth</a:t>
            </a:r>
          </a:p>
        </p:txBody>
      </p:sp>
      <p:sp>
        <p:nvSpPr>
          <p:cNvPr id="3083" name="Graphic 212">
            <a:extLst>
              <a:ext uri="{FF2B5EF4-FFF2-40B4-BE49-F238E27FC236}">
                <a16:creationId xmlns:a16="http://schemas.microsoft.com/office/drawing/2014/main" id="{0068268F-CC9F-624D-85F5-3A9F657C3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85" name="Graphic 212">
            <a:extLst>
              <a:ext uri="{FF2B5EF4-FFF2-40B4-BE49-F238E27FC236}">
                <a16:creationId xmlns:a16="http://schemas.microsoft.com/office/drawing/2014/main" id="{5866C138-2D30-5DFB-6DD4-ABB57EA2E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D339A-079A-A024-8911-EBC8E06E4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1238491"/>
            <a:ext cx="5081286" cy="55095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church is called the pillar </a:t>
            </a:r>
            <a:r>
              <a:rPr lang="en-US" sz="24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ground of the truth (1 Tim. 3:15).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commitment of any church to the truth can be shown in different ways.</a:t>
            </a:r>
          </a:p>
          <a:p>
            <a:pPr lvl="1"/>
            <a:r>
              <a:rPr lang="en-US" sz="2200" b="1" i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hold destructive beliefs (Rev. 2:14-15).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teach false doctrine (Rev. 2:20-23).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be aware of them and reject them (Acts 20:29-30; 2 Pet. 2:1-3; Rev. 2:2).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Seeing to it that what is taught in classes and in the public worship is truth.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A9CA0CCB-8874-667B-6896-CA14D7F7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3088" name="Graphic 190">
              <a:extLst>
                <a:ext uri="{FF2B5EF4-FFF2-40B4-BE49-F238E27FC236}">
                  <a16:creationId xmlns:a16="http://schemas.microsoft.com/office/drawing/2014/main" id="{E53C93CF-A51A-D137-ACBE-C1430B10F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7D6E40E5-3FB4-9E89-C05A-2F88962379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A660E6E8-2396-AA98-49D6-B1D4A902DC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89" name="Graphic 190">
              <a:extLst>
                <a:ext uri="{FF2B5EF4-FFF2-40B4-BE49-F238E27FC236}">
                  <a16:creationId xmlns:a16="http://schemas.microsoft.com/office/drawing/2014/main" id="{8C0A9E35-4950-5186-B3AC-C858F34B19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2DD2633C-EACF-CD08-83D7-68BFC22172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F06DA84A-1DE1-E842-743A-E99D0B096E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76" name="Picture 4" descr="Is 'Truth' as Objective as We Think? | Templeton World Charity Foundation,  Inc.">
            <a:extLst>
              <a:ext uri="{FF2B5EF4-FFF2-40B4-BE49-F238E27FC236}">
                <a16:creationId xmlns:a16="http://schemas.microsoft.com/office/drawing/2014/main" id="{8BBA3260-21C4-738F-F42D-285A48FE9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08" y="2170750"/>
            <a:ext cx="2666283" cy="221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D93BC0CD-AD5F-C26F-6EB4-F00AD1373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3096" name="Graphic 4">
              <a:extLst>
                <a:ext uri="{FF2B5EF4-FFF2-40B4-BE49-F238E27FC236}">
                  <a16:creationId xmlns:a16="http://schemas.microsoft.com/office/drawing/2014/main" id="{1CEC9E34-644B-906B-AE93-2E7429B84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267" name="Freeform: Shape 3266">
                <a:extLst>
                  <a:ext uri="{FF2B5EF4-FFF2-40B4-BE49-F238E27FC236}">
                    <a16:creationId xmlns:a16="http://schemas.microsoft.com/office/drawing/2014/main" id="{5122CB61-ABE8-BCAF-4C02-62DDE97FFC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8" name="Freeform: Shape 3267">
                <a:extLst>
                  <a:ext uri="{FF2B5EF4-FFF2-40B4-BE49-F238E27FC236}">
                    <a16:creationId xmlns:a16="http://schemas.microsoft.com/office/drawing/2014/main" id="{7FC26931-F81A-6678-C894-19EF61D491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9" name="Freeform: Shape 3268">
                <a:extLst>
                  <a:ext uri="{FF2B5EF4-FFF2-40B4-BE49-F238E27FC236}">
                    <a16:creationId xmlns:a16="http://schemas.microsoft.com/office/drawing/2014/main" id="{2CC6E3FE-0D3A-E012-C865-558A8E1A42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0" name="Freeform: Shape 3269">
                <a:extLst>
                  <a:ext uri="{FF2B5EF4-FFF2-40B4-BE49-F238E27FC236}">
                    <a16:creationId xmlns:a16="http://schemas.microsoft.com/office/drawing/2014/main" id="{DA142248-B06A-2C88-E58B-E8BE5FDA92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1" name="Freeform: Shape 3270">
                <a:extLst>
                  <a:ext uri="{FF2B5EF4-FFF2-40B4-BE49-F238E27FC236}">
                    <a16:creationId xmlns:a16="http://schemas.microsoft.com/office/drawing/2014/main" id="{34D5DF83-A5E8-AF3A-71B8-1A6EADE325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2" name="Freeform: Shape 3271">
                <a:extLst>
                  <a:ext uri="{FF2B5EF4-FFF2-40B4-BE49-F238E27FC236}">
                    <a16:creationId xmlns:a16="http://schemas.microsoft.com/office/drawing/2014/main" id="{C28D0585-DADC-0969-A8D2-8F094BFB21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3" name="Freeform: Shape 3272">
                <a:extLst>
                  <a:ext uri="{FF2B5EF4-FFF2-40B4-BE49-F238E27FC236}">
                    <a16:creationId xmlns:a16="http://schemas.microsoft.com/office/drawing/2014/main" id="{5245AC56-5718-ACC8-E11D-FD2BB5F8B8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4" name="Freeform: Shape 3273">
                <a:extLst>
                  <a:ext uri="{FF2B5EF4-FFF2-40B4-BE49-F238E27FC236}">
                    <a16:creationId xmlns:a16="http://schemas.microsoft.com/office/drawing/2014/main" id="{CC8E3C0B-3C75-11A0-8F32-8B2050AECB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5" name="Freeform: Shape 3274">
                <a:extLst>
                  <a:ext uri="{FF2B5EF4-FFF2-40B4-BE49-F238E27FC236}">
                    <a16:creationId xmlns:a16="http://schemas.microsoft.com/office/drawing/2014/main" id="{48FD4F09-3531-0D88-C579-734342C0D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6" name="Freeform: Shape 3275">
                <a:extLst>
                  <a:ext uri="{FF2B5EF4-FFF2-40B4-BE49-F238E27FC236}">
                    <a16:creationId xmlns:a16="http://schemas.microsoft.com/office/drawing/2014/main" id="{19D293F6-E974-1DB5-E5EE-64308AE79B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7" name="Freeform: Shape 3276">
                <a:extLst>
                  <a:ext uri="{FF2B5EF4-FFF2-40B4-BE49-F238E27FC236}">
                    <a16:creationId xmlns:a16="http://schemas.microsoft.com/office/drawing/2014/main" id="{2243257E-EAE5-5E2C-B5DA-278B22763D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8" name="Freeform: Shape 3277">
                <a:extLst>
                  <a:ext uri="{FF2B5EF4-FFF2-40B4-BE49-F238E27FC236}">
                    <a16:creationId xmlns:a16="http://schemas.microsoft.com/office/drawing/2014/main" id="{E3085AD9-8844-C0FB-2BAA-5873F22B95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9" name="Freeform: Shape 3278">
                <a:extLst>
                  <a:ext uri="{FF2B5EF4-FFF2-40B4-BE49-F238E27FC236}">
                    <a16:creationId xmlns:a16="http://schemas.microsoft.com/office/drawing/2014/main" id="{7E107211-779A-E4AB-1D58-5220E92E21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0" name="Freeform: Shape 3279">
                <a:extLst>
                  <a:ext uri="{FF2B5EF4-FFF2-40B4-BE49-F238E27FC236}">
                    <a16:creationId xmlns:a16="http://schemas.microsoft.com/office/drawing/2014/main" id="{C7A260B0-1269-D654-9119-2DC92EF21C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1" name="Freeform: Shape 3280">
                <a:extLst>
                  <a:ext uri="{FF2B5EF4-FFF2-40B4-BE49-F238E27FC236}">
                    <a16:creationId xmlns:a16="http://schemas.microsoft.com/office/drawing/2014/main" id="{EAEE9E2D-9D22-1E65-DDCE-B5580A87D2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2" name="Freeform: Shape 3281">
                <a:extLst>
                  <a:ext uri="{FF2B5EF4-FFF2-40B4-BE49-F238E27FC236}">
                    <a16:creationId xmlns:a16="http://schemas.microsoft.com/office/drawing/2014/main" id="{5657EED7-1D42-70B3-567E-EF3946AABC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3" name="Freeform: Shape 3282">
                <a:extLst>
                  <a:ext uri="{FF2B5EF4-FFF2-40B4-BE49-F238E27FC236}">
                    <a16:creationId xmlns:a16="http://schemas.microsoft.com/office/drawing/2014/main" id="{44F61FA4-9524-072F-DFFB-76D014A5D2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4" name="Freeform: Shape 3283">
                <a:extLst>
                  <a:ext uri="{FF2B5EF4-FFF2-40B4-BE49-F238E27FC236}">
                    <a16:creationId xmlns:a16="http://schemas.microsoft.com/office/drawing/2014/main" id="{7FFD0B82-62B5-B4CA-3CF6-9A94538303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5" name="Freeform: Shape 3284">
                <a:extLst>
                  <a:ext uri="{FF2B5EF4-FFF2-40B4-BE49-F238E27FC236}">
                    <a16:creationId xmlns:a16="http://schemas.microsoft.com/office/drawing/2014/main" id="{C5337AEA-2CC7-4B63-26EF-973AC5C372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6" name="Freeform: Shape 3285">
                <a:extLst>
                  <a:ext uri="{FF2B5EF4-FFF2-40B4-BE49-F238E27FC236}">
                    <a16:creationId xmlns:a16="http://schemas.microsoft.com/office/drawing/2014/main" id="{B5C42496-A7E7-6FCD-4224-E30F1465A3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7" name="Freeform: Shape 3286">
                <a:extLst>
                  <a:ext uri="{FF2B5EF4-FFF2-40B4-BE49-F238E27FC236}">
                    <a16:creationId xmlns:a16="http://schemas.microsoft.com/office/drawing/2014/main" id="{87886ACC-9FC9-1338-BC74-3C244C0857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8" name="Freeform: Shape 3287">
                <a:extLst>
                  <a:ext uri="{FF2B5EF4-FFF2-40B4-BE49-F238E27FC236}">
                    <a16:creationId xmlns:a16="http://schemas.microsoft.com/office/drawing/2014/main" id="{E6189B8E-389F-F904-9FE5-43F0B384C6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9" name="Freeform: Shape 3288">
                <a:extLst>
                  <a:ext uri="{FF2B5EF4-FFF2-40B4-BE49-F238E27FC236}">
                    <a16:creationId xmlns:a16="http://schemas.microsoft.com/office/drawing/2014/main" id="{A69AB4F9-BDAF-EBD7-3F11-A659986DA4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0" name="Freeform: Shape 3289">
                <a:extLst>
                  <a:ext uri="{FF2B5EF4-FFF2-40B4-BE49-F238E27FC236}">
                    <a16:creationId xmlns:a16="http://schemas.microsoft.com/office/drawing/2014/main" id="{5BF02B95-3940-5DE9-88F6-CC7C577E96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1" name="Freeform: Shape 3290">
                <a:extLst>
                  <a:ext uri="{FF2B5EF4-FFF2-40B4-BE49-F238E27FC236}">
                    <a16:creationId xmlns:a16="http://schemas.microsoft.com/office/drawing/2014/main" id="{A3F90844-7838-2C67-E11A-983751E49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2" name="Freeform: Shape 3291">
                <a:extLst>
                  <a:ext uri="{FF2B5EF4-FFF2-40B4-BE49-F238E27FC236}">
                    <a16:creationId xmlns:a16="http://schemas.microsoft.com/office/drawing/2014/main" id="{7C3036AD-9225-9CDE-25E8-A9A3DD46D9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3" name="Freeform: Shape 3292">
                <a:extLst>
                  <a:ext uri="{FF2B5EF4-FFF2-40B4-BE49-F238E27FC236}">
                    <a16:creationId xmlns:a16="http://schemas.microsoft.com/office/drawing/2014/main" id="{1D9D58F4-A231-E004-D0FE-9CD3DFA5B8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4" name="Freeform: Shape 3293">
                <a:extLst>
                  <a:ext uri="{FF2B5EF4-FFF2-40B4-BE49-F238E27FC236}">
                    <a16:creationId xmlns:a16="http://schemas.microsoft.com/office/drawing/2014/main" id="{753616C0-2311-05EC-9824-1DD59D9622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5" name="Freeform: Shape 3294">
                <a:extLst>
                  <a:ext uri="{FF2B5EF4-FFF2-40B4-BE49-F238E27FC236}">
                    <a16:creationId xmlns:a16="http://schemas.microsoft.com/office/drawing/2014/main" id="{DA30F894-1A5C-4F63-E9EC-7BD79C665C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6" name="Freeform: Shape 3295">
                <a:extLst>
                  <a:ext uri="{FF2B5EF4-FFF2-40B4-BE49-F238E27FC236}">
                    <a16:creationId xmlns:a16="http://schemas.microsoft.com/office/drawing/2014/main" id="{568BC286-0F53-3125-5A8C-01A2FA2D34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7" name="Freeform: Shape 3296">
                <a:extLst>
                  <a:ext uri="{FF2B5EF4-FFF2-40B4-BE49-F238E27FC236}">
                    <a16:creationId xmlns:a16="http://schemas.microsoft.com/office/drawing/2014/main" id="{04301911-DD02-F736-FE94-E55BB4A17D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8" name="Freeform: Shape 3297">
                <a:extLst>
                  <a:ext uri="{FF2B5EF4-FFF2-40B4-BE49-F238E27FC236}">
                    <a16:creationId xmlns:a16="http://schemas.microsoft.com/office/drawing/2014/main" id="{F84C4660-7E81-23DB-26DC-DF97C5F0F6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9" name="Freeform: Shape 3298">
                <a:extLst>
                  <a:ext uri="{FF2B5EF4-FFF2-40B4-BE49-F238E27FC236}">
                    <a16:creationId xmlns:a16="http://schemas.microsoft.com/office/drawing/2014/main" id="{B7979793-E824-B931-982A-8337191649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0" name="Freeform: Shape 3299">
                <a:extLst>
                  <a:ext uri="{FF2B5EF4-FFF2-40B4-BE49-F238E27FC236}">
                    <a16:creationId xmlns:a16="http://schemas.microsoft.com/office/drawing/2014/main" id="{F41B5478-379D-61CB-D58B-E790C88736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1" name="Freeform: Shape 3300">
                <a:extLst>
                  <a:ext uri="{FF2B5EF4-FFF2-40B4-BE49-F238E27FC236}">
                    <a16:creationId xmlns:a16="http://schemas.microsoft.com/office/drawing/2014/main" id="{41E01852-F948-E6B5-F0D6-D6B81F2AE5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2" name="Freeform: Shape 3301">
                <a:extLst>
                  <a:ext uri="{FF2B5EF4-FFF2-40B4-BE49-F238E27FC236}">
                    <a16:creationId xmlns:a16="http://schemas.microsoft.com/office/drawing/2014/main" id="{183AF979-ECFB-F4D7-5A0F-20A627E42F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3" name="Freeform: Shape 3302">
                <a:extLst>
                  <a:ext uri="{FF2B5EF4-FFF2-40B4-BE49-F238E27FC236}">
                    <a16:creationId xmlns:a16="http://schemas.microsoft.com/office/drawing/2014/main" id="{74A642AC-96BC-2649-EB85-2FB8FCC929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4" name="Freeform: Shape 3303">
                <a:extLst>
                  <a:ext uri="{FF2B5EF4-FFF2-40B4-BE49-F238E27FC236}">
                    <a16:creationId xmlns:a16="http://schemas.microsoft.com/office/drawing/2014/main" id="{4B1A6171-8A62-308F-DC61-7F06735739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5" name="Freeform: Shape 3304">
                <a:extLst>
                  <a:ext uri="{FF2B5EF4-FFF2-40B4-BE49-F238E27FC236}">
                    <a16:creationId xmlns:a16="http://schemas.microsoft.com/office/drawing/2014/main" id="{1C0E48DB-F6C9-DDB9-6E0E-C7443ECF85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6" name="Freeform: Shape 3305">
                <a:extLst>
                  <a:ext uri="{FF2B5EF4-FFF2-40B4-BE49-F238E27FC236}">
                    <a16:creationId xmlns:a16="http://schemas.microsoft.com/office/drawing/2014/main" id="{969F639E-26BD-D2AE-FE44-B3483743C2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7" name="Freeform: Shape 3306">
                <a:extLst>
                  <a:ext uri="{FF2B5EF4-FFF2-40B4-BE49-F238E27FC236}">
                    <a16:creationId xmlns:a16="http://schemas.microsoft.com/office/drawing/2014/main" id="{167D4E0F-7CE7-DBF6-E97E-D234EEB226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8" name="Freeform: Shape 3307">
                <a:extLst>
                  <a:ext uri="{FF2B5EF4-FFF2-40B4-BE49-F238E27FC236}">
                    <a16:creationId xmlns:a16="http://schemas.microsoft.com/office/drawing/2014/main" id="{F9D649DB-E606-E7D1-BB37-D066B638DC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9" name="Freeform: Shape 3308">
                <a:extLst>
                  <a:ext uri="{FF2B5EF4-FFF2-40B4-BE49-F238E27FC236}">
                    <a16:creationId xmlns:a16="http://schemas.microsoft.com/office/drawing/2014/main" id="{C6CE1316-992F-0431-A107-E63F35ECB7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0" name="Freeform: Shape 3309">
                <a:extLst>
                  <a:ext uri="{FF2B5EF4-FFF2-40B4-BE49-F238E27FC236}">
                    <a16:creationId xmlns:a16="http://schemas.microsoft.com/office/drawing/2014/main" id="{2DEBA162-6C4A-BCD8-67B7-B90C2FF357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1" name="Freeform: Shape 3310">
                <a:extLst>
                  <a:ext uri="{FF2B5EF4-FFF2-40B4-BE49-F238E27FC236}">
                    <a16:creationId xmlns:a16="http://schemas.microsoft.com/office/drawing/2014/main" id="{724E70DB-D632-4636-7942-3D08D2DC3B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2" name="Freeform: Shape 3311">
                <a:extLst>
                  <a:ext uri="{FF2B5EF4-FFF2-40B4-BE49-F238E27FC236}">
                    <a16:creationId xmlns:a16="http://schemas.microsoft.com/office/drawing/2014/main" id="{742B603E-B2AF-E4B2-A4E1-60A7C549DD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3" name="Freeform: Shape 3312">
                <a:extLst>
                  <a:ext uri="{FF2B5EF4-FFF2-40B4-BE49-F238E27FC236}">
                    <a16:creationId xmlns:a16="http://schemas.microsoft.com/office/drawing/2014/main" id="{4824B50C-60AF-A994-3E75-A1DEC9C424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4" name="Freeform: Shape 3313">
                <a:extLst>
                  <a:ext uri="{FF2B5EF4-FFF2-40B4-BE49-F238E27FC236}">
                    <a16:creationId xmlns:a16="http://schemas.microsoft.com/office/drawing/2014/main" id="{B74D49EF-0D66-665C-6116-E3040DFC6B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5" name="Freeform: Shape 3314">
                <a:extLst>
                  <a:ext uri="{FF2B5EF4-FFF2-40B4-BE49-F238E27FC236}">
                    <a16:creationId xmlns:a16="http://schemas.microsoft.com/office/drawing/2014/main" id="{A5EBA0D4-BD10-658A-7301-E19EE9776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6" name="Freeform: Shape 3315">
                <a:extLst>
                  <a:ext uri="{FF2B5EF4-FFF2-40B4-BE49-F238E27FC236}">
                    <a16:creationId xmlns:a16="http://schemas.microsoft.com/office/drawing/2014/main" id="{6FBB4873-23BD-381F-1D25-9F0CC3C94D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7" name="Freeform: Shape 3316">
                <a:extLst>
                  <a:ext uri="{FF2B5EF4-FFF2-40B4-BE49-F238E27FC236}">
                    <a16:creationId xmlns:a16="http://schemas.microsoft.com/office/drawing/2014/main" id="{26507927-87AC-0B3F-30ED-D017C8A84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8" name="Freeform: Shape 3317">
                <a:extLst>
                  <a:ext uri="{FF2B5EF4-FFF2-40B4-BE49-F238E27FC236}">
                    <a16:creationId xmlns:a16="http://schemas.microsoft.com/office/drawing/2014/main" id="{B8D98561-E202-EB81-D373-619706B190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9" name="Freeform: Shape 3318">
                <a:extLst>
                  <a:ext uri="{FF2B5EF4-FFF2-40B4-BE49-F238E27FC236}">
                    <a16:creationId xmlns:a16="http://schemas.microsoft.com/office/drawing/2014/main" id="{978233B6-B2A6-7918-8A9F-7721E85B6E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0" name="Freeform: Shape 3319">
                <a:extLst>
                  <a:ext uri="{FF2B5EF4-FFF2-40B4-BE49-F238E27FC236}">
                    <a16:creationId xmlns:a16="http://schemas.microsoft.com/office/drawing/2014/main" id="{4364F6F3-1152-EFC4-FD9F-8A7F01E77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1" name="Freeform: Shape 3320">
                <a:extLst>
                  <a:ext uri="{FF2B5EF4-FFF2-40B4-BE49-F238E27FC236}">
                    <a16:creationId xmlns:a16="http://schemas.microsoft.com/office/drawing/2014/main" id="{2D2948C1-C8E5-4403-7344-426185AAB1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2" name="Freeform: Shape 3321">
                <a:extLst>
                  <a:ext uri="{FF2B5EF4-FFF2-40B4-BE49-F238E27FC236}">
                    <a16:creationId xmlns:a16="http://schemas.microsoft.com/office/drawing/2014/main" id="{10E42FCD-9F93-5A4B-6183-605812AC46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3" name="Freeform: Shape 3322">
                <a:extLst>
                  <a:ext uri="{FF2B5EF4-FFF2-40B4-BE49-F238E27FC236}">
                    <a16:creationId xmlns:a16="http://schemas.microsoft.com/office/drawing/2014/main" id="{1DC967DD-AE39-D44A-EF6E-73924F0633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4" name="Freeform: Shape 3323">
                <a:extLst>
                  <a:ext uri="{FF2B5EF4-FFF2-40B4-BE49-F238E27FC236}">
                    <a16:creationId xmlns:a16="http://schemas.microsoft.com/office/drawing/2014/main" id="{A5156569-8D9A-B7D0-5575-E481DA581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5" name="Freeform: Shape 3324">
                <a:extLst>
                  <a:ext uri="{FF2B5EF4-FFF2-40B4-BE49-F238E27FC236}">
                    <a16:creationId xmlns:a16="http://schemas.microsoft.com/office/drawing/2014/main" id="{09C6001A-9CBE-15BE-4068-970F7F27B0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6" name="Freeform: Shape 3325">
                <a:extLst>
                  <a:ext uri="{FF2B5EF4-FFF2-40B4-BE49-F238E27FC236}">
                    <a16:creationId xmlns:a16="http://schemas.microsoft.com/office/drawing/2014/main" id="{96AB03F6-F158-98BE-A53B-F5C87E8F49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7" name="Freeform: Shape 3326">
                <a:extLst>
                  <a:ext uri="{FF2B5EF4-FFF2-40B4-BE49-F238E27FC236}">
                    <a16:creationId xmlns:a16="http://schemas.microsoft.com/office/drawing/2014/main" id="{E6209C28-A68A-E574-0DF9-BDCF4384A3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8" name="Freeform: Shape 3327">
                <a:extLst>
                  <a:ext uri="{FF2B5EF4-FFF2-40B4-BE49-F238E27FC236}">
                    <a16:creationId xmlns:a16="http://schemas.microsoft.com/office/drawing/2014/main" id="{5A39AE00-8FD3-990E-FA46-A1F4C394DB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9" name="Freeform: Shape 3328">
                <a:extLst>
                  <a:ext uri="{FF2B5EF4-FFF2-40B4-BE49-F238E27FC236}">
                    <a16:creationId xmlns:a16="http://schemas.microsoft.com/office/drawing/2014/main" id="{A6968D54-7BA3-F4AA-1992-165D405112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0" name="Freeform: Shape 3329">
                <a:extLst>
                  <a:ext uri="{FF2B5EF4-FFF2-40B4-BE49-F238E27FC236}">
                    <a16:creationId xmlns:a16="http://schemas.microsoft.com/office/drawing/2014/main" id="{0581C6B9-C378-10BA-D4C4-8CA766E4C9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1" name="Freeform: Shape 3330">
                <a:extLst>
                  <a:ext uri="{FF2B5EF4-FFF2-40B4-BE49-F238E27FC236}">
                    <a16:creationId xmlns:a16="http://schemas.microsoft.com/office/drawing/2014/main" id="{82F70DA9-ADD3-C2A4-F164-512C8B4F65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2" name="Freeform: Shape 3331">
                <a:extLst>
                  <a:ext uri="{FF2B5EF4-FFF2-40B4-BE49-F238E27FC236}">
                    <a16:creationId xmlns:a16="http://schemas.microsoft.com/office/drawing/2014/main" id="{B23C1F38-8F65-EFAF-37C2-72F5CF62E1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3" name="Freeform: Shape 3332">
                <a:extLst>
                  <a:ext uri="{FF2B5EF4-FFF2-40B4-BE49-F238E27FC236}">
                    <a16:creationId xmlns:a16="http://schemas.microsoft.com/office/drawing/2014/main" id="{3882AFC9-F5D7-8572-5253-A8A53590B8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4" name="Freeform: Shape 3333">
                <a:extLst>
                  <a:ext uri="{FF2B5EF4-FFF2-40B4-BE49-F238E27FC236}">
                    <a16:creationId xmlns:a16="http://schemas.microsoft.com/office/drawing/2014/main" id="{CADF9753-86EF-58EB-D1D8-03B256E983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5" name="Freeform: Shape 3334">
                <a:extLst>
                  <a:ext uri="{FF2B5EF4-FFF2-40B4-BE49-F238E27FC236}">
                    <a16:creationId xmlns:a16="http://schemas.microsoft.com/office/drawing/2014/main" id="{A95EECD7-BFDC-31A3-9747-8C51473E75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6" name="Freeform: Shape 3335">
                <a:extLst>
                  <a:ext uri="{FF2B5EF4-FFF2-40B4-BE49-F238E27FC236}">
                    <a16:creationId xmlns:a16="http://schemas.microsoft.com/office/drawing/2014/main" id="{F22BB625-52C3-6E54-DFA9-180BEC5714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7" name="Freeform: Shape 3336">
                <a:extLst>
                  <a:ext uri="{FF2B5EF4-FFF2-40B4-BE49-F238E27FC236}">
                    <a16:creationId xmlns:a16="http://schemas.microsoft.com/office/drawing/2014/main" id="{CA5DEED3-CF2C-CAAF-7CF7-C06C449DC5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8" name="Freeform: Shape 3337">
                <a:extLst>
                  <a:ext uri="{FF2B5EF4-FFF2-40B4-BE49-F238E27FC236}">
                    <a16:creationId xmlns:a16="http://schemas.microsoft.com/office/drawing/2014/main" id="{0AC0B42E-BF78-CFB4-75FF-15BE43D6D3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9" name="Freeform: Shape 3338">
                <a:extLst>
                  <a:ext uri="{FF2B5EF4-FFF2-40B4-BE49-F238E27FC236}">
                    <a16:creationId xmlns:a16="http://schemas.microsoft.com/office/drawing/2014/main" id="{1ED20D2C-5952-2C59-E113-18957483AB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0" name="Freeform: Shape 3339">
                <a:extLst>
                  <a:ext uri="{FF2B5EF4-FFF2-40B4-BE49-F238E27FC236}">
                    <a16:creationId xmlns:a16="http://schemas.microsoft.com/office/drawing/2014/main" id="{40EF9509-4E75-225F-075F-A19A3E21A1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1" name="Freeform: Shape 3340">
                <a:extLst>
                  <a:ext uri="{FF2B5EF4-FFF2-40B4-BE49-F238E27FC236}">
                    <a16:creationId xmlns:a16="http://schemas.microsoft.com/office/drawing/2014/main" id="{C7286CD9-D6E2-0FAA-D0E1-3118CBABB6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2" name="Freeform: Shape 3341">
                <a:extLst>
                  <a:ext uri="{FF2B5EF4-FFF2-40B4-BE49-F238E27FC236}">
                    <a16:creationId xmlns:a16="http://schemas.microsoft.com/office/drawing/2014/main" id="{794B9E29-8F59-4EC0-77CB-4C910A19D6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3" name="Freeform: Shape 3342">
                <a:extLst>
                  <a:ext uri="{FF2B5EF4-FFF2-40B4-BE49-F238E27FC236}">
                    <a16:creationId xmlns:a16="http://schemas.microsoft.com/office/drawing/2014/main" id="{B7B9FA67-06D4-E648-9D5C-ECFB412C55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4" name="Freeform: Shape 3343">
                <a:extLst>
                  <a:ext uri="{FF2B5EF4-FFF2-40B4-BE49-F238E27FC236}">
                    <a16:creationId xmlns:a16="http://schemas.microsoft.com/office/drawing/2014/main" id="{79E3744D-6C7F-DA11-6376-B2CB53AD60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5" name="Freeform: Shape 3344">
                <a:extLst>
                  <a:ext uri="{FF2B5EF4-FFF2-40B4-BE49-F238E27FC236}">
                    <a16:creationId xmlns:a16="http://schemas.microsoft.com/office/drawing/2014/main" id="{614A70C1-334C-7C7E-91E0-A2F7203DC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6" name="Freeform: Shape 3345">
                <a:extLst>
                  <a:ext uri="{FF2B5EF4-FFF2-40B4-BE49-F238E27FC236}">
                    <a16:creationId xmlns:a16="http://schemas.microsoft.com/office/drawing/2014/main" id="{9CC682E1-C83E-3EEB-6C5A-B9548E0DA1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7" name="Freeform: Shape 3346">
                <a:extLst>
                  <a:ext uri="{FF2B5EF4-FFF2-40B4-BE49-F238E27FC236}">
                    <a16:creationId xmlns:a16="http://schemas.microsoft.com/office/drawing/2014/main" id="{7FFF04DC-8922-2D53-FEBB-C6506A1912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8" name="Freeform: Shape 3347">
                <a:extLst>
                  <a:ext uri="{FF2B5EF4-FFF2-40B4-BE49-F238E27FC236}">
                    <a16:creationId xmlns:a16="http://schemas.microsoft.com/office/drawing/2014/main" id="{867A6427-6CE3-34F7-0C1E-E54F0A6871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9" name="Freeform: Shape 3348">
                <a:extLst>
                  <a:ext uri="{FF2B5EF4-FFF2-40B4-BE49-F238E27FC236}">
                    <a16:creationId xmlns:a16="http://schemas.microsoft.com/office/drawing/2014/main" id="{10172345-9777-84AB-E248-4604DD7F13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0" name="Freeform: Shape 3349">
                <a:extLst>
                  <a:ext uri="{FF2B5EF4-FFF2-40B4-BE49-F238E27FC236}">
                    <a16:creationId xmlns:a16="http://schemas.microsoft.com/office/drawing/2014/main" id="{D7EFABAC-AEBE-85C7-E38D-E581E42C9F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1" name="Freeform: Shape 3350">
                <a:extLst>
                  <a:ext uri="{FF2B5EF4-FFF2-40B4-BE49-F238E27FC236}">
                    <a16:creationId xmlns:a16="http://schemas.microsoft.com/office/drawing/2014/main" id="{82C61109-3047-8A90-AFFE-578A70B0A1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2" name="Freeform: Shape 3351">
                <a:extLst>
                  <a:ext uri="{FF2B5EF4-FFF2-40B4-BE49-F238E27FC236}">
                    <a16:creationId xmlns:a16="http://schemas.microsoft.com/office/drawing/2014/main" id="{2731AD04-14C4-16EA-29BE-4025C7B11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3" name="Freeform: Shape 3352">
                <a:extLst>
                  <a:ext uri="{FF2B5EF4-FFF2-40B4-BE49-F238E27FC236}">
                    <a16:creationId xmlns:a16="http://schemas.microsoft.com/office/drawing/2014/main" id="{D3E8737E-431A-42AF-4E9B-C34A2A1811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4" name="Freeform: Shape 3353">
                <a:extLst>
                  <a:ext uri="{FF2B5EF4-FFF2-40B4-BE49-F238E27FC236}">
                    <a16:creationId xmlns:a16="http://schemas.microsoft.com/office/drawing/2014/main" id="{74DDF9B5-2D52-C41C-A225-D1836182D0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5" name="Freeform: Shape 3354">
                <a:extLst>
                  <a:ext uri="{FF2B5EF4-FFF2-40B4-BE49-F238E27FC236}">
                    <a16:creationId xmlns:a16="http://schemas.microsoft.com/office/drawing/2014/main" id="{EAE7BAF8-F71C-63C2-F89B-A4739AE08A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6" name="Freeform: Shape 3355">
                <a:extLst>
                  <a:ext uri="{FF2B5EF4-FFF2-40B4-BE49-F238E27FC236}">
                    <a16:creationId xmlns:a16="http://schemas.microsoft.com/office/drawing/2014/main" id="{6F8DE40B-A7FE-C21E-F3DB-F1A5E6569F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7" name="Freeform: Shape 3356">
                <a:extLst>
                  <a:ext uri="{FF2B5EF4-FFF2-40B4-BE49-F238E27FC236}">
                    <a16:creationId xmlns:a16="http://schemas.microsoft.com/office/drawing/2014/main" id="{7A1FE826-E9DB-A69C-8A8C-E1C3F10F30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8" name="Freeform: Shape 3357">
                <a:extLst>
                  <a:ext uri="{FF2B5EF4-FFF2-40B4-BE49-F238E27FC236}">
                    <a16:creationId xmlns:a16="http://schemas.microsoft.com/office/drawing/2014/main" id="{3C7E560A-99BE-718D-6F16-B8D71B67AA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9" name="Freeform: Shape 3358">
                <a:extLst>
                  <a:ext uri="{FF2B5EF4-FFF2-40B4-BE49-F238E27FC236}">
                    <a16:creationId xmlns:a16="http://schemas.microsoft.com/office/drawing/2014/main" id="{D31E9095-1E86-94A0-B0B6-02EEB2613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0" name="Freeform: Shape 3359">
                <a:extLst>
                  <a:ext uri="{FF2B5EF4-FFF2-40B4-BE49-F238E27FC236}">
                    <a16:creationId xmlns:a16="http://schemas.microsoft.com/office/drawing/2014/main" id="{BEB1D5ED-0170-701F-C897-AE5D0DF094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1" name="Freeform: Shape 3360">
                <a:extLst>
                  <a:ext uri="{FF2B5EF4-FFF2-40B4-BE49-F238E27FC236}">
                    <a16:creationId xmlns:a16="http://schemas.microsoft.com/office/drawing/2014/main" id="{E183D13B-B087-4B3F-B06C-DD0663C3FF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2" name="Freeform: Shape 3361">
                <a:extLst>
                  <a:ext uri="{FF2B5EF4-FFF2-40B4-BE49-F238E27FC236}">
                    <a16:creationId xmlns:a16="http://schemas.microsoft.com/office/drawing/2014/main" id="{3F122FD1-DBF3-E85F-CB7A-11F36224A1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3" name="Freeform: Shape 3362">
                <a:extLst>
                  <a:ext uri="{FF2B5EF4-FFF2-40B4-BE49-F238E27FC236}">
                    <a16:creationId xmlns:a16="http://schemas.microsoft.com/office/drawing/2014/main" id="{659B7E7D-856B-7D52-69B5-CD05533CEF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4" name="Freeform: Shape 3363">
                <a:extLst>
                  <a:ext uri="{FF2B5EF4-FFF2-40B4-BE49-F238E27FC236}">
                    <a16:creationId xmlns:a16="http://schemas.microsoft.com/office/drawing/2014/main" id="{92C81E72-3843-9DA6-6AE9-56F72AFE03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5" name="Freeform: Shape 3364">
                <a:extLst>
                  <a:ext uri="{FF2B5EF4-FFF2-40B4-BE49-F238E27FC236}">
                    <a16:creationId xmlns:a16="http://schemas.microsoft.com/office/drawing/2014/main" id="{34A60BEA-1E1D-15C1-3A0B-B7E60D2B16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6" name="Freeform: Shape 3365">
                <a:extLst>
                  <a:ext uri="{FF2B5EF4-FFF2-40B4-BE49-F238E27FC236}">
                    <a16:creationId xmlns:a16="http://schemas.microsoft.com/office/drawing/2014/main" id="{C073EEF8-48FC-D4C6-94FA-CAE2466E6C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7" name="Freeform: Shape 3366">
                <a:extLst>
                  <a:ext uri="{FF2B5EF4-FFF2-40B4-BE49-F238E27FC236}">
                    <a16:creationId xmlns:a16="http://schemas.microsoft.com/office/drawing/2014/main" id="{4788D733-17BD-8CE4-CA6B-F69B429F41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8" name="Freeform: Shape 3367">
                <a:extLst>
                  <a:ext uri="{FF2B5EF4-FFF2-40B4-BE49-F238E27FC236}">
                    <a16:creationId xmlns:a16="http://schemas.microsoft.com/office/drawing/2014/main" id="{A73CE297-2F2E-0192-DA24-5A614817EB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9" name="Freeform: Shape 3368">
                <a:extLst>
                  <a:ext uri="{FF2B5EF4-FFF2-40B4-BE49-F238E27FC236}">
                    <a16:creationId xmlns:a16="http://schemas.microsoft.com/office/drawing/2014/main" id="{185C83B5-F5D9-DC48-EC4B-9DB06D54DF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0" name="Freeform: Shape 3369">
                <a:extLst>
                  <a:ext uri="{FF2B5EF4-FFF2-40B4-BE49-F238E27FC236}">
                    <a16:creationId xmlns:a16="http://schemas.microsoft.com/office/drawing/2014/main" id="{2FD3AE0C-0329-CD88-B25B-24EDD5FEAB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1" name="Freeform: Shape 3370">
                <a:extLst>
                  <a:ext uri="{FF2B5EF4-FFF2-40B4-BE49-F238E27FC236}">
                    <a16:creationId xmlns:a16="http://schemas.microsoft.com/office/drawing/2014/main" id="{F9713744-89B1-1E29-83F2-6B822C79A3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2" name="Freeform: Shape 3371">
                <a:extLst>
                  <a:ext uri="{FF2B5EF4-FFF2-40B4-BE49-F238E27FC236}">
                    <a16:creationId xmlns:a16="http://schemas.microsoft.com/office/drawing/2014/main" id="{0D4A3926-400A-488E-D19E-2AC7B6A9F9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3" name="Freeform: Shape 3372">
                <a:extLst>
                  <a:ext uri="{FF2B5EF4-FFF2-40B4-BE49-F238E27FC236}">
                    <a16:creationId xmlns:a16="http://schemas.microsoft.com/office/drawing/2014/main" id="{6E59464B-E56A-40BF-9A6D-723DA13853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4" name="Freeform: Shape 3373">
                <a:extLst>
                  <a:ext uri="{FF2B5EF4-FFF2-40B4-BE49-F238E27FC236}">
                    <a16:creationId xmlns:a16="http://schemas.microsoft.com/office/drawing/2014/main" id="{CEFE6E10-8F49-139D-3780-9B53741E6E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5" name="Freeform: Shape 3374">
                <a:extLst>
                  <a:ext uri="{FF2B5EF4-FFF2-40B4-BE49-F238E27FC236}">
                    <a16:creationId xmlns:a16="http://schemas.microsoft.com/office/drawing/2014/main" id="{AC6CB6E2-13BC-47ED-A9B0-AC57F7915B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6" name="Freeform: Shape 3375">
                <a:extLst>
                  <a:ext uri="{FF2B5EF4-FFF2-40B4-BE49-F238E27FC236}">
                    <a16:creationId xmlns:a16="http://schemas.microsoft.com/office/drawing/2014/main" id="{BF8D0369-795F-DF29-A2BD-CC57DF42CF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7" name="Freeform: Shape 3376">
                <a:extLst>
                  <a:ext uri="{FF2B5EF4-FFF2-40B4-BE49-F238E27FC236}">
                    <a16:creationId xmlns:a16="http://schemas.microsoft.com/office/drawing/2014/main" id="{BFBD9F00-96CE-1AD1-FEDC-421949712E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8" name="Freeform: Shape 3377">
                <a:extLst>
                  <a:ext uri="{FF2B5EF4-FFF2-40B4-BE49-F238E27FC236}">
                    <a16:creationId xmlns:a16="http://schemas.microsoft.com/office/drawing/2014/main" id="{FBD676EE-7A77-D9D8-9EB1-D3ECAF9D00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9" name="Freeform: Shape 3378">
                <a:extLst>
                  <a:ext uri="{FF2B5EF4-FFF2-40B4-BE49-F238E27FC236}">
                    <a16:creationId xmlns:a16="http://schemas.microsoft.com/office/drawing/2014/main" id="{4A334676-E81F-B4A9-B61B-D3754D8AB9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0" name="Freeform: Shape 3379">
                <a:extLst>
                  <a:ext uri="{FF2B5EF4-FFF2-40B4-BE49-F238E27FC236}">
                    <a16:creationId xmlns:a16="http://schemas.microsoft.com/office/drawing/2014/main" id="{174C9DFF-4EB7-4D37-BF25-FC61455DB3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1" name="Freeform: Shape 3380">
                <a:extLst>
                  <a:ext uri="{FF2B5EF4-FFF2-40B4-BE49-F238E27FC236}">
                    <a16:creationId xmlns:a16="http://schemas.microsoft.com/office/drawing/2014/main" id="{2655B519-27CD-B65B-C251-90F644A72F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2" name="Freeform: Shape 3381">
                <a:extLst>
                  <a:ext uri="{FF2B5EF4-FFF2-40B4-BE49-F238E27FC236}">
                    <a16:creationId xmlns:a16="http://schemas.microsoft.com/office/drawing/2014/main" id="{BE33832D-0E65-7116-19F8-CE846831D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3" name="Freeform: Shape 3382">
                <a:extLst>
                  <a:ext uri="{FF2B5EF4-FFF2-40B4-BE49-F238E27FC236}">
                    <a16:creationId xmlns:a16="http://schemas.microsoft.com/office/drawing/2014/main" id="{8DAD5FA6-F1EF-CAA5-3FAB-5A4534FFE5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4" name="Freeform: Shape 3383">
                <a:extLst>
                  <a:ext uri="{FF2B5EF4-FFF2-40B4-BE49-F238E27FC236}">
                    <a16:creationId xmlns:a16="http://schemas.microsoft.com/office/drawing/2014/main" id="{B03EB7DB-75AC-2D5C-25A3-18AB42CB06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5" name="Freeform: Shape 3384">
                <a:extLst>
                  <a:ext uri="{FF2B5EF4-FFF2-40B4-BE49-F238E27FC236}">
                    <a16:creationId xmlns:a16="http://schemas.microsoft.com/office/drawing/2014/main" id="{1BA929B1-BAB1-B0D5-3109-5CF85404DA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6" name="Freeform: Shape 3385">
                <a:extLst>
                  <a:ext uri="{FF2B5EF4-FFF2-40B4-BE49-F238E27FC236}">
                    <a16:creationId xmlns:a16="http://schemas.microsoft.com/office/drawing/2014/main" id="{C212B047-94F1-08C3-6788-3327FE8BD6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7" name="Freeform: Shape 3386">
                <a:extLst>
                  <a:ext uri="{FF2B5EF4-FFF2-40B4-BE49-F238E27FC236}">
                    <a16:creationId xmlns:a16="http://schemas.microsoft.com/office/drawing/2014/main" id="{62DCB8B3-DB5E-EA78-4986-613D72377A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8" name="Freeform: Shape 3387">
                <a:extLst>
                  <a:ext uri="{FF2B5EF4-FFF2-40B4-BE49-F238E27FC236}">
                    <a16:creationId xmlns:a16="http://schemas.microsoft.com/office/drawing/2014/main" id="{73A4D34C-52AD-E0B8-D20A-C47DF01191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9" name="Freeform: Shape 3388">
                <a:extLst>
                  <a:ext uri="{FF2B5EF4-FFF2-40B4-BE49-F238E27FC236}">
                    <a16:creationId xmlns:a16="http://schemas.microsoft.com/office/drawing/2014/main" id="{1B96A6BE-00FD-601C-0D30-0AD2CF9EF3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0" name="Freeform: Shape 3389">
                <a:extLst>
                  <a:ext uri="{FF2B5EF4-FFF2-40B4-BE49-F238E27FC236}">
                    <a16:creationId xmlns:a16="http://schemas.microsoft.com/office/drawing/2014/main" id="{E7A8B335-D833-9EBD-CE24-E8691E9435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1" name="Freeform: Shape 3390">
                <a:extLst>
                  <a:ext uri="{FF2B5EF4-FFF2-40B4-BE49-F238E27FC236}">
                    <a16:creationId xmlns:a16="http://schemas.microsoft.com/office/drawing/2014/main" id="{49DEA666-168A-48D4-976E-2BD9F950AD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2" name="Freeform: Shape 3391">
                <a:extLst>
                  <a:ext uri="{FF2B5EF4-FFF2-40B4-BE49-F238E27FC236}">
                    <a16:creationId xmlns:a16="http://schemas.microsoft.com/office/drawing/2014/main" id="{7F2795A8-BF6B-4951-39A0-82E6474419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3" name="Freeform: Shape 3392">
                <a:extLst>
                  <a:ext uri="{FF2B5EF4-FFF2-40B4-BE49-F238E27FC236}">
                    <a16:creationId xmlns:a16="http://schemas.microsoft.com/office/drawing/2014/main" id="{25B32616-AF99-473C-DB4C-25248B3704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4" name="Freeform: Shape 3393">
                <a:extLst>
                  <a:ext uri="{FF2B5EF4-FFF2-40B4-BE49-F238E27FC236}">
                    <a16:creationId xmlns:a16="http://schemas.microsoft.com/office/drawing/2014/main" id="{696BFAFD-42B7-237B-770A-E2E06B7C0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5" name="Freeform: Shape 3394">
                <a:extLst>
                  <a:ext uri="{FF2B5EF4-FFF2-40B4-BE49-F238E27FC236}">
                    <a16:creationId xmlns:a16="http://schemas.microsoft.com/office/drawing/2014/main" id="{5C09769C-05ED-AC10-BF35-E1014BAB0A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6" name="Freeform: Shape 3395">
                <a:extLst>
                  <a:ext uri="{FF2B5EF4-FFF2-40B4-BE49-F238E27FC236}">
                    <a16:creationId xmlns:a16="http://schemas.microsoft.com/office/drawing/2014/main" id="{9601C9CA-E4AD-38A5-B0B4-3A438638CF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7" name="Freeform: Shape 3396">
                <a:extLst>
                  <a:ext uri="{FF2B5EF4-FFF2-40B4-BE49-F238E27FC236}">
                    <a16:creationId xmlns:a16="http://schemas.microsoft.com/office/drawing/2014/main" id="{71842AC1-A880-2B8B-13D9-857A1B3D8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8" name="Freeform: Shape 3397">
                <a:extLst>
                  <a:ext uri="{FF2B5EF4-FFF2-40B4-BE49-F238E27FC236}">
                    <a16:creationId xmlns:a16="http://schemas.microsoft.com/office/drawing/2014/main" id="{B6C01C84-417A-78BC-14D5-C4851357CF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9" name="Freeform: Shape 3398">
                <a:extLst>
                  <a:ext uri="{FF2B5EF4-FFF2-40B4-BE49-F238E27FC236}">
                    <a16:creationId xmlns:a16="http://schemas.microsoft.com/office/drawing/2014/main" id="{740AAF9A-041A-A83D-D766-88F272693F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0" name="Freeform: Shape 3399">
                <a:extLst>
                  <a:ext uri="{FF2B5EF4-FFF2-40B4-BE49-F238E27FC236}">
                    <a16:creationId xmlns:a16="http://schemas.microsoft.com/office/drawing/2014/main" id="{BE03ADA2-9755-8CC5-E335-25335AD888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1" name="Freeform: Shape 3400">
                <a:extLst>
                  <a:ext uri="{FF2B5EF4-FFF2-40B4-BE49-F238E27FC236}">
                    <a16:creationId xmlns:a16="http://schemas.microsoft.com/office/drawing/2014/main" id="{1B6CC9CB-21C0-F2DF-F9E9-F217BED08A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2" name="Freeform: Shape 3401">
                <a:extLst>
                  <a:ext uri="{FF2B5EF4-FFF2-40B4-BE49-F238E27FC236}">
                    <a16:creationId xmlns:a16="http://schemas.microsoft.com/office/drawing/2014/main" id="{A2D96A0C-AC12-E27E-8359-15F2E73737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3" name="Freeform: Shape 3402">
                <a:extLst>
                  <a:ext uri="{FF2B5EF4-FFF2-40B4-BE49-F238E27FC236}">
                    <a16:creationId xmlns:a16="http://schemas.microsoft.com/office/drawing/2014/main" id="{1F4A5A0C-F359-B5C6-1A4A-1AEF3BF7EF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4" name="Freeform: Shape 3403">
                <a:extLst>
                  <a:ext uri="{FF2B5EF4-FFF2-40B4-BE49-F238E27FC236}">
                    <a16:creationId xmlns:a16="http://schemas.microsoft.com/office/drawing/2014/main" id="{F3341D26-17C6-3774-6F8D-5E3F091EE4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5" name="Freeform: Shape 3404">
                <a:extLst>
                  <a:ext uri="{FF2B5EF4-FFF2-40B4-BE49-F238E27FC236}">
                    <a16:creationId xmlns:a16="http://schemas.microsoft.com/office/drawing/2014/main" id="{AE5BF51C-C692-2FA1-9E21-4743D72817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6" name="Freeform: Shape 3405">
                <a:extLst>
                  <a:ext uri="{FF2B5EF4-FFF2-40B4-BE49-F238E27FC236}">
                    <a16:creationId xmlns:a16="http://schemas.microsoft.com/office/drawing/2014/main" id="{D35725EB-6D6E-B1F1-3ACC-A1A2A4A1A0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7" name="Freeform: Shape 3406">
                <a:extLst>
                  <a:ext uri="{FF2B5EF4-FFF2-40B4-BE49-F238E27FC236}">
                    <a16:creationId xmlns:a16="http://schemas.microsoft.com/office/drawing/2014/main" id="{5FF908D1-5391-73FB-397A-436BE05D8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8" name="Freeform: Shape 3407">
                <a:extLst>
                  <a:ext uri="{FF2B5EF4-FFF2-40B4-BE49-F238E27FC236}">
                    <a16:creationId xmlns:a16="http://schemas.microsoft.com/office/drawing/2014/main" id="{AF08ED8D-7824-5B5A-60DF-F22C3CCC3C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9" name="Freeform: Shape 3408">
                <a:extLst>
                  <a:ext uri="{FF2B5EF4-FFF2-40B4-BE49-F238E27FC236}">
                    <a16:creationId xmlns:a16="http://schemas.microsoft.com/office/drawing/2014/main" id="{5CB48AE2-60BE-B3CE-4D2B-EB9374118A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0" name="Freeform: Shape 3409">
                <a:extLst>
                  <a:ext uri="{FF2B5EF4-FFF2-40B4-BE49-F238E27FC236}">
                    <a16:creationId xmlns:a16="http://schemas.microsoft.com/office/drawing/2014/main" id="{0B79BCF1-9E50-2567-1786-1CB17F6570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1" name="Freeform: Shape 3410">
                <a:extLst>
                  <a:ext uri="{FF2B5EF4-FFF2-40B4-BE49-F238E27FC236}">
                    <a16:creationId xmlns:a16="http://schemas.microsoft.com/office/drawing/2014/main" id="{8378BFD4-BABD-67C3-DC3D-B973F89A9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2" name="Freeform: Shape 3411">
                <a:extLst>
                  <a:ext uri="{FF2B5EF4-FFF2-40B4-BE49-F238E27FC236}">
                    <a16:creationId xmlns:a16="http://schemas.microsoft.com/office/drawing/2014/main" id="{F0FABDB5-C090-70BC-BA68-39B62F9BD3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3" name="Freeform: Shape 3412">
                <a:extLst>
                  <a:ext uri="{FF2B5EF4-FFF2-40B4-BE49-F238E27FC236}">
                    <a16:creationId xmlns:a16="http://schemas.microsoft.com/office/drawing/2014/main" id="{53006552-D157-A801-2D6A-CCFB69C91A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4" name="Freeform: Shape 3413">
                <a:extLst>
                  <a:ext uri="{FF2B5EF4-FFF2-40B4-BE49-F238E27FC236}">
                    <a16:creationId xmlns:a16="http://schemas.microsoft.com/office/drawing/2014/main" id="{889A3CA8-EB5D-6668-B0B8-7843BCF342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5" name="Freeform: Shape 3414">
                <a:extLst>
                  <a:ext uri="{FF2B5EF4-FFF2-40B4-BE49-F238E27FC236}">
                    <a16:creationId xmlns:a16="http://schemas.microsoft.com/office/drawing/2014/main" id="{6BD4F7EC-1AF2-6C96-D9E4-5B0C55F34F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6" name="Freeform: Shape 3415">
                <a:extLst>
                  <a:ext uri="{FF2B5EF4-FFF2-40B4-BE49-F238E27FC236}">
                    <a16:creationId xmlns:a16="http://schemas.microsoft.com/office/drawing/2014/main" id="{4A744CE0-3E90-C5DA-B88F-106AE1C9DA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7" name="Freeform: Shape 3416">
                <a:extLst>
                  <a:ext uri="{FF2B5EF4-FFF2-40B4-BE49-F238E27FC236}">
                    <a16:creationId xmlns:a16="http://schemas.microsoft.com/office/drawing/2014/main" id="{0DD5F32B-72CB-5056-BAF6-BD19D80FF2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8" name="Freeform: Shape 3417">
                <a:extLst>
                  <a:ext uri="{FF2B5EF4-FFF2-40B4-BE49-F238E27FC236}">
                    <a16:creationId xmlns:a16="http://schemas.microsoft.com/office/drawing/2014/main" id="{D00AB0FD-8F4F-7238-3DFD-78E14A74C5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9" name="Freeform: Shape 3418">
                <a:extLst>
                  <a:ext uri="{FF2B5EF4-FFF2-40B4-BE49-F238E27FC236}">
                    <a16:creationId xmlns:a16="http://schemas.microsoft.com/office/drawing/2014/main" id="{C9751047-3519-71BD-7967-280A1842C2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0" name="Freeform: Shape 3419">
                <a:extLst>
                  <a:ext uri="{FF2B5EF4-FFF2-40B4-BE49-F238E27FC236}">
                    <a16:creationId xmlns:a16="http://schemas.microsoft.com/office/drawing/2014/main" id="{1D41C50F-43A3-CCEA-A2D2-50843BDB5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1" name="Freeform: Shape 3420">
                <a:extLst>
                  <a:ext uri="{FF2B5EF4-FFF2-40B4-BE49-F238E27FC236}">
                    <a16:creationId xmlns:a16="http://schemas.microsoft.com/office/drawing/2014/main" id="{BA899CE4-ACF2-66D0-880E-91CCC2717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2" name="Freeform: Shape 3421">
                <a:extLst>
                  <a:ext uri="{FF2B5EF4-FFF2-40B4-BE49-F238E27FC236}">
                    <a16:creationId xmlns:a16="http://schemas.microsoft.com/office/drawing/2014/main" id="{C6D4CD68-39AF-1685-ACA6-1D02B34F62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3" name="Freeform: Shape 3422">
                <a:extLst>
                  <a:ext uri="{FF2B5EF4-FFF2-40B4-BE49-F238E27FC236}">
                    <a16:creationId xmlns:a16="http://schemas.microsoft.com/office/drawing/2014/main" id="{DE706512-C8AA-7204-1A4F-F37E390AE1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4" name="Freeform: Shape 3423">
                <a:extLst>
                  <a:ext uri="{FF2B5EF4-FFF2-40B4-BE49-F238E27FC236}">
                    <a16:creationId xmlns:a16="http://schemas.microsoft.com/office/drawing/2014/main" id="{160B3146-0F8B-186F-EAD2-21BEDB7F2F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5" name="Freeform: Shape 3424">
                <a:extLst>
                  <a:ext uri="{FF2B5EF4-FFF2-40B4-BE49-F238E27FC236}">
                    <a16:creationId xmlns:a16="http://schemas.microsoft.com/office/drawing/2014/main" id="{1AA7480B-79DB-07CC-0F1D-A4946216B4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6" name="Freeform: Shape 3425">
                <a:extLst>
                  <a:ext uri="{FF2B5EF4-FFF2-40B4-BE49-F238E27FC236}">
                    <a16:creationId xmlns:a16="http://schemas.microsoft.com/office/drawing/2014/main" id="{E25888A7-C551-2FA4-A861-FCA498DEF2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7" name="Freeform: Shape 3426">
                <a:extLst>
                  <a:ext uri="{FF2B5EF4-FFF2-40B4-BE49-F238E27FC236}">
                    <a16:creationId xmlns:a16="http://schemas.microsoft.com/office/drawing/2014/main" id="{D418B405-D422-95C8-98F5-3352F9EBD6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8" name="Freeform: Shape 3427">
                <a:extLst>
                  <a:ext uri="{FF2B5EF4-FFF2-40B4-BE49-F238E27FC236}">
                    <a16:creationId xmlns:a16="http://schemas.microsoft.com/office/drawing/2014/main" id="{FBAC85DD-A4C1-0A3D-D330-2BB93EB618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9" name="Freeform: Shape 3428">
                <a:extLst>
                  <a:ext uri="{FF2B5EF4-FFF2-40B4-BE49-F238E27FC236}">
                    <a16:creationId xmlns:a16="http://schemas.microsoft.com/office/drawing/2014/main" id="{EB3082D0-A553-3F67-2D11-B859470241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0" name="Freeform: Shape 3429">
                <a:extLst>
                  <a:ext uri="{FF2B5EF4-FFF2-40B4-BE49-F238E27FC236}">
                    <a16:creationId xmlns:a16="http://schemas.microsoft.com/office/drawing/2014/main" id="{4D1902F1-7E15-C348-9C97-389769466D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1" name="Freeform: Shape 3430">
                <a:extLst>
                  <a:ext uri="{FF2B5EF4-FFF2-40B4-BE49-F238E27FC236}">
                    <a16:creationId xmlns:a16="http://schemas.microsoft.com/office/drawing/2014/main" id="{BF085738-08A3-25BA-5F4B-B53F93F741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2" name="Freeform: Shape 3431">
                <a:extLst>
                  <a:ext uri="{FF2B5EF4-FFF2-40B4-BE49-F238E27FC236}">
                    <a16:creationId xmlns:a16="http://schemas.microsoft.com/office/drawing/2014/main" id="{95B72565-B94F-E3C2-C5E8-29E8EE0869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3" name="Freeform: Shape 3432">
                <a:extLst>
                  <a:ext uri="{FF2B5EF4-FFF2-40B4-BE49-F238E27FC236}">
                    <a16:creationId xmlns:a16="http://schemas.microsoft.com/office/drawing/2014/main" id="{07C493B2-7900-2AFF-AF76-428C5EC59B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4" name="Freeform: Shape 3433">
                <a:extLst>
                  <a:ext uri="{FF2B5EF4-FFF2-40B4-BE49-F238E27FC236}">
                    <a16:creationId xmlns:a16="http://schemas.microsoft.com/office/drawing/2014/main" id="{E6380BFA-335D-20D6-6480-CB4A35E491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5" name="Freeform: Shape 3434">
                <a:extLst>
                  <a:ext uri="{FF2B5EF4-FFF2-40B4-BE49-F238E27FC236}">
                    <a16:creationId xmlns:a16="http://schemas.microsoft.com/office/drawing/2014/main" id="{0A969D96-E591-9419-CE3B-0361C08BBE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97" name="Graphic 4">
              <a:extLst>
                <a:ext uri="{FF2B5EF4-FFF2-40B4-BE49-F238E27FC236}">
                  <a16:creationId xmlns:a16="http://schemas.microsoft.com/office/drawing/2014/main" id="{D44FADD5-AEE7-B17A-B3CF-537CCFB03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098" name="Freeform: Shape 3097">
                <a:extLst>
                  <a:ext uri="{FF2B5EF4-FFF2-40B4-BE49-F238E27FC236}">
                    <a16:creationId xmlns:a16="http://schemas.microsoft.com/office/drawing/2014/main" id="{93446AC5-D629-7C0E-34BF-397ED8AFE4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9" name="Freeform: Shape 3098">
                <a:extLst>
                  <a:ext uri="{FF2B5EF4-FFF2-40B4-BE49-F238E27FC236}">
                    <a16:creationId xmlns:a16="http://schemas.microsoft.com/office/drawing/2014/main" id="{EC7A7119-FC2A-76E0-99FC-66F92C76C6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0" name="Freeform: Shape 3099">
                <a:extLst>
                  <a:ext uri="{FF2B5EF4-FFF2-40B4-BE49-F238E27FC236}">
                    <a16:creationId xmlns:a16="http://schemas.microsoft.com/office/drawing/2014/main" id="{A5DF3C9F-30B5-67D0-5131-1405EAE03C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1" name="Freeform: Shape 3100">
                <a:extLst>
                  <a:ext uri="{FF2B5EF4-FFF2-40B4-BE49-F238E27FC236}">
                    <a16:creationId xmlns:a16="http://schemas.microsoft.com/office/drawing/2014/main" id="{D3B59BCA-5C60-A8E7-B06F-BB534C43CC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2" name="Freeform: Shape 3101">
                <a:extLst>
                  <a:ext uri="{FF2B5EF4-FFF2-40B4-BE49-F238E27FC236}">
                    <a16:creationId xmlns:a16="http://schemas.microsoft.com/office/drawing/2014/main" id="{7F5C004C-7777-70FC-28BC-33E93FA4EF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3" name="Freeform: Shape 3102">
                <a:extLst>
                  <a:ext uri="{FF2B5EF4-FFF2-40B4-BE49-F238E27FC236}">
                    <a16:creationId xmlns:a16="http://schemas.microsoft.com/office/drawing/2014/main" id="{7A69099D-7DF0-51A6-EA00-7A289D4931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4" name="Freeform: Shape 3103">
                <a:extLst>
                  <a:ext uri="{FF2B5EF4-FFF2-40B4-BE49-F238E27FC236}">
                    <a16:creationId xmlns:a16="http://schemas.microsoft.com/office/drawing/2014/main" id="{4E302EBF-63CE-BB00-1219-75752AEB4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5" name="Freeform: Shape 3104">
                <a:extLst>
                  <a:ext uri="{FF2B5EF4-FFF2-40B4-BE49-F238E27FC236}">
                    <a16:creationId xmlns:a16="http://schemas.microsoft.com/office/drawing/2014/main" id="{C6BC6655-58B7-C9EE-8763-F4996225F7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6" name="Freeform: Shape 3105">
                <a:extLst>
                  <a:ext uri="{FF2B5EF4-FFF2-40B4-BE49-F238E27FC236}">
                    <a16:creationId xmlns:a16="http://schemas.microsoft.com/office/drawing/2014/main" id="{01FF6621-C71B-4741-22D7-D8D1F54AF4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7" name="Freeform: Shape 3106">
                <a:extLst>
                  <a:ext uri="{FF2B5EF4-FFF2-40B4-BE49-F238E27FC236}">
                    <a16:creationId xmlns:a16="http://schemas.microsoft.com/office/drawing/2014/main" id="{947AB61E-CB29-99DF-5F10-B73400ACA1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8" name="Freeform: Shape 3107">
                <a:extLst>
                  <a:ext uri="{FF2B5EF4-FFF2-40B4-BE49-F238E27FC236}">
                    <a16:creationId xmlns:a16="http://schemas.microsoft.com/office/drawing/2014/main" id="{F82103CF-2F20-8BEF-1D2D-BAF50684D6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9" name="Freeform: Shape 3108">
                <a:extLst>
                  <a:ext uri="{FF2B5EF4-FFF2-40B4-BE49-F238E27FC236}">
                    <a16:creationId xmlns:a16="http://schemas.microsoft.com/office/drawing/2014/main" id="{F61CE7F9-4911-9A38-BA28-4E64AFBBD9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0" name="Freeform: Shape 3109">
                <a:extLst>
                  <a:ext uri="{FF2B5EF4-FFF2-40B4-BE49-F238E27FC236}">
                    <a16:creationId xmlns:a16="http://schemas.microsoft.com/office/drawing/2014/main" id="{3C4FCDAA-4EE1-4EBA-4A83-E0E8763570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1" name="Freeform: Shape 3110">
                <a:extLst>
                  <a:ext uri="{FF2B5EF4-FFF2-40B4-BE49-F238E27FC236}">
                    <a16:creationId xmlns:a16="http://schemas.microsoft.com/office/drawing/2014/main" id="{7D35659F-5EE5-6D76-E247-A4D0311498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2" name="Freeform: Shape 3111">
                <a:extLst>
                  <a:ext uri="{FF2B5EF4-FFF2-40B4-BE49-F238E27FC236}">
                    <a16:creationId xmlns:a16="http://schemas.microsoft.com/office/drawing/2014/main" id="{C940A05F-E04E-C3B8-498F-F05093E9B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3" name="Freeform: Shape 3112">
                <a:extLst>
                  <a:ext uri="{FF2B5EF4-FFF2-40B4-BE49-F238E27FC236}">
                    <a16:creationId xmlns:a16="http://schemas.microsoft.com/office/drawing/2014/main" id="{7BE8C584-C55D-56B4-9C7A-7AA898FDA9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4" name="Freeform: Shape 3113">
                <a:extLst>
                  <a:ext uri="{FF2B5EF4-FFF2-40B4-BE49-F238E27FC236}">
                    <a16:creationId xmlns:a16="http://schemas.microsoft.com/office/drawing/2014/main" id="{48A089FF-D2F4-17C1-AB35-F9053AA5C8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5" name="Freeform: Shape 3114">
                <a:extLst>
                  <a:ext uri="{FF2B5EF4-FFF2-40B4-BE49-F238E27FC236}">
                    <a16:creationId xmlns:a16="http://schemas.microsoft.com/office/drawing/2014/main" id="{56DA7991-AF00-5FD7-AAAE-F56CF24034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6" name="Freeform: Shape 3115">
                <a:extLst>
                  <a:ext uri="{FF2B5EF4-FFF2-40B4-BE49-F238E27FC236}">
                    <a16:creationId xmlns:a16="http://schemas.microsoft.com/office/drawing/2014/main" id="{D065CE62-9FD1-97C2-061C-C3183B2BE5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7" name="Freeform: Shape 3116">
                <a:extLst>
                  <a:ext uri="{FF2B5EF4-FFF2-40B4-BE49-F238E27FC236}">
                    <a16:creationId xmlns:a16="http://schemas.microsoft.com/office/drawing/2014/main" id="{AB494318-A361-B5E8-CFDE-57836C2E96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8" name="Freeform: Shape 3117">
                <a:extLst>
                  <a:ext uri="{FF2B5EF4-FFF2-40B4-BE49-F238E27FC236}">
                    <a16:creationId xmlns:a16="http://schemas.microsoft.com/office/drawing/2014/main" id="{FF379C30-F27A-026D-29F1-60CC3EC58E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9" name="Freeform: Shape 3118">
                <a:extLst>
                  <a:ext uri="{FF2B5EF4-FFF2-40B4-BE49-F238E27FC236}">
                    <a16:creationId xmlns:a16="http://schemas.microsoft.com/office/drawing/2014/main" id="{0D42A3BF-C6AF-158C-3276-5160DE8352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0" name="Freeform: Shape 3119">
                <a:extLst>
                  <a:ext uri="{FF2B5EF4-FFF2-40B4-BE49-F238E27FC236}">
                    <a16:creationId xmlns:a16="http://schemas.microsoft.com/office/drawing/2014/main" id="{3CF64AEB-1D4B-0290-2F5D-EC082AA07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1" name="Freeform: Shape 3120">
                <a:extLst>
                  <a:ext uri="{FF2B5EF4-FFF2-40B4-BE49-F238E27FC236}">
                    <a16:creationId xmlns:a16="http://schemas.microsoft.com/office/drawing/2014/main" id="{8D0FBB33-F92C-0493-0A27-BA48E54E08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2" name="Freeform: Shape 3121">
                <a:extLst>
                  <a:ext uri="{FF2B5EF4-FFF2-40B4-BE49-F238E27FC236}">
                    <a16:creationId xmlns:a16="http://schemas.microsoft.com/office/drawing/2014/main" id="{871C3E39-1D7D-E548-BAE1-1BEADF66B4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3" name="Freeform: Shape 3122">
                <a:extLst>
                  <a:ext uri="{FF2B5EF4-FFF2-40B4-BE49-F238E27FC236}">
                    <a16:creationId xmlns:a16="http://schemas.microsoft.com/office/drawing/2014/main" id="{A0E27FFA-5844-8797-554A-863809B171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4" name="Freeform: Shape 3123">
                <a:extLst>
                  <a:ext uri="{FF2B5EF4-FFF2-40B4-BE49-F238E27FC236}">
                    <a16:creationId xmlns:a16="http://schemas.microsoft.com/office/drawing/2014/main" id="{09588E36-CBD6-E7D6-3E29-68A78287EB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5" name="Freeform: Shape 3124">
                <a:extLst>
                  <a:ext uri="{FF2B5EF4-FFF2-40B4-BE49-F238E27FC236}">
                    <a16:creationId xmlns:a16="http://schemas.microsoft.com/office/drawing/2014/main" id="{D016B63F-A082-E420-18A6-B5C80C9198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6" name="Freeform: Shape 3125">
                <a:extLst>
                  <a:ext uri="{FF2B5EF4-FFF2-40B4-BE49-F238E27FC236}">
                    <a16:creationId xmlns:a16="http://schemas.microsoft.com/office/drawing/2014/main" id="{178723E0-AF4F-84A1-CC15-33F3385058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7" name="Freeform: Shape 3126">
                <a:extLst>
                  <a:ext uri="{FF2B5EF4-FFF2-40B4-BE49-F238E27FC236}">
                    <a16:creationId xmlns:a16="http://schemas.microsoft.com/office/drawing/2014/main" id="{F5BA5830-8FA4-B5D7-E9CD-01E580DD7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8" name="Freeform: Shape 3127">
                <a:extLst>
                  <a:ext uri="{FF2B5EF4-FFF2-40B4-BE49-F238E27FC236}">
                    <a16:creationId xmlns:a16="http://schemas.microsoft.com/office/drawing/2014/main" id="{1CBEC1DF-91E5-ED0B-2C67-9AE5DB68A9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9" name="Freeform: Shape 3128">
                <a:extLst>
                  <a:ext uri="{FF2B5EF4-FFF2-40B4-BE49-F238E27FC236}">
                    <a16:creationId xmlns:a16="http://schemas.microsoft.com/office/drawing/2014/main" id="{A806F201-2AE4-BD2C-FE75-0B7D874326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0" name="Freeform: Shape 3129">
                <a:extLst>
                  <a:ext uri="{FF2B5EF4-FFF2-40B4-BE49-F238E27FC236}">
                    <a16:creationId xmlns:a16="http://schemas.microsoft.com/office/drawing/2014/main" id="{C63844D0-96BA-ED51-3989-7D5C6C9AB5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1" name="Freeform: Shape 3130">
                <a:extLst>
                  <a:ext uri="{FF2B5EF4-FFF2-40B4-BE49-F238E27FC236}">
                    <a16:creationId xmlns:a16="http://schemas.microsoft.com/office/drawing/2014/main" id="{E552CCC6-B42A-D7C5-39EF-83681FF09C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2" name="Freeform: Shape 3131">
                <a:extLst>
                  <a:ext uri="{FF2B5EF4-FFF2-40B4-BE49-F238E27FC236}">
                    <a16:creationId xmlns:a16="http://schemas.microsoft.com/office/drawing/2014/main" id="{8042F786-7096-8619-4111-14772249C7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3" name="Freeform: Shape 3132">
                <a:extLst>
                  <a:ext uri="{FF2B5EF4-FFF2-40B4-BE49-F238E27FC236}">
                    <a16:creationId xmlns:a16="http://schemas.microsoft.com/office/drawing/2014/main" id="{68225A5D-8064-E8B7-AAAD-26A69C2E0D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4" name="Freeform: Shape 3133">
                <a:extLst>
                  <a:ext uri="{FF2B5EF4-FFF2-40B4-BE49-F238E27FC236}">
                    <a16:creationId xmlns:a16="http://schemas.microsoft.com/office/drawing/2014/main" id="{63132D40-509D-C040-CBBD-FF8C50B4B7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5" name="Freeform: Shape 3134">
                <a:extLst>
                  <a:ext uri="{FF2B5EF4-FFF2-40B4-BE49-F238E27FC236}">
                    <a16:creationId xmlns:a16="http://schemas.microsoft.com/office/drawing/2014/main" id="{C93E987A-72B6-B175-7ABD-0ED5E2BF43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6" name="Freeform: Shape 3135">
                <a:extLst>
                  <a:ext uri="{FF2B5EF4-FFF2-40B4-BE49-F238E27FC236}">
                    <a16:creationId xmlns:a16="http://schemas.microsoft.com/office/drawing/2014/main" id="{AB12FF0E-F5F4-3522-F320-67DCEA1EB8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7" name="Freeform: Shape 3136">
                <a:extLst>
                  <a:ext uri="{FF2B5EF4-FFF2-40B4-BE49-F238E27FC236}">
                    <a16:creationId xmlns:a16="http://schemas.microsoft.com/office/drawing/2014/main" id="{587C68C0-2808-3321-B462-207D2E7B43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8" name="Freeform: Shape 3137">
                <a:extLst>
                  <a:ext uri="{FF2B5EF4-FFF2-40B4-BE49-F238E27FC236}">
                    <a16:creationId xmlns:a16="http://schemas.microsoft.com/office/drawing/2014/main" id="{D9570612-6CBD-F48A-CE37-BB5897DB1B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9" name="Freeform: Shape 3138">
                <a:extLst>
                  <a:ext uri="{FF2B5EF4-FFF2-40B4-BE49-F238E27FC236}">
                    <a16:creationId xmlns:a16="http://schemas.microsoft.com/office/drawing/2014/main" id="{42E51EDB-8CB3-6346-B8F6-66B8F756EA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0" name="Freeform: Shape 3139">
                <a:extLst>
                  <a:ext uri="{FF2B5EF4-FFF2-40B4-BE49-F238E27FC236}">
                    <a16:creationId xmlns:a16="http://schemas.microsoft.com/office/drawing/2014/main" id="{8D7D84AF-9AEB-8D4D-323B-66FA2C0859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1" name="Freeform: Shape 3140">
                <a:extLst>
                  <a:ext uri="{FF2B5EF4-FFF2-40B4-BE49-F238E27FC236}">
                    <a16:creationId xmlns:a16="http://schemas.microsoft.com/office/drawing/2014/main" id="{7198D541-9517-CA14-63DD-071E0C2248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2" name="Freeform: Shape 3141">
                <a:extLst>
                  <a:ext uri="{FF2B5EF4-FFF2-40B4-BE49-F238E27FC236}">
                    <a16:creationId xmlns:a16="http://schemas.microsoft.com/office/drawing/2014/main" id="{9CCF622F-EE76-9B6B-9945-62D8A7814F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3" name="Freeform: Shape 3142">
                <a:extLst>
                  <a:ext uri="{FF2B5EF4-FFF2-40B4-BE49-F238E27FC236}">
                    <a16:creationId xmlns:a16="http://schemas.microsoft.com/office/drawing/2014/main" id="{C24FAECB-DBAB-C8EA-7F89-8DB82A0FDF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4" name="Freeform: Shape 3143">
                <a:extLst>
                  <a:ext uri="{FF2B5EF4-FFF2-40B4-BE49-F238E27FC236}">
                    <a16:creationId xmlns:a16="http://schemas.microsoft.com/office/drawing/2014/main" id="{7D29E0DD-D803-65D7-1E2B-6A00A052D3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5" name="Freeform: Shape 3144">
                <a:extLst>
                  <a:ext uri="{FF2B5EF4-FFF2-40B4-BE49-F238E27FC236}">
                    <a16:creationId xmlns:a16="http://schemas.microsoft.com/office/drawing/2014/main" id="{26344952-10CB-11FF-099A-8FD6ED108A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6" name="Freeform: Shape 3145">
                <a:extLst>
                  <a:ext uri="{FF2B5EF4-FFF2-40B4-BE49-F238E27FC236}">
                    <a16:creationId xmlns:a16="http://schemas.microsoft.com/office/drawing/2014/main" id="{9CEA941E-3033-2A48-AE10-9C4460B74A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7" name="Freeform: Shape 3146">
                <a:extLst>
                  <a:ext uri="{FF2B5EF4-FFF2-40B4-BE49-F238E27FC236}">
                    <a16:creationId xmlns:a16="http://schemas.microsoft.com/office/drawing/2014/main" id="{B2461CE5-C156-FDFD-0B28-1471DBA577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8" name="Freeform: Shape 3147">
                <a:extLst>
                  <a:ext uri="{FF2B5EF4-FFF2-40B4-BE49-F238E27FC236}">
                    <a16:creationId xmlns:a16="http://schemas.microsoft.com/office/drawing/2014/main" id="{0FC838F9-44C0-4848-4A40-8A3679F73C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9" name="Freeform: Shape 3148">
                <a:extLst>
                  <a:ext uri="{FF2B5EF4-FFF2-40B4-BE49-F238E27FC236}">
                    <a16:creationId xmlns:a16="http://schemas.microsoft.com/office/drawing/2014/main" id="{C7BC9230-27A9-AB47-8FD6-8205B6303F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00091404-3D0A-DD85-3692-C14DBBDF53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E8CEDB20-4850-9611-EDC3-A1057EA5A5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2" name="Freeform: Shape 3151">
                <a:extLst>
                  <a:ext uri="{FF2B5EF4-FFF2-40B4-BE49-F238E27FC236}">
                    <a16:creationId xmlns:a16="http://schemas.microsoft.com/office/drawing/2014/main" id="{FA8EE059-0ADE-3D81-A9E8-E2169A9AAB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3" name="Freeform: Shape 3152">
                <a:extLst>
                  <a:ext uri="{FF2B5EF4-FFF2-40B4-BE49-F238E27FC236}">
                    <a16:creationId xmlns:a16="http://schemas.microsoft.com/office/drawing/2014/main" id="{2D06063F-5208-8E97-7B4E-C3715F45F6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4" name="Freeform: Shape 3153">
                <a:extLst>
                  <a:ext uri="{FF2B5EF4-FFF2-40B4-BE49-F238E27FC236}">
                    <a16:creationId xmlns:a16="http://schemas.microsoft.com/office/drawing/2014/main" id="{A1954717-2382-8EEE-9E29-1D0BA16BFF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5" name="Freeform: Shape 3154">
                <a:extLst>
                  <a:ext uri="{FF2B5EF4-FFF2-40B4-BE49-F238E27FC236}">
                    <a16:creationId xmlns:a16="http://schemas.microsoft.com/office/drawing/2014/main" id="{10889743-7F0A-F282-E7C8-2E907956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6" name="Freeform: Shape 3155">
                <a:extLst>
                  <a:ext uri="{FF2B5EF4-FFF2-40B4-BE49-F238E27FC236}">
                    <a16:creationId xmlns:a16="http://schemas.microsoft.com/office/drawing/2014/main" id="{258AA17B-77BE-9723-CE86-80ECE51B2B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7" name="Freeform: Shape 3156">
                <a:extLst>
                  <a:ext uri="{FF2B5EF4-FFF2-40B4-BE49-F238E27FC236}">
                    <a16:creationId xmlns:a16="http://schemas.microsoft.com/office/drawing/2014/main" id="{2A4C3C3E-59F5-6712-71A6-C96218082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8" name="Freeform: Shape 3157">
                <a:extLst>
                  <a:ext uri="{FF2B5EF4-FFF2-40B4-BE49-F238E27FC236}">
                    <a16:creationId xmlns:a16="http://schemas.microsoft.com/office/drawing/2014/main" id="{5A3FB510-8D53-E282-1136-4FC40C2A63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9" name="Freeform: Shape 3158">
                <a:extLst>
                  <a:ext uri="{FF2B5EF4-FFF2-40B4-BE49-F238E27FC236}">
                    <a16:creationId xmlns:a16="http://schemas.microsoft.com/office/drawing/2014/main" id="{D606A860-8884-9702-4579-ECB61F8799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0" name="Freeform: Shape 3159">
                <a:extLst>
                  <a:ext uri="{FF2B5EF4-FFF2-40B4-BE49-F238E27FC236}">
                    <a16:creationId xmlns:a16="http://schemas.microsoft.com/office/drawing/2014/main" id="{B008E773-4891-A24B-B05B-32A3AFE4CB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1" name="Freeform: Shape 3160">
                <a:extLst>
                  <a:ext uri="{FF2B5EF4-FFF2-40B4-BE49-F238E27FC236}">
                    <a16:creationId xmlns:a16="http://schemas.microsoft.com/office/drawing/2014/main" id="{1F19BE27-51CF-1FD6-0717-E2A3793552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2" name="Freeform: Shape 3161">
                <a:extLst>
                  <a:ext uri="{FF2B5EF4-FFF2-40B4-BE49-F238E27FC236}">
                    <a16:creationId xmlns:a16="http://schemas.microsoft.com/office/drawing/2014/main" id="{6188AC35-519F-1964-A763-A1677900E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3" name="Freeform: Shape 3162">
                <a:extLst>
                  <a:ext uri="{FF2B5EF4-FFF2-40B4-BE49-F238E27FC236}">
                    <a16:creationId xmlns:a16="http://schemas.microsoft.com/office/drawing/2014/main" id="{672FC56E-CE00-8319-6869-7CAE60E001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4" name="Freeform: Shape 3163">
                <a:extLst>
                  <a:ext uri="{FF2B5EF4-FFF2-40B4-BE49-F238E27FC236}">
                    <a16:creationId xmlns:a16="http://schemas.microsoft.com/office/drawing/2014/main" id="{5F4C365C-227A-2E8B-C3AB-1F90CEDF59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5" name="Freeform: Shape 3164">
                <a:extLst>
                  <a:ext uri="{FF2B5EF4-FFF2-40B4-BE49-F238E27FC236}">
                    <a16:creationId xmlns:a16="http://schemas.microsoft.com/office/drawing/2014/main" id="{33A3EECC-F504-E730-4589-A19DD5EB65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6" name="Freeform: Shape 3165">
                <a:extLst>
                  <a:ext uri="{FF2B5EF4-FFF2-40B4-BE49-F238E27FC236}">
                    <a16:creationId xmlns:a16="http://schemas.microsoft.com/office/drawing/2014/main" id="{4D623F20-1F33-8534-90B8-ED0A66E008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7" name="Freeform: Shape 3166">
                <a:extLst>
                  <a:ext uri="{FF2B5EF4-FFF2-40B4-BE49-F238E27FC236}">
                    <a16:creationId xmlns:a16="http://schemas.microsoft.com/office/drawing/2014/main" id="{82C9C07A-D94F-7F01-1958-DE50B4717E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8" name="Freeform: Shape 3167">
                <a:extLst>
                  <a:ext uri="{FF2B5EF4-FFF2-40B4-BE49-F238E27FC236}">
                    <a16:creationId xmlns:a16="http://schemas.microsoft.com/office/drawing/2014/main" id="{EA5EF98D-937F-B042-4917-B72FD8F5EE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9" name="Freeform: Shape 3168">
                <a:extLst>
                  <a:ext uri="{FF2B5EF4-FFF2-40B4-BE49-F238E27FC236}">
                    <a16:creationId xmlns:a16="http://schemas.microsoft.com/office/drawing/2014/main" id="{5BFE53D6-762E-A934-155E-AB40F81F83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0" name="Freeform: Shape 3169">
                <a:extLst>
                  <a:ext uri="{FF2B5EF4-FFF2-40B4-BE49-F238E27FC236}">
                    <a16:creationId xmlns:a16="http://schemas.microsoft.com/office/drawing/2014/main" id="{1FE2DBDD-46FB-E794-9EE0-D15A6F54C5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1" name="Freeform: Shape 3170">
                <a:extLst>
                  <a:ext uri="{FF2B5EF4-FFF2-40B4-BE49-F238E27FC236}">
                    <a16:creationId xmlns:a16="http://schemas.microsoft.com/office/drawing/2014/main" id="{20A95B34-296E-232F-86F1-67A075DF7C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2" name="Freeform: Shape 3171">
                <a:extLst>
                  <a:ext uri="{FF2B5EF4-FFF2-40B4-BE49-F238E27FC236}">
                    <a16:creationId xmlns:a16="http://schemas.microsoft.com/office/drawing/2014/main" id="{CD0F6E87-6588-0380-B9D5-075CCB4BDF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3" name="Freeform: Shape 3172">
                <a:extLst>
                  <a:ext uri="{FF2B5EF4-FFF2-40B4-BE49-F238E27FC236}">
                    <a16:creationId xmlns:a16="http://schemas.microsoft.com/office/drawing/2014/main" id="{041B99A6-6035-EF78-3313-D2E354D86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4" name="Freeform: Shape 3173">
                <a:extLst>
                  <a:ext uri="{FF2B5EF4-FFF2-40B4-BE49-F238E27FC236}">
                    <a16:creationId xmlns:a16="http://schemas.microsoft.com/office/drawing/2014/main" id="{88A91F6D-D205-7BF0-01E7-D0781D1C99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5" name="Freeform: Shape 3174">
                <a:extLst>
                  <a:ext uri="{FF2B5EF4-FFF2-40B4-BE49-F238E27FC236}">
                    <a16:creationId xmlns:a16="http://schemas.microsoft.com/office/drawing/2014/main" id="{1437D2F3-7019-A52D-588E-6E1FC18AE6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6" name="Freeform: Shape 3175">
                <a:extLst>
                  <a:ext uri="{FF2B5EF4-FFF2-40B4-BE49-F238E27FC236}">
                    <a16:creationId xmlns:a16="http://schemas.microsoft.com/office/drawing/2014/main" id="{C72AA0B2-547E-BD5B-0C3D-DB2AE614D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7" name="Freeform: Shape 3176">
                <a:extLst>
                  <a:ext uri="{FF2B5EF4-FFF2-40B4-BE49-F238E27FC236}">
                    <a16:creationId xmlns:a16="http://schemas.microsoft.com/office/drawing/2014/main" id="{F3939E87-6370-B25D-C0A7-CB1A2C71BB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8" name="Freeform: Shape 3177">
                <a:extLst>
                  <a:ext uri="{FF2B5EF4-FFF2-40B4-BE49-F238E27FC236}">
                    <a16:creationId xmlns:a16="http://schemas.microsoft.com/office/drawing/2014/main" id="{33511A8F-28D3-98DE-33EF-E26E33FDC9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9" name="Freeform: Shape 3178">
                <a:extLst>
                  <a:ext uri="{FF2B5EF4-FFF2-40B4-BE49-F238E27FC236}">
                    <a16:creationId xmlns:a16="http://schemas.microsoft.com/office/drawing/2014/main" id="{C8A19C71-C73F-3A94-BBED-8AB8952361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0" name="Freeform: Shape 3179">
                <a:extLst>
                  <a:ext uri="{FF2B5EF4-FFF2-40B4-BE49-F238E27FC236}">
                    <a16:creationId xmlns:a16="http://schemas.microsoft.com/office/drawing/2014/main" id="{D2974ABC-DB64-D311-2D16-08C7E98674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1" name="Freeform: Shape 3180">
                <a:extLst>
                  <a:ext uri="{FF2B5EF4-FFF2-40B4-BE49-F238E27FC236}">
                    <a16:creationId xmlns:a16="http://schemas.microsoft.com/office/drawing/2014/main" id="{04E2DE03-2FE5-8120-92D3-6EF46E1D3B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2" name="Freeform: Shape 3181">
                <a:extLst>
                  <a:ext uri="{FF2B5EF4-FFF2-40B4-BE49-F238E27FC236}">
                    <a16:creationId xmlns:a16="http://schemas.microsoft.com/office/drawing/2014/main" id="{FC61715A-43D7-6AD9-BE0B-6E3BE7AE7E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3" name="Freeform: Shape 3182">
                <a:extLst>
                  <a:ext uri="{FF2B5EF4-FFF2-40B4-BE49-F238E27FC236}">
                    <a16:creationId xmlns:a16="http://schemas.microsoft.com/office/drawing/2014/main" id="{9E93ECF3-C40C-AB3D-0DC0-AE78ABBEE7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4" name="Freeform: Shape 3183">
                <a:extLst>
                  <a:ext uri="{FF2B5EF4-FFF2-40B4-BE49-F238E27FC236}">
                    <a16:creationId xmlns:a16="http://schemas.microsoft.com/office/drawing/2014/main" id="{7C116161-25BA-D127-950D-B613256BE0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5" name="Freeform: Shape 3184">
                <a:extLst>
                  <a:ext uri="{FF2B5EF4-FFF2-40B4-BE49-F238E27FC236}">
                    <a16:creationId xmlns:a16="http://schemas.microsoft.com/office/drawing/2014/main" id="{F0CCA9A1-F770-67C8-25C3-AC2D41B27B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6" name="Freeform: Shape 3185">
                <a:extLst>
                  <a:ext uri="{FF2B5EF4-FFF2-40B4-BE49-F238E27FC236}">
                    <a16:creationId xmlns:a16="http://schemas.microsoft.com/office/drawing/2014/main" id="{E2BCADBC-DDEA-D7F5-F61F-37045D2F26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7" name="Freeform: Shape 3186">
                <a:extLst>
                  <a:ext uri="{FF2B5EF4-FFF2-40B4-BE49-F238E27FC236}">
                    <a16:creationId xmlns:a16="http://schemas.microsoft.com/office/drawing/2014/main" id="{2DCAA4F6-46B5-91C6-583C-729485006D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8" name="Freeform: Shape 3187">
                <a:extLst>
                  <a:ext uri="{FF2B5EF4-FFF2-40B4-BE49-F238E27FC236}">
                    <a16:creationId xmlns:a16="http://schemas.microsoft.com/office/drawing/2014/main" id="{29D5C81D-37D1-6220-8C0F-171E3A9847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9" name="Freeform: Shape 3188">
                <a:extLst>
                  <a:ext uri="{FF2B5EF4-FFF2-40B4-BE49-F238E27FC236}">
                    <a16:creationId xmlns:a16="http://schemas.microsoft.com/office/drawing/2014/main" id="{BF187E0B-EE69-D156-9332-BC4B5B6F12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0" name="Freeform: Shape 3189">
                <a:extLst>
                  <a:ext uri="{FF2B5EF4-FFF2-40B4-BE49-F238E27FC236}">
                    <a16:creationId xmlns:a16="http://schemas.microsoft.com/office/drawing/2014/main" id="{5EAA54D4-1A81-77D5-1E86-03BCFB62F8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1" name="Freeform: Shape 3190">
                <a:extLst>
                  <a:ext uri="{FF2B5EF4-FFF2-40B4-BE49-F238E27FC236}">
                    <a16:creationId xmlns:a16="http://schemas.microsoft.com/office/drawing/2014/main" id="{443C035E-7509-11AE-4D77-F43A10C16E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2" name="Freeform: Shape 3191">
                <a:extLst>
                  <a:ext uri="{FF2B5EF4-FFF2-40B4-BE49-F238E27FC236}">
                    <a16:creationId xmlns:a16="http://schemas.microsoft.com/office/drawing/2014/main" id="{505161DA-CE5F-9589-1774-8611AABA91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3" name="Freeform: Shape 3192">
                <a:extLst>
                  <a:ext uri="{FF2B5EF4-FFF2-40B4-BE49-F238E27FC236}">
                    <a16:creationId xmlns:a16="http://schemas.microsoft.com/office/drawing/2014/main" id="{CA3540D6-0B32-245A-D862-574C68E70B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4" name="Freeform: Shape 3193">
                <a:extLst>
                  <a:ext uri="{FF2B5EF4-FFF2-40B4-BE49-F238E27FC236}">
                    <a16:creationId xmlns:a16="http://schemas.microsoft.com/office/drawing/2014/main" id="{14FE029D-D6C0-6365-DD3F-73523B9F29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5" name="Freeform: Shape 3194">
                <a:extLst>
                  <a:ext uri="{FF2B5EF4-FFF2-40B4-BE49-F238E27FC236}">
                    <a16:creationId xmlns:a16="http://schemas.microsoft.com/office/drawing/2014/main" id="{F4254540-F741-7E88-1A31-4A3E79524F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6" name="Freeform: Shape 3195">
                <a:extLst>
                  <a:ext uri="{FF2B5EF4-FFF2-40B4-BE49-F238E27FC236}">
                    <a16:creationId xmlns:a16="http://schemas.microsoft.com/office/drawing/2014/main" id="{C669F362-9232-B8C3-B940-1789B64B6C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7" name="Freeform: Shape 3196">
                <a:extLst>
                  <a:ext uri="{FF2B5EF4-FFF2-40B4-BE49-F238E27FC236}">
                    <a16:creationId xmlns:a16="http://schemas.microsoft.com/office/drawing/2014/main" id="{D0566923-4A70-E6D9-3C57-EC398AC1B1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8" name="Freeform: Shape 3197">
                <a:extLst>
                  <a:ext uri="{FF2B5EF4-FFF2-40B4-BE49-F238E27FC236}">
                    <a16:creationId xmlns:a16="http://schemas.microsoft.com/office/drawing/2014/main" id="{61CFDCC1-A42E-003B-C475-693BC3438C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9" name="Freeform: Shape 3198">
                <a:extLst>
                  <a:ext uri="{FF2B5EF4-FFF2-40B4-BE49-F238E27FC236}">
                    <a16:creationId xmlns:a16="http://schemas.microsoft.com/office/drawing/2014/main" id="{C025E4C9-80EA-BB10-B764-0404A9614E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0" name="Freeform: Shape 3199">
                <a:extLst>
                  <a:ext uri="{FF2B5EF4-FFF2-40B4-BE49-F238E27FC236}">
                    <a16:creationId xmlns:a16="http://schemas.microsoft.com/office/drawing/2014/main" id="{C74D3B6B-A32E-CC58-2E84-03A59D51C4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1" name="Freeform: Shape 3200">
                <a:extLst>
                  <a:ext uri="{FF2B5EF4-FFF2-40B4-BE49-F238E27FC236}">
                    <a16:creationId xmlns:a16="http://schemas.microsoft.com/office/drawing/2014/main" id="{3B73CA20-E941-1E07-1942-5A65AB58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2" name="Freeform: Shape 3201">
                <a:extLst>
                  <a:ext uri="{FF2B5EF4-FFF2-40B4-BE49-F238E27FC236}">
                    <a16:creationId xmlns:a16="http://schemas.microsoft.com/office/drawing/2014/main" id="{C8E94D6C-1595-029B-BFB5-597A32948B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3" name="Freeform: Shape 3202">
                <a:extLst>
                  <a:ext uri="{FF2B5EF4-FFF2-40B4-BE49-F238E27FC236}">
                    <a16:creationId xmlns:a16="http://schemas.microsoft.com/office/drawing/2014/main" id="{22C8AFDE-2891-4872-8585-000AA104A6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4" name="Freeform: Shape 3203">
                <a:extLst>
                  <a:ext uri="{FF2B5EF4-FFF2-40B4-BE49-F238E27FC236}">
                    <a16:creationId xmlns:a16="http://schemas.microsoft.com/office/drawing/2014/main" id="{5F7B2513-2AD4-8910-2331-0CA199294A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5" name="Freeform: Shape 3204">
                <a:extLst>
                  <a:ext uri="{FF2B5EF4-FFF2-40B4-BE49-F238E27FC236}">
                    <a16:creationId xmlns:a16="http://schemas.microsoft.com/office/drawing/2014/main" id="{91BC8800-CF2F-A429-CE8C-B95798E166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6" name="Freeform: Shape 3205">
                <a:extLst>
                  <a:ext uri="{FF2B5EF4-FFF2-40B4-BE49-F238E27FC236}">
                    <a16:creationId xmlns:a16="http://schemas.microsoft.com/office/drawing/2014/main" id="{0C93CF7E-F081-CA22-EFE8-68824A367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7" name="Freeform: Shape 3206">
                <a:extLst>
                  <a:ext uri="{FF2B5EF4-FFF2-40B4-BE49-F238E27FC236}">
                    <a16:creationId xmlns:a16="http://schemas.microsoft.com/office/drawing/2014/main" id="{C87FA7F8-EB8B-3309-6F5F-FC02F5377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8" name="Freeform: Shape 3207">
                <a:extLst>
                  <a:ext uri="{FF2B5EF4-FFF2-40B4-BE49-F238E27FC236}">
                    <a16:creationId xmlns:a16="http://schemas.microsoft.com/office/drawing/2014/main" id="{F0008DE6-EDD2-E384-B3FF-7CBD888F5F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9" name="Freeform: Shape 3208">
                <a:extLst>
                  <a:ext uri="{FF2B5EF4-FFF2-40B4-BE49-F238E27FC236}">
                    <a16:creationId xmlns:a16="http://schemas.microsoft.com/office/drawing/2014/main" id="{3E8163B5-6F24-1C36-3967-A66FBB937C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0" name="Freeform: Shape 3209">
                <a:extLst>
                  <a:ext uri="{FF2B5EF4-FFF2-40B4-BE49-F238E27FC236}">
                    <a16:creationId xmlns:a16="http://schemas.microsoft.com/office/drawing/2014/main" id="{16F47DD2-44D1-28B3-5131-B7019885E9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1" name="Freeform: Shape 3210">
                <a:extLst>
                  <a:ext uri="{FF2B5EF4-FFF2-40B4-BE49-F238E27FC236}">
                    <a16:creationId xmlns:a16="http://schemas.microsoft.com/office/drawing/2014/main" id="{0D14A82E-B2C1-69B6-7D20-5BC1F0901B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2" name="Freeform: Shape 3211">
                <a:extLst>
                  <a:ext uri="{FF2B5EF4-FFF2-40B4-BE49-F238E27FC236}">
                    <a16:creationId xmlns:a16="http://schemas.microsoft.com/office/drawing/2014/main" id="{608C4F5F-0162-115C-3B25-34C93B4DB3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3" name="Freeform: Shape 3212">
                <a:extLst>
                  <a:ext uri="{FF2B5EF4-FFF2-40B4-BE49-F238E27FC236}">
                    <a16:creationId xmlns:a16="http://schemas.microsoft.com/office/drawing/2014/main" id="{F142003B-7100-FF45-0DB5-FADEAD11C9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4" name="Freeform: Shape 3213">
                <a:extLst>
                  <a:ext uri="{FF2B5EF4-FFF2-40B4-BE49-F238E27FC236}">
                    <a16:creationId xmlns:a16="http://schemas.microsoft.com/office/drawing/2014/main" id="{8EEFBE48-211B-FE3D-9BF8-016CE9C2E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5" name="Freeform: Shape 3214">
                <a:extLst>
                  <a:ext uri="{FF2B5EF4-FFF2-40B4-BE49-F238E27FC236}">
                    <a16:creationId xmlns:a16="http://schemas.microsoft.com/office/drawing/2014/main" id="{2A844310-AA75-A95F-71E7-FCEBBB7BE8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6" name="Freeform: Shape 3215">
                <a:extLst>
                  <a:ext uri="{FF2B5EF4-FFF2-40B4-BE49-F238E27FC236}">
                    <a16:creationId xmlns:a16="http://schemas.microsoft.com/office/drawing/2014/main" id="{5B16D49B-7534-1F03-EB84-AA613774B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7" name="Freeform: Shape 3216">
                <a:extLst>
                  <a:ext uri="{FF2B5EF4-FFF2-40B4-BE49-F238E27FC236}">
                    <a16:creationId xmlns:a16="http://schemas.microsoft.com/office/drawing/2014/main" id="{EA18AC75-D229-A01B-A088-68EFA7275F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8" name="Freeform: Shape 3217">
                <a:extLst>
                  <a:ext uri="{FF2B5EF4-FFF2-40B4-BE49-F238E27FC236}">
                    <a16:creationId xmlns:a16="http://schemas.microsoft.com/office/drawing/2014/main" id="{31725B4F-C01D-93AD-ED79-7535C8ED15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9" name="Freeform: Shape 3218">
                <a:extLst>
                  <a:ext uri="{FF2B5EF4-FFF2-40B4-BE49-F238E27FC236}">
                    <a16:creationId xmlns:a16="http://schemas.microsoft.com/office/drawing/2014/main" id="{96C31B8F-9CBD-567D-5C15-ED246A970D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0" name="Freeform: Shape 3219">
                <a:extLst>
                  <a:ext uri="{FF2B5EF4-FFF2-40B4-BE49-F238E27FC236}">
                    <a16:creationId xmlns:a16="http://schemas.microsoft.com/office/drawing/2014/main" id="{76184044-4A89-835F-73D3-5D031A31E5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1" name="Freeform: Shape 3220">
                <a:extLst>
                  <a:ext uri="{FF2B5EF4-FFF2-40B4-BE49-F238E27FC236}">
                    <a16:creationId xmlns:a16="http://schemas.microsoft.com/office/drawing/2014/main" id="{0CEF154D-0CC3-8060-4A1F-002B0E7E22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2" name="Freeform: Shape 3221">
                <a:extLst>
                  <a:ext uri="{FF2B5EF4-FFF2-40B4-BE49-F238E27FC236}">
                    <a16:creationId xmlns:a16="http://schemas.microsoft.com/office/drawing/2014/main" id="{20A93385-1DC3-AFBA-195B-1980DA989D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3" name="Freeform: Shape 3222">
                <a:extLst>
                  <a:ext uri="{FF2B5EF4-FFF2-40B4-BE49-F238E27FC236}">
                    <a16:creationId xmlns:a16="http://schemas.microsoft.com/office/drawing/2014/main" id="{B1910F6A-4FCD-A2C5-C1F1-B9504C680F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4" name="Freeform: Shape 3223">
                <a:extLst>
                  <a:ext uri="{FF2B5EF4-FFF2-40B4-BE49-F238E27FC236}">
                    <a16:creationId xmlns:a16="http://schemas.microsoft.com/office/drawing/2014/main" id="{AB916479-AA11-F2E4-FFC5-0F8DA4A6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5" name="Freeform: Shape 3224">
                <a:extLst>
                  <a:ext uri="{FF2B5EF4-FFF2-40B4-BE49-F238E27FC236}">
                    <a16:creationId xmlns:a16="http://schemas.microsoft.com/office/drawing/2014/main" id="{B9DB1560-99B9-5662-13FF-56A790DBF8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6" name="Freeform: Shape 3225">
                <a:extLst>
                  <a:ext uri="{FF2B5EF4-FFF2-40B4-BE49-F238E27FC236}">
                    <a16:creationId xmlns:a16="http://schemas.microsoft.com/office/drawing/2014/main" id="{4BBB87DA-3F5D-4F9E-0A0B-1220146F44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7" name="Freeform: Shape 3226">
                <a:extLst>
                  <a:ext uri="{FF2B5EF4-FFF2-40B4-BE49-F238E27FC236}">
                    <a16:creationId xmlns:a16="http://schemas.microsoft.com/office/drawing/2014/main" id="{06792335-59BF-9B4C-DFDF-679E2F5C56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8" name="Freeform: Shape 3227">
                <a:extLst>
                  <a:ext uri="{FF2B5EF4-FFF2-40B4-BE49-F238E27FC236}">
                    <a16:creationId xmlns:a16="http://schemas.microsoft.com/office/drawing/2014/main" id="{48FFCD98-D01A-7D9F-32F1-1D59E16D15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9" name="Freeform: Shape 3228">
                <a:extLst>
                  <a:ext uri="{FF2B5EF4-FFF2-40B4-BE49-F238E27FC236}">
                    <a16:creationId xmlns:a16="http://schemas.microsoft.com/office/drawing/2014/main" id="{ED10FEBA-E502-AD7F-EC78-3B143EA315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0" name="Freeform: Shape 3229">
                <a:extLst>
                  <a:ext uri="{FF2B5EF4-FFF2-40B4-BE49-F238E27FC236}">
                    <a16:creationId xmlns:a16="http://schemas.microsoft.com/office/drawing/2014/main" id="{CDAFA656-E96E-5C19-8796-EB5C7DC7A5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1" name="Freeform: Shape 3230">
                <a:extLst>
                  <a:ext uri="{FF2B5EF4-FFF2-40B4-BE49-F238E27FC236}">
                    <a16:creationId xmlns:a16="http://schemas.microsoft.com/office/drawing/2014/main" id="{021E8C75-950C-A7C8-9586-373AAF5F0D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2" name="Freeform: Shape 3231">
                <a:extLst>
                  <a:ext uri="{FF2B5EF4-FFF2-40B4-BE49-F238E27FC236}">
                    <a16:creationId xmlns:a16="http://schemas.microsoft.com/office/drawing/2014/main" id="{FD63AAF2-C5C4-C261-DC14-87D4827A1F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3" name="Freeform: Shape 3232">
                <a:extLst>
                  <a:ext uri="{FF2B5EF4-FFF2-40B4-BE49-F238E27FC236}">
                    <a16:creationId xmlns:a16="http://schemas.microsoft.com/office/drawing/2014/main" id="{165022B3-8493-64D8-227A-BCD17E29FE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4" name="Freeform: Shape 3233">
                <a:extLst>
                  <a:ext uri="{FF2B5EF4-FFF2-40B4-BE49-F238E27FC236}">
                    <a16:creationId xmlns:a16="http://schemas.microsoft.com/office/drawing/2014/main" id="{734C1D08-4D18-1ADE-DC64-16A1EE4413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5" name="Freeform: Shape 3234">
                <a:extLst>
                  <a:ext uri="{FF2B5EF4-FFF2-40B4-BE49-F238E27FC236}">
                    <a16:creationId xmlns:a16="http://schemas.microsoft.com/office/drawing/2014/main" id="{D3CED451-0411-1E71-696F-EAEB1578D0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6" name="Freeform: Shape 3235">
                <a:extLst>
                  <a:ext uri="{FF2B5EF4-FFF2-40B4-BE49-F238E27FC236}">
                    <a16:creationId xmlns:a16="http://schemas.microsoft.com/office/drawing/2014/main" id="{AA5B936B-3FC0-8111-D9D0-DF9E30D4E2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7" name="Freeform: Shape 3236">
                <a:extLst>
                  <a:ext uri="{FF2B5EF4-FFF2-40B4-BE49-F238E27FC236}">
                    <a16:creationId xmlns:a16="http://schemas.microsoft.com/office/drawing/2014/main" id="{6872BD4E-613A-3A18-8719-EBF14DC574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8" name="Freeform: Shape 3237">
                <a:extLst>
                  <a:ext uri="{FF2B5EF4-FFF2-40B4-BE49-F238E27FC236}">
                    <a16:creationId xmlns:a16="http://schemas.microsoft.com/office/drawing/2014/main" id="{C15CC54A-6C28-2E0A-426E-AB9FC886BA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9" name="Freeform: Shape 3238">
                <a:extLst>
                  <a:ext uri="{FF2B5EF4-FFF2-40B4-BE49-F238E27FC236}">
                    <a16:creationId xmlns:a16="http://schemas.microsoft.com/office/drawing/2014/main" id="{B4273418-B923-1152-8394-8D49F81191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0" name="Freeform: Shape 3239">
                <a:extLst>
                  <a:ext uri="{FF2B5EF4-FFF2-40B4-BE49-F238E27FC236}">
                    <a16:creationId xmlns:a16="http://schemas.microsoft.com/office/drawing/2014/main" id="{CA01E40B-FA23-A51B-4984-59D8BC9C78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1" name="Freeform: Shape 3240">
                <a:extLst>
                  <a:ext uri="{FF2B5EF4-FFF2-40B4-BE49-F238E27FC236}">
                    <a16:creationId xmlns:a16="http://schemas.microsoft.com/office/drawing/2014/main" id="{121D495E-2609-E38C-8B94-DB1606A87D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2" name="Freeform: Shape 3241">
                <a:extLst>
                  <a:ext uri="{FF2B5EF4-FFF2-40B4-BE49-F238E27FC236}">
                    <a16:creationId xmlns:a16="http://schemas.microsoft.com/office/drawing/2014/main" id="{AF506577-0E1B-94EB-2491-4A29D75166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3" name="Freeform: Shape 3242">
                <a:extLst>
                  <a:ext uri="{FF2B5EF4-FFF2-40B4-BE49-F238E27FC236}">
                    <a16:creationId xmlns:a16="http://schemas.microsoft.com/office/drawing/2014/main" id="{2FD11555-211A-139D-301C-80929624BF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4" name="Freeform: Shape 3243">
                <a:extLst>
                  <a:ext uri="{FF2B5EF4-FFF2-40B4-BE49-F238E27FC236}">
                    <a16:creationId xmlns:a16="http://schemas.microsoft.com/office/drawing/2014/main" id="{EC0EC82C-DF20-1948-8EAD-00E6553291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5" name="Freeform: Shape 3244">
                <a:extLst>
                  <a:ext uri="{FF2B5EF4-FFF2-40B4-BE49-F238E27FC236}">
                    <a16:creationId xmlns:a16="http://schemas.microsoft.com/office/drawing/2014/main" id="{88A2E7D1-5826-6D27-3E8C-05C7FEE45A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6" name="Freeform: Shape 3245">
                <a:extLst>
                  <a:ext uri="{FF2B5EF4-FFF2-40B4-BE49-F238E27FC236}">
                    <a16:creationId xmlns:a16="http://schemas.microsoft.com/office/drawing/2014/main" id="{252ED33D-0597-BC49-2BBF-59407C140E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7" name="Freeform: Shape 3246">
                <a:extLst>
                  <a:ext uri="{FF2B5EF4-FFF2-40B4-BE49-F238E27FC236}">
                    <a16:creationId xmlns:a16="http://schemas.microsoft.com/office/drawing/2014/main" id="{48AAB4FF-061D-F723-D6A8-50369D63D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8" name="Freeform: Shape 3247">
                <a:extLst>
                  <a:ext uri="{FF2B5EF4-FFF2-40B4-BE49-F238E27FC236}">
                    <a16:creationId xmlns:a16="http://schemas.microsoft.com/office/drawing/2014/main" id="{D6C9BB7A-CE26-FB82-86F7-D141D419D8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9" name="Freeform: Shape 3248">
                <a:extLst>
                  <a:ext uri="{FF2B5EF4-FFF2-40B4-BE49-F238E27FC236}">
                    <a16:creationId xmlns:a16="http://schemas.microsoft.com/office/drawing/2014/main" id="{468CF04B-480E-C0CA-BCB4-3F754F7FC7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0" name="Freeform: Shape 3249">
                <a:extLst>
                  <a:ext uri="{FF2B5EF4-FFF2-40B4-BE49-F238E27FC236}">
                    <a16:creationId xmlns:a16="http://schemas.microsoft.com/office/drawing/2014/main" id="{0D0F457B-B135-498F-9F36-B2B5F1F009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1" name="Freeform: Shape 3250">
                <a:extLst>
                  <a:ext uri="{FF2B5EF4-FFF2-40B4-BE49-F238E27FC236}">
                    <a16:creationId xmlns:a16="http://schemas.microsoft.com/office/drawing/2014/main" id="{05F233A3-959A-554E-6057-E5142278C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2" name="Freeform: Shape 3251">
                <a:extLst>
                  <a:ext uri="{FF2B5EF4-FFF2-40B4-BE49-F238E27FC236}">
                    <a16:creationId xmlns:a16="http://schemas.microsoft.com/office/drawing/2014/main" id="{78FC000B-B1CF-060C-CA9E-B24A1D0A4B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3" name="Freeform: Shape 3252">
                <a:extLst>
                  <a:ext uri="{FF2B5EF4-FFF2-40B4-BE49-F238E27FC236}">
                    <a16:creationId xmlns:a16="http://schemas.microsoft.com/office/drawing/2014/main" id="{CEA5745C-F94B-7627-5C21-0BA9A9C1F4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4" name="Freeform: Shape 3253">
                <a:extLst>
                  <a:ext uri="{FF2B5EF4-FFF2-40B4-BE49-F238E27FC236}">
                    <a16:creationId xmlns:a16="http://schemas.microsoft.com/office/drawing/2014/main" id="{E38B41BA-7EF0-B75D-7BD8-8AD88B089F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5" name="Freeform: Shape 3254">
                <a:extLst>
                  <a:ext uri="{FF2B5EF4-FFF2-40B4-BE49-F238E27FC236}">
                    <a16:creationId xmlns:a16="http://schemas.microsoft.com/office/drawing/2014/main" id="{08885678-6C36-B600-2584-EFB2525F52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6" name="Freeform: Shape 3255">
                <a:extLst>
                  <a:ext uri="{FF2B5EF4-FFF2-40B4-BE49-F238E27FC236}">
                    <a16:creationId xmlns:a16="http://schemas.microsoft.com/office/drawing/2014/main" id="{4DD1533D-FFC8-FCE3-7575-BE2A0E6F72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7" name="Freeform: Shape 3256">
                <a:extLst>
                  <a:ext uri="{FF2B5EF4-FFF2-40B4-BE49-F238E27FC236}">
                    <a16:creationId xmlns:a16="http://schemas.microsoft.com/office/drawing/2014/main" id="{D922A925-5538-51B4-E7BC-1C14D0D056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8" name="Freeform: Shape 3257">
                <a:extLst>
                  <a:ext uri="{FF2B5EF4-FFF2-40B4-BE49-F238E27FC236}">
                    <a16:creationId xmlns:a16="http://schemas.microsoft.com/office/drawing/2014/main" id="{3F0CE2F5-6C44-2CC8-7713-B910B3F34D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9" name="Freeform: Shape 3258">
                <a:extLst>
                  <a:ext uri="{FF2B5EF4-FFF2-40B4-BE49-F238E27FC236}">
                    <a16:creationId xmlns:a16="http://schemas.microsoft.com/office/drawing/2014/main" id="{3A3CC65D-AB2F-ADC9-C2C9-5F40D554B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0" name="Freeform: Shape 3259">
                <a:extLst>
                  <a:ext uri="{FF2B5EF4-FFF2-40B4-BE49-F238E27FC236}">
                    <a16:creationId xmlns:a16="http://schemas.microsoft.com/office/drawing/2014/main" id="{9E491CCA-F743-B3B2-A223-200DC12BA4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1" name="Freeform: Shape 3260">
                <a:extLst>
                  <a:ext uri="{FF2B5EF4-FFF2-40B4-BE49-F238E27FC236}">
                    <a16:creationId xmlns:a16="http://schemas.microsoft.com/office/drawing/2014/main" id="{48ADCECD-801E-767C-D68F-612226EE54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2" name="Freeform: Shape 3261">
                <a:extLst>
                  <a:ext uri="{FF2B5EF4-FFF2-40B4-BE49-F238E27FC236}">
                    <a16:creationId xmlns:a16="http://schemas.microsoft.com/office/drawing/2014/main" id="{23BF7884-185B-5A72-1C68-C15BFD6F9B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3" name="Freeform: Shape 3262">
                <a:extLst>
                  <a:ext uri="{FF2B5EF4-FFF2-40B4-BE49-F238E27FC236}">
                    <a16:creationId xmlns:a16="http://schemas.microsoft.com/office/drawing/2014/main" id="{2B9DE161-CB1D-A2F7-BE4C-543495948A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4" name="Freeform: Shape 3263">
                <a:extLst>
                  <a:ext uri="{FF2B5EF4-FFF2-40B4-BE49-F238E27FC236}">
                    <a16:creationId xmlns:a16="http://schemas.microsoft.com/office/drawing/2014/main" id="{574DAF0F-129C-DB5B-1170-1755B01119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5" name="Freeform: Shape 3264">
                <a:extLst>
                  <a:ext uri="{FF2B5EF4-FFF2-40B4-BE49-F238E27FC236}">
                    <a16:creationId xmlns:a16="http://schemas.microsoft.com/office/drawing/2014/main" id="{CAF2126B-1373-8659-711E-35C2E10CA2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6" name="Freeform: Shape 3265">
                <a:extLst>
                  <a:ext uri="{FF2B5EF4-FFF2-40B4-BE49-F238E27FC236}">
                    <a16:creationId xmlns:a16="http://schemas.microsoft.com/office/drawing/2014/main" id="{DA6F5B0A-B460-A3A3-E67A-9076B88E78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402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7B9796-29EA-8FF6-552A-ACAEEE8A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B9CD2E85-E9FC-5F32-08F9-B04588F06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9A3CF-3364-ADB7-5F9B-B914F6FAA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396117"/>
            <a:ext cx="4965538" cy="691903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Truth</a:t>
            </a:r>
          </a:p>
        </p:txBody>
      </p:sp>
      <p:sp>
        <p:nvSpPr>
          <p:cNvPr id="3083" name="Graphic 212">
            <a:extLst>
              <a:ext uri="{FF2B5EF4-FFF2-40B4-BE49-F238E27FC236}">
                <a16:creationId xmlns:a16="http://schemas.microsoft.com/office/drawing/2014/main" id="{98010F8C-69F1-CE77-14C9-ADBFE31E7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85" name="Graphic 212">
            <a:extLst>
              <a:ext uri="{FF2B5EF4-FFF2-40B4-BE49-F238E27FC236}">
                <a16:creationId xmlns:a16="http://schemas.microsoft.com/office/drawing/2014/main" id="{9E13384D-78C2-2BCC-B7E1-7FB93606E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2F0F4-7AA3-1637-4DB6-0A12275C6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1238491"/>
            <a:ext cx="5081286" cy="55095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church is called the pillar </a:t>
            </a:r>
            <a:r>
              <a:rPr lang="en-US" sz="24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ground of the truth (1 Tim. 3:15).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commitment of any church to the truth can be shown in different ways.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hold destructive beliefs (Rev. 2:14-15). </a:t>
            </a:r>
          </a:p>
          <a:p>
            <a:pPr lvl="1"/>
            <a:r>
              <a:rPr lang="en-US" sz="2200" b="1" i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teach false doctrine (Rev. 2:20-23).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be aware of them and reject them (Acts 20:29-30; 2 Pet. 2:1-3; Rev. 2:2).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Seeing to it that what is taught in classes and in the public worship is truth.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32FE2738-68BA-81D4-F479-4292DCBED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3088" name="Graphic 190">
              <a:extLst>
                <a:ext uri="{FF2B5EF4-FFF2-40B4-BE49-F238E27FC236}">
                  <a16:creationId xmlns:a16="http://schemas.microsoft.com/office/drawing/2014/main" id="{96264E6E-3BA6-0A20-240C-B97CC8E8D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6CCFCCA6-87A7-5078-4B8A-0510BD1A9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BA7A71E3-C757-DBA9-C0F4-A038716D8D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89" name="Graphic 190">
              <a:extLst>
                <a:ext uri="{FF2B5EF4-FFF2-40B4-BE49-F238E27FC236}">
                  <a16:creationId xmlns:a16="http://schemas.microsoft.com/office/drawing/2014/main" id="{CC4A48C5-D1C9-2AB8-9AB4-F65B69A6E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4078F808-7323-8CF1-E158-143600A88A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2949FF3D-7B2F-7377-FDC9-40FDB11482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76" name="Picture 4" descr="Is 'Truth' as Objective as We Think? | Templeton World Charity Foundation,  Inc.">
            <a:extLst>
              <a:ext uri="{FF2B5EF4-FFF2-40B4-BE49-F238E27FC236}">
                <a16:creationId xmlns:a16="http://schemas.microsoft.com/office/drawing/2014/main" id="{1366ADF9-A5B1-54E6-36AE-2F5161919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08" y="2170750"/>
            <a:ext cx="2666283" cy="221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0C1D55A3-9A6D-1455-7E0B-F1AB2760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3096" name="Graphic 4">
              <a:extLst>
                <a:ext uri="{FF2B5EF4-FFF2-40B4-BE49-F238E27FC236}">
                  <a16:creationId xmlns:a16="http://schemas.microsoft.com/office/drawing/2014/main" id="{52AAC42A-F77E-F6BF-5B52-D34C5692B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267" name="Freeform: Shape 3266">
                <a:extLst>
                  <a:ext uri="{FF2B5EF4-FFF2-40B4-BE49-F238E27FC236}">
                    <a16:creationId xmlns:a16="http://schemas.microsoft.com/office/drawing/2014/main" id="{3C68A558-C423-CE97-18AF-7351874766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8" name="Freeform: Shape 3267">
                <a:extLst>
                  <a:ext uri="{FF2B5EF4-FFF2-40B4-BE49-F238E27FC236}">
                    <a16:creationId xmlns:a16="http://schemas.microsoft.com/office/drawing/2014/main" id="{FCB12A2E-7104-A564-A756-9769EF80C0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9" name="Freeform: Shape 3268">
                <a:extLst>
                  <a:ext uri="{FF2B5EF4-FFF2-40B4-BE49-F238E27FC236}">
                    <a16:creationId xmlns:a16="http://schemas.microsoft.com/office/drawing/2014/main" id="{A7B9C86E-9927-3FAB-1308-5EA7CBAFEA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0" name="Freeform: Shape 3269">
                <a:extLst>
                  <a:ext uri="{FF2B5EF4-FFF2-40B4-BE49-F238E27FC236}">
                    <a16:creationId xmlns:a16="http://schemas.microsoft.com/office/drawing/2014/main" id="{5F6C7FC7-881E-33D4-54F0-850FDBF3CE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1" name="Freeform: Shape 3270">
                <a:extLst>
                  <a:ext uri="{FF2B5EF4-FFF2-40B4-BE49-F238E27FC236}">
                    <a16:creationId xmlns:a16="http://schemas.microsoft.com/office/drawing/2014/main" id="{E436B40F-5474-A5E1-6F1E-317E5244E2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2" name="Freeform: Shape 3271">
                <a:extLst>
                  <a:ext uri="{FF2B5EF4-FFF2-40B4-BE49-F238E27FC236}">
                    <a16:creationId xmlns:a16="http://schemas.microsoft.com/office/drawing/2014/main" id="{79A27AC9-8239-0778-9392-D90A9A1A9B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3" name="Freeform: Shape 3272">
                <a:extLst>
                  <a:ext uri="{FF2B5EF4-FFF2-40B4-BE49-F238E27FC236}">
                    <a16:creationId xmlns:a16="http://schemas.microsoft.com/office/drawing/2014/main" id="{A174739E-F3AE-1F4B-006B-BB0B33758A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4" name="Freeform: Shape 3273">
                <a:extLst>
                  <a:ext uri="{FF2B5EF4-FFF2-40B4-BE49-F238E27FC236}">
                    <a16:creationId xmlns:a16="http://schemas.microsoft.com/office/drawing/2014/main" id="{41EFF0AD-EFFB-17E2-70C4-B98E2B2F28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5" name="Freeform: Shape 3274">
                <a:extLst>
                  <a:ext uri="{FF2B5EF4-FFF2-40B4-BE49-F238E27FC236}">
                    <a16:creationId xmlns:a16="http://schemas.microsoft.com/office/drawing/2014/main" id="{26F5DFEA-54DC-4D05-3C96-DC2020AC35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6" name="Freeform: Shape 3275">
                <a:extLst>
                  <a:ext uri="{FF2B5EF4-FFF2-40B4-BE49-F238E27FC236}">
                    <a16:creationId xmlns:a16="http://schemas.microsoft.com/office/drawing/2014/main" id="{96268A71-749A-CB4D-18A3-3C7567A168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7" name="Freeform: Shape 3276">
                <a:extLst>
                  <a:ext uri="{FF2B5EF4-FFF2-40B4-BE49-F238E27FC236}">
                    <a16:creationId xmlns:a16="http://schemas.microsoft.com/office/drawing/2014/main" id="{4FECD890-9D39-BE1B-6BC0-1FCB2CF7AD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8" name="Freeform: Shape 3277">
                <a:extLst>
                  <a:ext uri="{FF2B5EF4-FFF2-40B4-BE49-F238E27FC236}">
                    <a16:creationId xmlns:a16="http://schemas.microsoft.com/office/drawing/2014/main" id="{9BC77314-55CF-4E6A-8EEB-F3BE165F9A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9" name="Freeform: Shape 3278">
                <a:extLst>
                  <a:ext uri="{FF2B5EF4-FFF2-40B4-BE49-F238E27FC236}">
                    <a16:creationId xmlns:a16="http://schemas.microsoft.com/office/drawing/2014/main" id="{4F0EA4A8-83CE-7B04-367D-C2794C825C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0" name="Freeform: Shape 3279">
                <a:extLst>
                  <a:ext uri="{FF2B5EF4-FFF2-40B4-BE49-F238E27FC236}">
                    <a16:creationId xmlns:a16="http://schemas.microsoft.com/office/drawing/2014/main" id="{E5285033-0065-C0CE-7D77-305E120279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1" name="Freeform: Shape 3280">
                <a:extLst>
                  <a:ext uri="{FF2B5EF4-FFF2-40B4-BE49-F238E27FC236}">
                    <a16:creationId xmlns:a16="http://schemas.microsoft.com/office/drawing/2014/main" id="{50BAC9DC-3E66-229F-E3E5-2F3254E27B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2" name="Freeform: Shape 3281">
                <a:extLst>
                  <a:ext uri="{FF2B5EF4-FFF2-40B4-BE49-F238E27FC236}">
                    <a16:creationId xmlns:a16="http://schemas.microsoft.com/office/drawing/2014/main" id="{B911B1BC-3AA2-7761-C862-4932F059F4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3" name="Freeform: Shape 3282">
                <a:extLst>
                  <a:ext uri="{FF2B5EF4-FFF2-40B4-BE49-F238E27FC236}">
                    <a16:creationId xmlns:a16="http://schemas.microsoft.com/office/drawing/2014/main" id="{115F9330-0C9E-7AC7-F5B3-42A8455B1F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4" name="Freeform: Shape 3283">
                <a:extLst>
                  <a:ext uri="{FF2B5EF4-FFF2-40B4-BE49-F238E27FC236}">
                    <a16:creationId xmlns:a16="http://schemas.microsoft.com/office/drawing/2014/main" id="{DAF3EBD2-94B3-0B64-1AA8-7835698EB8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5" name="Freeform: Shape 3284">
                <a:extLst>
                  <a:ext uri="{FF2B5EF4-FFF2-40B4-BE49-F238E27FC236}">
                    <a16:creationId xmlns:a16="http://schemas.microsoft.com/office/drawing/2014/main" id="{CBE6811E-BF74-6CF3-6792-FA4584EB0A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6" name="Freeform: Shape 3285">
                <a:extLst>
                  <a:ext uri="{FF2B5EF4-FFF2-40B4-BE49-F238E27FC236}">
                    <a16:creationId xmlns:a16="http://schemas.microsoft.com/office/drawing/2014/main" id="{C64A25F7-4ED3-75D1-A6B9-0EDC490E8C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7" name="Freeform: Shape 3286">
                <a:extLst>
                  <a:ext uri="{FF2B5EF4-FFF2-40B4-BE49-F238E27FC236}">
                    <a16:creationId xmlns:a16="http://schemas.microsoft.com/office/drawing/2014/main" id="{3691E128-B2FE-F987-2234-F4CB7FD014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8" name="Freeform: Shape 3287">
                <a:extLst>
                  <a:ext uri="{FF2B5EF4-FFF2-40B4-BE49-F238E27FC236}">
                    <a16:creationId xmlns:a16="http://schemas.microsoft.com/office/drawing/2014/main" id="{4AD37138-E074-E8F4-662B-35754C9FE3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9" name="Freeform: Shape 3288">
                <a:extLst>
                  <a:ext uri="{FF2B5EF4-FFF2-40B4-BE49-F238E27FC236}">
                    <a16:creationId xmlns:a16="http://schemas.microsoft.com/office/drawing/2014/main" id="{175FA9CC-DD2E-8A5C-BA0F-02435E6D44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0" name="Freeform: Shape 3289">
                <a:extLst>
                  <a:ext uri="{FF2B5EF4-FFF2-40B4-BE49-F238E27FC236}">
                    <a16:creationId xmlns:a16="http://schemas.microsoft.com/office/drawing/2014/main" id="{35A51400-D380-1621-81ED-F63A57C3A9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1" name="Freeform: Shape 3290">
                <a:extLst>
                  <a:ext uri="{FF2B5EF4-FFF2-40B4-BE49-F238E27FC236}">
                    <a16:creationId xmlns:a16="http://schemas.microsoft.com/office/drawing/2014/main" id="{B4DB9665-5A20-7295-BBC4-CE4347BF97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2" name="Freeform: Shape 3291">
                <a:extLst>
                  <a:ext uri="{FF2B5EF4-FFF2-40B4-BE49-F238E27FC236}">
                    <a16:creationId xmlns:a16="http://schemas.microsoft.com/office/drawing/2014/main" id="{41573CFB-7893-08F8-9DE4-87AC626065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3" name="Freeform: Shape 3292">
                <a:extLst>
                  <a:ext uri="{FF2B5EF4-FFF2-40B4-BE49-F238E27FC236}">
                    <a16:creationId xmlns:a16="http://schemas.microsoft.com/office/drawing/2014/main" id="{6AB91797-5EFA-D022-BDD6-5E927BA80C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4" name="Freeform: Shape 3293">
                <a:extLst>
                  <a:ext uri="{FF2B5EF4-FFF2-40B4-BE49-F238E27FC236}">
                    <a16:creationId xmlns:a16="http://schemas.microsoft.com/office/drawing/2014/main" id="{24155081-F311-5553-2149-2284603972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5" name="Freeform: Shape 3294">
                <a:extLst>
                  <a:ext uri="{FF2B5EF4-FFF2-40B4-BE49-F238E27FC236}">
                    <a16:creationId xmlns:a16="http://schemas.microsoft.com/office/drawing/2014/main" id="{1B2551B2-BA2A-D58A-4D39-77D226296A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6" name="Freeform: Shape 3295">
                <a:extLst>
                  <a:ext uri="{FF2B5EF4-FFF2-40B4-BE49-F238E27FC236}">
                    <a16:creationId xmlns:a16="http://schemas.microsoft.com/office/drawing/2014/main" id="{0B44666A-1BDB-EB3F-A319-7335B7F222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7" name="Freeform: Shape 3296">
                <a:extLst>
                  <a:ext uri="{FF2B5EF4-FFF2-40B4-BE49-F238E27FC236}">
                    <a16:creationId xmlns:a16="http://schemas.microsoft.com/office/drawing/2014/main" id="{436A2586-C51D-16D4-6D57-78F94DE3A3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8" name="Freeform: Shape 3297">
                <a:extLst>
                  <a:ext uri="{FF2B5EF4-FFF2-40B4-BE49-F238E27FC236}">
                    <a16:creationId xmlns:a16="http://schemas.microsoft.com/office/drawing/2014/main" id="{7D37C390-AFA0-0C25-F078-054C027AB1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9" name="Freeform: Shape 3298">
                <a:extLst>
                  <a:ext uri="{FF2B5EF4-FFF2-40B4-BE49-F238E27FC236}">
                    <a16:creationId xmlns:a16="http://schemas.microsoft.com/office/drawing/2014/main" id="{4AE10BCE-EF62-D0F6-747E-4B0F9D640D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0" name="Freeform: Shape 3299">
                <a:extLst>
                  <a:ext uri="{FF2B5EF4-FFF2-40B4-BE49-F238E27FC236}">
                    <a16:creationId xmlns:a16="http://schemas.microsoft.com/office/drawing/2014/main" id="{60CDAD00-40AA-3975-5D0B-57C02BCA7D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1" name="Freeform: Shape 3300">
                <a:extLst>
                  <a:ext uri="{FF2B5EF4-FFF2-40B4-BE49-F238E27FC236}">
                    <a16:creationId xmlns:a16="http://schemas.microsoft.com/office/drawing/2014/main" id="{EE4CC86A-1AF2-E6B4-658F-CB4F1D7292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2" name="Freeform: Shape 3301">
                <a:extLst>
                  <a:ext uri="{FF2B5EF4-FFF2-40B4-BE49-F238E27FC236}">
                    <a16:creationId xmlns:a16="http://schemas.microsoft.com/office/drawing/2014/main" id="{BFFFD130-84D2-97A0-E27A-E64C62247B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3" name="Freeform: Shape 3302">
                <a:extLst>
                  <a:ext uri="{FF2B5EF4-FFF2-40B4-BE49-F238E27FC236}">
                    <a16:creationId xmlns:a16="http://schemas.microsoft.com/office/drawing/2014/main" id="{49C34819-41B9-DD98-9302-1A1734DDD9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4" name="Freeform: Shape 3303">
                <a:extLst>
                  <a:ext uri="{FF2B5EF4-FFF2-40B4-BE49-F238E27FC236}">
                    <a16:creationId xmlns:a16="http://schemas.microsoft.com/office/drawing/2014/main" id="{96CD78BC-F9A3-1BEB-8F72-53706DD03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5" name="Freeform: Shape 3304">
                <a:extLst>
                  <a:ext uri="{FF2B5EF4-FFF2-40B4-BE49-F238E27FC236}">
                    <a16:creationId xmlns:a16="http://schemas.microsoft.com/office/drawing/2014/main" id="{B5691CA8-B1EA-8092-3D9A-8F42154FFC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6" name="Freeform: Shape 3305">
                <a:extLst>
                  <a:ext uri="{FF2B5EF4-FFF2-40B4-BE49-F238E27FC236}">
                    <a16:creationId xmlns:a16="http://schemas.microsoft.com/office/drawing/2014/main" id="{6D71A8BC-C59E-5B66-DAC8-6A12165BD3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7" name="Freeform: Shape 3306">
                <a:extLst>
                  <a:ext uri="{FF2B5EF4-FFF2-40B4-BE49-F238E27FC236}">
                    <a16:creationId xmlns:a16="http://schemas.microsoft.com/office/drawing/2014/main" id="{38F05FAE-0BA5-0EAB-12C5-9895160308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8" name="Freeform: Shape 3307">
                <a:extLst>
                  <a:ext uri="{FF2B5EF4-FFF2-40B4-BE49-F238E27FC236}">
                    <a16:creationId xmlns:a16="http://schemas.microsoft.com/office/drawing/2014/main" id="{80F6CF15-2EA6-4CEE-73C3-F2E2BDC838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9" name="Freeform: Shape 3308">
                <a:extLst>
                  <a:ext uri="{FF2B5EF4-FFF2-40B4-BE49-F238E27FC236}">
                    <a16:creationId xmlns:a16="http://schemas.microsoft.com/office/drawing/2014/main" id="{9E2A0274-70C5-A34F-BEA5-6410B399DA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0" name="Freeform: Shape 3309">
                <a:extLst>
                  <a:ext uri="{FF2B5EF4-FFF2-40B4-BE49-F238E27FC236}">
                    <a16:creationId xmlns:a16="http://schemas.microsoft.com/office/drawing/2014/main" id="{CF570A80-9623-F15D-27DC-CB29203399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1" name="Freeform: Shape 3310">
                <a:extLst>
                  <a:ext uri="{FF2B5EF4-FFF2-40B4-BE49-F238E27FC236}">
                    <a16:creationId xmlns:a16="http://schemas.microsoft.com/office/drawing/2014/main" id="{25AA1931-15C7-40E4-7921-55CB2C41AC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2" name="Freeform: Shape 3311">
                <a:extLst>
                  <a:ext uri="{FF2B5EF4-FFF2-40B4-BE49-F238E27FC236}">
                    <a16:creationId xmlns:a16="http://schemas.microsoft.com/office/drawing/2014/main" id="{3B3B4EAA-929E-818E-4C8E-43445E5586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3" name="Freeform: Shape 3312">
                <a:extLst>
                  <a:ext uri="{FF2B5EF4-FFF2-40B4-BE49-F238E27FC236}">
                    <a16:creationId xmlns:a16="http://schemas.microsoft.com/office/drawing/2014/main" id="{FAC6AD4D-9620-939C-C3B8-5697E95B75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4" name="Freeform: Shape 3313">
                <a:extLst>
                  <a:ext uri="{FF2B5EF4-FFF2-40B4-BE49-F238E27FC236}">
                    <a16:creationId xmlns:a16="http://schemas.microsoft.com/office/drawing/2014/main" id="{727CACC4-1110-225B-CEBF-9D0C2C8A46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5" name="Freeform: Shape 3314">
                <a:extLst>
                  <a:ext uri="{FF2B5EF4-FFF2-40B4-BE49-F238E27FC236}">
                    <a16:creationId xmlns:a16="http://schemas.microsoft.com/office/drawing/2014/main" id="{FE9DA259-3BA9-B76A-7C10-1064F8FE9A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6" name="Freeform: Shape 3315">
                <a:extLst>
                  <a:ext uri="{FF2B5EF4-FFF2-40B4-BE49-F238E27FC236}">
                    <a16:creationId xmlns:a16="http://schemas.microsoft.com/office/drawing/2014/main" id="{0F72C199-1FC6-DEFA-5383-3C45BE03B5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7" name="Freeform: Shape 3316">
                <a:extLst>
                  <a:ext uri="{FF2B5EF4-FFF2-40B4-BE49-F238E27FC236}">
                    <a16:creationId xmlns:a16="http://schemas.microsoft.com/office/drawing/2014/main" id="{10717AFE-E625-9FFC-C111-425CCDDA4A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8" name="Freeform: Shape 3317">
                <a:extLst>
                  <a:ext uri="{FF2B5EF4-FFF2-40B4-BE49-F238E27FC236}">
                    <a16:creationId xmlns:a16="http://schemas.microsoft.com/office/drawing/2014/main" id="{69F4608A-3225-46FA-D02A-F620791335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9" name="Freeform: Shape 3318">
                <a:extLst>
                  <a:ext uri="{FF2B5EF4-FFF2-40B4-BE49-F238E27FC236}">
                    <a16:creationId xmlns:a16="http://schemas.microsoft.com/office/drawing/2014/main" id="{9C1933F1-D939-4933-17E0-FC3F859CDA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0" name="Freeform: Shape 3319">
                <a:extLst>
                  <a:ext uri="{FF2B5EF4-FFF2-40B4-BE49-F238E27FC236}">
                    <a16:creationId xmlns:a16="http://schemas.microsoft.com/office/drawing/2014/main" id="{9B65DD85-EA09-90F6-387E-846917BAD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1" name="Freeform: Shape 3320">
                <a:extLst>
                  <a:ext uri="{FF2B5EF4-FFF2-40B4-BE49-F238E27FC236}">
                    <a16:creationId xmlns:a16="http://schemas.microsoft.com/office/drawing/2014/main" id="{01230CDA-30CA-6F88-3E18-0B0720D18B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2" name="Freeform: Shape 3321">
                <a:extLst>
                  <a:ext uri="{FF2B5EF4-FFF2-40B4-BE49-F238E27FC236}">
                    <a16:creationId xmlns:a16="http://schemas.microsoft.com/office/drawing/2014/main" id="{5B417ACA-E0A2-9BF0-D85F-AE923B6288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3" name="Freeform: Shape 3322">
                <a:extLst>
                  <a:ext uri="{FF2B5EF4-FFF2-40B4-BE49-F238E27FC236}">
                    <a16:creationId xmlns:a16="http://schemas.microsoft.com/office/drawing/2014/main" id="{07C6CAB6-5388-1404-3457-D5230A49B9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4" name="Freeform: Shape 3323">
                <a:extLst>
                  <a:ext uri="{FF2B5EF4-FFF2-40B4-BE49-F238E27FC236}">
                    <a16:creationId xmlns:a16="http://schemas.microsoft.com/office/drawing/2014/main" id="{475838A1-2F78-D604-77CD-B8B4A08197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5" name="Freeform: Shape 3324">
                <a:extLst>
                  <a:ext uri="{FF2B5EF4-FFF2-40B4-BE49-F238E27FC236}">
                    <a16:creationId xmlns:a16="http://schemas.microsoft.com/office/drawing/2014/main" id="{56223A4C-67A8-EF24-091A-303C77E3D4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6" name="Freeform: Shape 3325">
                <a:extLst>
                  <a:ext uri="{FF2B5EF4-FFF2-40B4-BE49-F238E27FC236}">
                    <a16:creationId xmlns:a16="http://schemas.microsoft.com/office/drawing/2014/main" id="{8F56732A-4972-AD4B-B2A7-E081FFFEE6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7" name="Freeform: Shape 3326">
                <a:extLst>
                  <a:ext uri="{FF2B5EF4-FFF2-40B4-BE49-F238E27FC236}">
                    <a16:creationId xmlns:a16="http://schemas.microsoft.com/office/drawing/2014/main" id="{40DAF90B-5772-7D94-DAF2-180B62C87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8" name="Freeform: Shape 3327">
                <a:extLst>
                  <a:ext uri="{FF2B5EF4-FFF2-40B4-BE49-F238E27FC236}">
                    <a16:creationId xmlns:a16="http://schemas.microsoft.com/office/drawing/2014/main" id="{BCBBB500-D63C-B1C8-7264-7CADD565D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9" name="Freeform: Shape 3328">
                <a:extLst>
                  <a:ext uri="{FF2B5EF4-FFF2-40B4-BE49-F238E27FC236}">
                    <a16:creationId xmlns:a16="http://schemas.microsoft.com/office/drawing/2014/main" id="{A589E933-910E-E04B-D4B6-48701DC856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0" name="Freeform: Shape 3329">
                <a:extLst>
                  <a:ext uri="{FF2B5EF4-FFF2-40B4-BE49-F238E27FC236}">
                    <a16:creationId xmlns:a16="http://schemas.microsoft.com/office/drawing/2014/main" id="{8244463D-4816-0276-A10E-4F1265E569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1" name="Freeform: Shape 3330">
                <a:extLst>
                  <a:ext uri="{FF2B5EF4-FFF2-40B4-BE49-F238E27FC236}">
                    <a16:creationId xmlns:a16="http://schemas.microsoft.com/office/drawing/2014/main" id="{5914356D-9F9D-3CAD-B9B7-F7FA3391C3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2" name="Freeform: Shape 3331">
                <a:extLst>
                  <a:ext uri="{FF2B5EF4-FFF2-40B4-BE49-F238E27FC236}">
                    <a16:creationId xmlns:a16="http://schemas.microsoft.com/office/drawing/2014/main" id="{CEE9217A-20FD-95BB-0581-AE44A94348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3" name="Freeform: Shape 3332">
                <a:extLst>
                  <a:ext uri="{FF2B5EF4-FFF2-40B4-BE49-F238E27FC236}">
                    <a16:creationId xmlns:a16="http://schemas.microsoft.com/office/drawing/2014/main" id="{D64CEC34-72B4-FFC9-C8BB-750D27D10A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4" name="Freeform: Shape 3333">
                <a:extLst>
                  <a:ext uri="{FF2B5EF4-FFF2-40B4-BE49-F238E27FC236}">
                    <a16:creationId xmlns:a16="http://schemas.microsoft.com/office/drawing/2014/main" id="{9FED67F3-A154-3AB7-03BC-0863F8AB06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5" name="Freeform: Shape 3334">
                <a:extLst>
                  <a:ext uri="{FF2B5EF4-FFF2-40B4-BE49-F238E27FC236}">
                    <a16:creationId xmlns:a16="http://schemas.microsoft.com/office/drawing/2014/main" id="{5EE10E5E-B2E1-E450-B428-A4BC4D60F4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6" name="Freeform: Shape 3335">
                <a:extLst>
                  <a:ext uri="{FF2B5EF4-FFF2-40B4-BE49-F238E27FC236}">
                    <a16:creationId xmlns:a16="http://schemas.microsoft.com/office/drawing/2014/main" id="{49678D76-CD4F-4C04-1AB8-CA736312F9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7" name="Freeform: Shape 3336">
                <a:extLst>
                  <a:ext uri="{FF2B5EF4-FFF2-40B4-BE49-F238E27FC236}">
                    <a16:creationId xmlns:a16="http://schemas.microsoft.com/office/drawing/2014/main" id="{967CDE9F-BDC3-446C-7D71-C9125E9D1B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8" name="Freeform: Shape 3337">
                <a:extLst>
                  <a:ext uri="{FF2B5EF4-FFF2-40B4-BE49-F238E27FC236}">
                    <a16:creationId xmlns:a16="http://schemas.microsoft.com/office/drawing/2014/main" id="{A8C81648-C080-A4E7-302A-DF9EA6CDFE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9" name="Freeform: Shape 3338">
                <a:extLst>
                  <a:ext uri="{FF2B5EF4-FFF2-40B4-BE49-F238E27FC236}">
                    <a16:creationId xmlns:a16="http://schemas.microsoft.com/office/drawing/2014/main" id="{EB157C25-D058-F8A4-8E2F-0F48533883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0" name="Freeform: Shape 3339">
                <a:extLst>
                  <a:ext uri="{FF2B5EF4-FFF2-40B4-BE49-F238E27FC236}">
                    <a16:creationId xmlns:a16="http://schemas.microsoft.com/office/drawing/2014/main" id="{7DB62FD6-6008-E4F5-9745-7E723A44A8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1" name="Freeform: Shape 3340">
                <a:extLst>
                  <a:ext uri="{FF2B5EF4-FFF2-40B4-BE49-F238E27FC236}">
                    <a16:creationId xmlns:a16="http://schemas.microsoft.com/office/drawing/2014/main" id="{97CCE62E-9F72-75A1-7541-66AD6751F4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2" name="Freeform: Shape 3341">
                <a:extLst>
                  <a:ext uri="{FF2B5EF4-FFF2-40B4-BE49-F238E27FC236}">
                    <a16:creationId xmlns:a16="http://schemas.microsoft.com/office/drawing/2014/main" id="{6C029746-1228-773A-6853-7FF3031C6C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3" name="Freeform: Shape 3342">
                <a:extLst>
                  <a:ext uri="{FF2B5EF4-FFF2-40B4-BE49-F238E27FC236}">
                    <a16:creationId xmlns:a16="http://schemas.microsoft.com/office/drawing/2014/main" id="{4AEC58FE-1588-F9D0-8422-06F8DB5B8E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4" name="Freeform: Shape 3343">
                <a:extLst>
                  <a:ext uri="{FF2B5EF4-FFF2-40B4-BE49-F238E27FC236}">
                    <a16:creationId xmlns:a16="http://schemas.microsoft.com/office/drawing/2014/main" id="{1E9FCED7-3905-5D08-8199-61AA58EBE2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5" name="Freeform: Shape 3344">
                <a:extLst>
                  <a:ext uri="{FF2B5EF4-FFF2-40B4-BE49-F238E27FC236}">
                    <a16:creationId xmlns:a16="http://schemas.microsoft.com/office/drawing/2014/main" id="{C35B6707-19D6-1B5A-B20D-F60ED16D1B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6" name="Freeform: Shape 3345">
                <a:extLst>
                  <a:ext uri="{FF2B5EF4-FFF2-40B4-BE49-F238E27FC236}">
                    <a16:creationId xmlns:a16="http://schemas.microsoft.com/office/drawing/2014/main" id="{01D153C4-3537-A4AC-5590-10EBAE111B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7" name="Freeform: Shape 3346">
                <a:extLst>
                  <a:ext uri="{FF2B5EF4-FFF2-40B4-BE49-F238E27FC236}">
                    <a16:creationId xmlns:a16="http://schemas.microsoft.com/office/drawing/2014/main" id="{2E777023-FF20-3BEC-A6C9-9DD394E6CC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8" name="Freeform: Shape 3347">
                <a:extLst>
                  <a:ext uri="{FF2B5EF4-FFF2-40B4-BE49-F238E27FC236}">
                    <a16:creationId xmlns:a16="http://schemas.microsoft.com/office/drawing/2014/main" id="{1C5B6514-FA0F-7B76-466E-4D7B7560B2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9" name="Freeform: Shape 3348">
                <a:extLst>
                  <a:ext uri="{FF2B5EF4-FFF2-40B4-BE49-F238E27FC236}">
                    <a16:creationId xmlns:a16="http://schemas.microsoft.com/office/drawing/2014/main" id="{60DD9FB8-1868-F80E-C8C8-13A4D9251E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0" name="Freeform: Shape 3349">
                <a:extLst>
                  <a:ext uri="{FF2B5EF4-FFF2-40B4-BE49-F238E27FC236}">
                    <a16:creationId xmlns:a16="http://schemas.microsoft.com/office/drawing/2014/main" id="{C945ED2E-7DC3-64FC-BBC8-545042D033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1" name="Freeform: Shape 3350">
                <a:extLst>
                  <a:ext uri="{FF2B5EF4-FFF2-40B4-BE49-F238E27FC236}">
                    <a16:creationId xmlns:a16="http://schemas.microsoft.com/office/drawing/2014/main" id="{ED86456B-1E01-A7FE-2660-3C9F760836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2" name="Freeform: Shape 3351">
                <a:extLst>
                  <a:ext uri="{FF2B5EF4-FFF2-40B4-BE49-F238E27FC236}">
                    <a16:creationId xmlns:a16="http://schemas.microsoft.com/office/drawing/2014/main" id="{F7B7830A-1A9A-3933-353F-BCF2CB9EA7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3" name="Freeform: Shape 3352">
                <a:extLst>
                  <a:ext uri="{FF2B5EF4-FFF2-40B4-BE49-F238E27FC236}">
                    <a16:creationId xmlns:a16="http://schemas.microsoft.com/office/drawing/2014/main" id="{521FA558-6DE8-484C-8ED5-E8FB1787B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4" name="Freeform: Shape 3353">
                <a:extLst>
                  <a:ext uri="{FF2B5EF4-FFF2-40B4-BE49-F238E27FC236}">
                    <a16:creationId xmlns:a16="http://schemas.microsoft.com/office/drawing/2014/main" id="{0D942FAE-A176-3C53-FF44-3026F174B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5" name="Freeform: Shape 3354">
                <a:extLst>
                  <a:ext uri="{FF2B5EF4-FFF2-40B4-BE49-F238E27FC236}">
                    <a16:creationId xmlns:a16="http://schemas.microsoft.com/office/drawing/2014/main" id="{AA203514-67D5-5FC8-4006-8576BFCA46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6" name="Freeform: Shape 3355">
                <a:extLst>
                  <a:ext uri="{FF2B5EF4-FFF2-40B4-BE49-F238E27FC236}">
                    <a16:creationId xmlns:a16="http://schemas.microsoft.com/office/drawing/2014/main" id="{904741B5-8E1C-801F-2139-E550B96906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7" name="Freeform: Shape 3356">
                <a:extLst>
                  <a:ext uri="{FF2B5EF4-FFF2-40B4-BE49-F238E27FC236}">
                    <a16:creationId xmlns:a16="http://schemas.microsoft.com/office/drawing/2014/main" id="{A0F6EA83-0581-7331-CF4E-B89A4769FF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8" name="Freeform: Shape 3357">
                <a:extLst>
                  <a:ext uri="{FF2B5EF4-FFF2-40B4-BE49-F238E27FC236}">
                    <a16:creationId xmlns:a16="http://schemas.microsoft.com/office/drawing/2014/main" id="{F3F702C4-BCA7-CFDA-B60D-CD61DCF4DA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9" name="Freeform: Shape 3358">
                <a:extLst>
                  <a:ext uri="{FF2B5EF4-FFF2-40B4-BE49-F238E27FC236}">
                    <a16:creationId xmlns:a16="http://schemas.microsoft.com/office/drawing/2014/main" id="{D6C94CA5-ACD4-A1F2-F42A-92FA698D6F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0" name="Freeform: Shape 3359">
                <a:extLst>
                  <a:ext uri="{FF2B5EF4-FFF2-40B4-BE49-F238E27FC236}">
                    <a16:creationId xmlns:a16="http://schemas.microsoft.com/office/drawing/2014/main" id="{D6DD2B15-B7FA-6B28-6143-16A32A845E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1" name="Freeform: Shape 3360">
                <a:extLst>
                  <a:ext uri="{FF2B5EF4-FFF2-40B4-BE49-F238E27FC236}">
                    <a16:creationId xmlns:a16="http://schemas.microsoft.com/office/drawing/2014/main" id="{8180A713-9990-0691-68FF-7EB3C9AC1F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2" name="Freeform: Shape 3361">
                <a:extLst>
                  <a:ext uri="{FF2B5EF4-FFF2-40B4-BE49-F238E27FC236}">
                    <a16:creationId xmlns:a16="http://schemas.microsoft.com/office/drawing/2014/main" id="{1AD56A69-2327-B692-C748-92C19B93DD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3" name="Freeform: Shape 3362">
                <a:extLst>
                  <a:ext uri="{FF2B5EF4-FFF2-40B4-BE49-F238E27FC236}">
                    <a16:creationId xmlns:a16="http://schemas.microsoft.com/office/drawing/2014/main" id="{378F0D46-B483-9612-E0F0-F9FE7F4E48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4" name="Freeform: Shape 3363">
                <a:extLst>
                  <a:ext uri="{FF2B5EF4-FFF2-40B4-BE49-F238E27FC236}">
                    <a16:creationId xmlns:a16="http://schemas.microsoft.com/office/drawing/2014/main" id="{C3351D52-F824-DFB6-799A-C741FE25F9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5" name="Freeform: Shape 3364">
                <a:extLst>
                  <a:ext uri="{FF2B5EF4-FFF2-40B4-BE49-F238E27FC236}">
                    <a16:creationId xmlns:a16="http://schemas.microsoft.com/office/drawing/2014/main" id="{AF069597-8982-C6AB-41DB-8543ECB778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6" name="Freeform: Shape 3365">
                <a:extLst>
                  <a:ext uri="{FF2B5EF4-FFF2-40B4-BE49-F238E27FC236}">
                    <a16:creationId xmlns:a16="http://schemas.microsoft.com/office/drawing/2014/main" id="{3F913043-ED74-62AC-FF8C-320FCAA724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7" name="Freeform: Shape 3366">
                <a:extLst>
                  <a:ext uri="{FF2B5EF4-FFF2-40B4-BE49-F238E27FC236}">
                    <a16:creationId xmlns:a16="http://schemas.microsoft.com/office/drawing/2014/main" id="{E631986F-F594-B5FE-97EA-92E0C81350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8" name="Freeform: Shape 3367">
                <a:extLst>
                  <a:ext uri="{FF2B5EF4-FFF2-40B4-BE49-F238E27FC236}">
                    <a16:creationId xmlns:a16="http://schemas.microsoft.com/office/drawing/2014/main" id="{704A6606-2E30-4C3D-D00C-3A1A0BBE5B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9" name="Freeform: Shape 3368">
                <a:extLst>
                  <a:ext uri="{FF2B5EF4-FFF2-40B4-BE49-F238E27FC236}">
                    <a16:creationId xmlns:a16="http://schemas.microsoft.com/office/drawing/2014/main" id="{8E8C2C0C-95B1-446C-EB86-8FAF30AB21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0" name="Freeform: Shape 3369">
                <a:extLst>
                  <a:ext uri="{FF2B5EF4-FFF2-40B4-BE49-F238E27FC236}">
                    <a16:creationId xmlns:a16="http://schemas.microsoft.com/office/drawing/2014/main" id="{D4690E19-3C94-B51B-B15D-AA592BA09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1" name="Freeform: Shape 3370">
                <a:extLst>
                  <a:ext uri="{FF2B5EF4-FFF2-40B4-BE49-F238E27FC236}">
                    <a16:creationId xmlns:a16="http://schemas.microsoft.com/office/drawing/2014/main" id="{31A12C90-7E78-B272-C13A-97830EB3CB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2" name="Freeform: Shape 3371">
                <a:extLst>
                  <a:ext uri="{FF2B5EF4-FFF2-40B4-BE49-F238E27FC236}">
                    <a16:creationId xmlns:a16="http://schemas.microsoft.com/office/drawing/2014/main" id="{8F8F8D27-7E4A-7501-EFF3-F8FD731571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3" name="Freeform: Shape 3372">
                <a:extLst>
                  <a:ext uri="{FF2B5EF4-FFF2-40B4-BE49-F238E27FC236}">
                    <a16:creationId xmlns:a16="http://schemas.microsoft.com/office/drawing/2014/main" id="{1F3F35AB-F9D4-2459-D098-264FE0C06C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4" name="Freeform: Shape 3373">
                <a:extLst>
                  <a:ext uri="{FF2B5EF4-FFF2-40B4-BE49-F238E27FC236}">
                    <a16:creationId xmlns:a16="http://schemas.microsoft.com/office/drawing/2014/main" id="{16A5CBF8-8DE4-EF7E-F548-885A618E6D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5" name="Freeform: Shape 3374">
                <a:extLst>
                  <a:ext uri="{FF2B5EF4-FFF2-40B4-BE49-F238E27FC236}">
                    <a16:creationId xmlns:a16="http://schemas.microsoft.com/office/drawing/2014/main" id="{25C5C6E6-BC81-2F9E-362D-6074398CBE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6" name="Freeform: Shape 3375">
                <a:extLst>
                  <a:ext uri="{FF2B5EF4-FFF2-40B4-BE49-F238E27FC236}">
                    <a16:creationId xmlns:a16="http://schemas.microsoft.com/office/drawing/2014/main" id="{186FC997-B161-2357-24F3-52057DC3E5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7" name="Freeform: Shape 3376">
                <a:extLst>
                  <a:ext uri="{FF2B5EF4-FFF2-40B4-BE49-F238E27FC236}">
                    <a16:creationId xmlns:a16="http://schemas.microsoft.com/office/drawing/2014/main" id="{3D9C6468-F3EF-3B1D-514D-C0763E8639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8" name="Freeform: Shape 3377">
                <a:extLst>
                  <a:ext uri="{FF2B5EF4-FFF2-40B4-BE49-F238E27FC236}">
                    <a16:creationId xmlns:a16="http://schemas.microsoft.com/office/drawing/2014/main" id="{970B23F5-F021-212D-472E-4FD5E35B17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9" name="Freeform: Shape 3378">
                <a:extLst>
                  <a:ext uri="{FF2B5EF4-FFF2-40B4-BE49-F238E27FC236}">
                    <a16:creationId xmlns:a16="http://schemas.microsoft.com/office/drawing/2014/main" id="{D7E6FF74-7CF1-8304-115D-54B5DF9480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0" name="Freeform: Shape 3379">
                <a:extLst>
                  <a:ext uri="{FF2B5EF4-FFF2-40B4-BE49-F238E27FC236}">
                    <a16:creationId xmlns:a16="http://schemas.microsoft.com/office/drawing/2014/main" id="{8F1B82DC-D469-2ECF-D5D3-14A4B5833D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1" name="Freeform: Shape 3380">
                <a:extLst>
                  <a:ext uri="{FF2B5EF4-FFF2-40B4-BE49-F238E27FC236}">
                    <a16:creationId xmlns:a16="http://schemas.microsoft.com/office/drawing/2014/main" id="{87269692-1DB1-EA40-CDC6-7707FC6506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2" name="Freeform: Shape 3381">
                <a:extLst>
                  <a:ext uri="{FF2B5EF4-FFF2-40B4-BE49-F238E27FC236}">
                    <a16:creationId xmlns:a16="http://schemas.microsoft.com/office/drawing/2014/main" id="{2EF47C8F-2A50-3E56-48F7-DBFEE718E2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3" name="Freeform: Shape 3382">
                <a:extLst>
                  <a:ext uri="{FF2B5EF4-FFF2-40B4-BE49-F238E27FC236}">
                    <a16:creationId xmlns:a16="http://schemas.microsoft.com/office/drawing/2014/main" id="{C50F2E09-B540-D775-89E9-E8D1F0E2DA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4" name="Freeform: Shape 3383">
                <a:extLst>
                  <a:ext uri="{FF2B5EF4-FFF2-40B4-BE49-F238E27FC236}">
                    <a16:creationId xmlns:a16="http://schemas.microsoft.com/office/drawing/2014/main" id="{1D786577-D173-8D79-F721-2D5528CFA4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5" name="Freeform: Shape 3384">
                <a:extLst>
                  <a:ext uri="{FF2B5EF4-FFF2-40B4-BE49-F238E27FC236}">
                    <a16:creationId xmlns:a16="http://schemas.microsoft.com/office/drawing/2014/main" id="{9DEDAE96-3A07-F367-D357-E01D89BD99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6" name="Freeform: Shape 3385">
                <a:extLst>
                  <a:ext uri="{FF2B5EF4-FFF2-40B4-BE49-F238E27FC236}">
                    <a16:creationId xmlns:a16="http://schemas.microsoft.com/office/drawing/2014/main" id="{BE8C4038-A965-1459-373C-390B4B2AFB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7" name="Freeform: Shape 3386">
                <a:extLst>
                  <a:ext uri="{FF2B5EF4-FFF2-40B4-BE49-F238E27FC236}">
                    <a16:creationId xmlns:a16="http://schemas.microsoft.com/office/drawing/2014/main" id="{FD349C9F-8FB7-EE0F-98F6-14353DEC8F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8" name="Freeform: Shape 3387">
                <a:extLst>
                  <a:ext uri="{FF2B5EF4-FFF2-40B4-BE49-F238E27FC236}">
                    <a16:creationId xmlns:a16="http://schemas.microsoft.com/office/drawing/2014/main" id="{01431DCE-1B7D-AD86-D61F-23846BB099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9" name="Freeform: Shape 3388">
                <a:extLst>
                  <a:ext uri="{FF2B5EF4-FFF2-40B4-BE49-F238E27FC236}">
                    <a16:creationId xmlns:a16="http://schemas.microsoft.com/office/drawing/2014/main" id="{2DCB2C7B-7267-66ED-0CC9-CB42316379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0" name="Freeform: Shape 3389">
                <a:extLst>
                  <a:ext uri="{FF2B5EF4-FFF2-40B4-BE49-F238E27FC236}">
                    <a16:creationId xmlns:a16="http://schemas.microsoft.com/office/drawing/2014/main" id="{56380CCE-25F0-4BC1-E9F9-ABF9D3A90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1" name="Freeform: Shape 3390">
                <a:extLst>
                  <a:ext uri="{FF2B5EF4-FFF2-40B4-BE49-F238E27FC236}">
                    <a16:creationId xmlns:a16="http://schemas.microsoft.com/office/drawing/2014/main" id="{6AE45B2D-67E1-924C-BCA5-0A97AEBF18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2" name="Freeform: Shape 3391">
                <a:extLst>
                  <a:ext uri="{FF2B5EF4-FFF2-40B4-BE49-F238E27FC236}">
                    <a16:creationId xmlns:a16="http://schemas.microsoft.com/office/drawing/2014/main" id="{FB921244-6A62-429E-EE08-EC9D2A7E88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3" name="Freeform: Shape 3392">
                <a:extLst>
                  <a:ext uri="{FF2B5EF4-FFF2-40B4-BE49-F238E27FC236}">
                    <a16:creationId xmlns:a16="http://schemas.microsoft.com/office/drawing/2014/main" id="{4E1D55BF-F3E9-8CF3-CA8D-D78A565D3C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4" name="Freeform: Shape 3393">
                <a:extLst>
                  <a:ext uri="{FF2B5EF4-FFF2-40B4-BE49-F238E27FC236}">
                    <a16:creationId xmlns:a16="http://schemas.microsoft.com/office/drawing/2014/main" id="{97A4F4C0-6339-8820-5397-473CE3F66C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5" name="Freeform: Shape 3394">
                <a:extLst>
                  <a:ext uri="{FF2B5EF4-FFF2-40B4-BE49-F238E27FC236}">
                    <a16:creationId xmlns:a16="http://schemas.microsoft.com/office/drawing/2014/main" id="{C00AFDB7-DCAB-FA2D-C9ED-6AE6989C17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6" name="Freeform: Shape 3395">
                <a:extLst>
                  <a:ext uri="{FF2B5EF4-FFF2-40B4-BE49-F238E27FC236}">
                    <a16:creationId xmlns:a16="http://schemas.microsoft.com/office/drawing/2014/main" id="{1E0F2224-9B2A-D48C-AF1E-F2C00C1525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7" name="Freeform: Shape 3396">
                <a:extLst>
                  <a:ext uri="{FF2B5EF4-FFF2-40B4-BE49-F238E27FC236}">
                    <a16:creationId xmlns:a16="http://schemas.microsoft.com/office/drawing/2014/main" id="{C3D45E3D-F27F-0A08-B217-7754F99A9E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8" name="Freeform: Shape 3397">
                <a:extLst>
                  <a:ext uri="{FF2B5EF4-FFF2-40B4-BE49-F238E27FC236}">
                    <a16:creationId xmlns:a16="http://schemas.microsoft.com/office/drawing/2014/main" id="{E0060896-8A1F-7DAC-65FC-0D94D90F6D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9" name="Freeform: Shape 3398">
                <a:extLst>
                  <a:ext uri="{FF2B5EF4-FFF2-40B4-BE49-F238E27FC236}">
                    <a16:creationId xmlns:a16="http://schemas.microsoft.com/office/drawing/2014/main" id="{38861A25-021C-E6DD-6200-026D48A63C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0" name="Freeform: Shape 3399">
                <a:extLst>
                  <a:ext uri="{FF2B5EF4-FFF2-40B4-BE49-F238E27FC236}">
                    <a16:creationId xmlns:a16="http://schemas.microsoft.com/office/drawing/2014/main" id="{059EB24B-BFDD-CA1F-DA0B-1FB0EAAE13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1" name="Freeform: Shape 3400">
                <a:extLst>
                  <a:ext uri="{FF2B5EF4-FFF2-40B4-BE49-F238E27FC236}">
                    <a16:creationId xmlns:a16="http://schemas.microsoft.com/office/drawing/2014/main" id="{70D85F43-8945-517B-F096-2C5EDEF763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2" name="Freeform: Shape 3401">
                <a:extLst>
                  <a:ext uri="{FF2B5EF4-FFF2-40B4-BE49-F238E27FC236}">
                    <a16:creationId xmlns:a16="http://schemas.microsoft.com/office/drawing/2014/main" id="{4C06855C-C0ED-CA02-0AA2-1C4BA0BE9E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3" name="Freeform: Shape 3402">
                <a:extLst>
                  <a:ext uri="{FF2B5EF4-FFF2-40B4-BE49-F238E27FC236}">
                    <a16:creationId xmlns:a16="http://schemas.microsoft.com/office/drawing/2014/main" id="{237FB81F-0E54-91EF-3063-F39EDD9F51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4" name="Freeform: Shape 3403">
                <a:extLst>
                  <a:ext uri="{FF2B5EF4-FFF2-40B4-BE49-F238E27FC236}">
                    <a16:creationId xmlns:a16="http://schemas.microsoft.com/office/drawing/2014/main" id="{5C3974B9-40BD-246B-475D-B4BC645228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5" name="Freeform: Shape 3404">
                <a:extLst>
                  <a:ext uri="{FF2B5EF4-FFF2-40B4-BE49-F238E27FC236}">
                    <a16:creationId xmlns:a16="http://schemas.microsoft.com/office/drawing/2014/main" id="{014F202B-D104-CE78-AE0D-C16BC11F53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6" name="Freeform: Shape 3405">
                <a:extLst>
                  <a:ext uri="{FF2B5EF4-FFF2-40B4-BE49-F238E27FC236}">
                    <a16:creationId xmlns:a16="http://schemas.microsoft.com/office/drawing/2014/main" id="{00E82CB8-7BE0-F7E9-2F4C-0CBA1E7B9C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7" name="Freeform: Shape 3406">
                <a:extLst>
                  <a:ext uri="{FF2B5EF4-FFF2-40B4-BE49-F238E27FC236}">
                    <a16:creationId xmlns:a16="http://schemas.microsoft.com/office/drawing/2014/main" id="{7575C04F-FB6F-94B9-CD95-79E0E5E53E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8" name="Freeform: Shape 3407">
                <a:extLst>
                  <a:ext uri="{FF2B5EF4-FFF2-40B4-BE49-F238E27FC236}">
                    <a16:creationId xmlns:a16="http://schemas.microsoft.com/office/drawing/2014/main" id="{A44445DB-FB49-2539-EA26-1222A38B99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9" name="Freeform: Shape 3408">
                <a:extLst>
                  <a:ext uri="{FF2B5EF4-FFF2-40B4-BE49-F238E27FC236}">
                    <a16:creationId xmlns:a16="http://schemas.microsoft.com/office/drawing/2014/main" id="{C80080CD-F00C-B288-BDD4-572F314635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0" name="Freeform: Shape 3409">
                <a:extLst>
                  <a:ext uri="{FF2B5EF4-FFF2-40B4-BE49-F238E27FC236}">
                    <a16:creationId xmlns:a16="http://schemas.microsoft.com/office/drawing/2014/main" id="{0C6E6A85-C41F-3CA3-399F-C8E4D08F3A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1" name="Freeform: Shape 3410">
                <a:extLst>
                  <a:ext uri="{FF2B5EF4-FFF2-40B4-BE49-F238E27FC236}">
                    <a16:creationId xmlns:a16="http://schemas.microsoft.com/office/drawing/2014/main" id="{26B9591A-C079-8642-6279-848A9CE556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2" name="Freeform: Shape 3411">
                <a:extLst>
                  <a:ext uri="{FF2B5EF4-FFF2-40B4-BE49-F238E27FC236}">
                    <a16:creationId xmlns:a16="http://schemas.microsoft.com/office/drawing/2014/main" id="{B8217FDD-A30F-A6C8-0E38-01C2B62697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3" name="Freeform: Shape 3412">
                <a:extLst>
                  <a:ext uri="{FF2B5EF4-FFF2-40B4-BE49-F238E27FC236}">
                    <a16:creationId xmlns:a16="http://schemas.microsoft.com/office/drawing/2014/main" id="{0858D82C-A5F9-AF78-9413-760C325DE7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4" name="Freeform: Shape 3413">
                <a:extLst>
                  <a:ext uri="{FF2B5EF4-FFF2-40B4-BE49-F238E27FC236}">
                    <a16:creationId xmlns:a16="http://schemas.microsoft.com/office/drawing/2014/main" id="{BF9F50D5-D47A-E663-472E-C7D1EC71E5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5" name="Freeform: Shape 3414">
                <a:extLst>
                  <a:ext uri="{FF2B5EF4-FFF2-40B4-BE49-F238E27FC236}">
                    <a16:creationId xmlns:a16="http://schemas.microsoft.com/office/drawing/2014/main" id="{6E1C7EBC-658D-9B9F-DD2A-9E5AAD608C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6" name="Freeform: Shape 3415">
                <a:extLst>
                  <a:ext uri="{FF2B5EF4-FFF2-40B4-BE49-F238E27FC236}">
                    <a16:creationId xmlns:a16="http://schemas.microsoft.com/office/drawing/2014/main" id="{CB441652-602C-DEB3-5E0D-DD4C14F090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7" name="Freeform: Shape 3416">
                <a:extLst>
                  <a:ext uri="{FF2B5EF4-FFF2-40B4-BE49-F238E27FC236}">
                    <a16:creationId xmlns:a16="http://schemas.microsoft.com/office/drawing/2014/main" id="{96C6AE63-18EE-3DEE-1813-BA863B764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8" name="Freeform: Shape 3417">
                <a:extLst>
                  <a:ext uri="{FF2B5EF4-FFF2-40B4-BE49-F238E27FC236}">
                    <a16:creationId xmlns:a16="http://schemas.microsoft.com/office/drawing/2014/main" id="{C3BA9394-0D91-B8FB-2524-4E8A56943F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9" name="Freeform: Shape 3418">
                <a:extLst>
                  <a:ext uri="{FF2B5EF4-FFF2-40B4-BE49-F238E27FC236}">
                    <a16:creationId xmlns:a16="http://schemas.microsoft.com/office/drawing/2014/main" id="{E73F8B2F-0D1F-437D-CE52-C10B8B21E1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0" name="Freeform: Shape 3419">
                <a:extLst>
                  <a:ext uri="{FF2B5EF4-FFF2-40B4-BE49-F238E27FC236}">
                    <a16:creationId xmlns:a16="http://schemas.microsoft.com/office/drawing/2014/main" id="{C051F350-760A-4E2E-D493-146A9C3C87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1" name="Freeform: Shape 3420">
                <a:extLst>
                  <a:ext uri="{FF2B5EF4-FFF2-40B4-BE49-F238E27FC236}">
                    <a16:creationId xmlns:a16="http://schemas.microsoft.com/office/drawing/2014/main" id="{D372BF77-865A-1DE3-BD8E-17675839CA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2" name="Freeform: Shape 3421">
                <a:extLst>
                  <a:ext uri="{FF2B5EF4-FFF2-40B4-BE49-F238E27FC236}">
                    <a16:creationId xmlns:a16="http://schemas.microsoft.com/office/drawing/2014/main" id="{1AE91BD5-1898-F8AB-FCDC-FA3C903C63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3" name="Freeform: Shape 3422">
                <a:extLst>
                  <a:ext uri="{FF2B5EF4-FFF2-40B4-BE49-F238E27FC236}">
                    <a16:creationId xmlns:a16="http://schemas.microsoft.com/office/drawing/2014/main" id="{9504A0C8-FE2A-DCB4-81E4-988E346FC5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4" name="Freeform: Shape 3423">
                <a:extLst>
                  <a:ext uri="{FF2B5EF4-FFF2-40B4-BE49-F238E27FC236}">
                    <a16:creationId xmlns:a16="http://schemas.microsoft.com/office/drawing/2014/main" id="{49F9D433-6FA4-8F5A-067B-6ED0871509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5" name="Freeform: Shape 3424">
                <a:extLst>
                  <a:ext uri="{FF2B5EF4-FFF2-40B4-BE49-F238E27FC236}">
                    <a16:creationId xmlns:a16="http://schemas.microsoft.com/office/drawing/2014/main" id="{ABEFFA77-18FC-D3E1-6F29-B059D16B77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6" name="Freeform: Shape 3425">
                <a:extLst>
                  <a:ext uri="{FF2B5EF4-FFF2-40B4-BE49-F238E27FC236}">
                    <a16:creationId xmlns:a16="http://schemas.microsoft.com/office/drawing/2014/main" id="{01D89196-2515-33E4-29DD-3A05E848BE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7" name="Freeform: Shape 3426">
                <a:extLst>
                  <a:ext uri="{FF2B5EF4-FFF2-40B4-BE49-F238E27FC236}">
                    <a16:creationId xmlns:a16="http://schemas.microsoft.com/office/drawing/2014/main" id="{A12C8783-A58F-9A1A-28B5-2936E188C3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8" name="Freeform: Shape 3427">
                <a:extLst>
                  <a:ext uri="{FF2B5EF4-FFF2-40B4-BE49-F238E27FC236}">
                    <a16:creationId xmlns:a16="http://schemas.microsoft.com/office/drawing/2014/main" id="{E4CA959E-D695-074A-E24A-686D9E45DA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9" name="Freeform: Shape 3428">
                <a:extLst>
                  <a:ext uri="{FF2B5EF4-FFF2-40B4-BE49-F238E27FC236}">
                    <a16:creationId xmlns:a16="http://schemas.microsoft.com/office/drawing/2014/main" id="{1475FFA1-A064-6FE3-81CA-31DA0D27D1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0" name="Freeform: Shape 3429">
                <a:extLst>
                  <a:ext uri="{FF2B5EF4-FFF2-40B4-BE49-F238E27FC236}">
                    <a16:creationId xmlns:a16="http://schemas.microsoft.com/office/drawing/2014/main" id="{ACFAF80D-A3A5-F67D-2266-77B07AE585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1" name="Freeform: Shape 3430">
                <a:extLst>
                  <a:ext uri="{FF2B5EF4-FFF2-40B4-BE49-F238E27FC236}">
                    <a16:creationId xmlns:a16="http://schemas.microsoft.com/office/drawing/2014/main" id="{B8378BF2-1655-6EE2-BFCC-8A4A4C123A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2" name="Freeform: Shape 3431">
                <a:extLst>
                  <a:ext uri="{FF2B5EF4-FFF2-40B4-BE49-F238E27FC236}">
                    <a16:creationId xmlns:a16="http://schemas.microsoft.com/office/drawing/2014/main" id="{EF075011-A54F-B7AD-4381-DE98433A10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3" name="Freeform: Shape 3432">
                <a:extLst>
                  <a:ext uri="{FF2B5EF4-FFF2-40B4-BE49-F238E27FC236}">
                    <a16:creationId xmlns:a16="http://schemas.microsoft.com/office/drawing/2014/main" id="{D78C6942-D3A0-DD7C-AD12-F6E4FB2A45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4" name="Freeform: Shape 3433">
                <a:extLst>
                  <a:ext uri="{FF2B5EF4-FFF2-40B4-BE49-F238E27FC236}">
                    <a16:creationId xmlns:a16="http://schemas.microsoft.com/office/drawing/2014/main" id="{27A0B17C-3BBD-7C98-D0CF-C476F4B3FF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5" name="Freeform: Shape 3434">
                <a:extLst>
                  <a:ext uri="{FF2B5EF4-FFF2-40B4-BE49-F238E27FC236}">
                    <a16:creationId xmlns:a16="http://schemas.microsoft.com/office/drawing/2014/main" id="{5C9E1FD8-6A45-C64E-924B-FF2B1A639E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97" name="Graphic 4">
              <a:extLst>
                <a:ext uri="{FF2B5EF4-FFF2-40B4-BE49-F238E27FC236}">
                  <a16:creationId xmlns:a16="http://schemas.microsoft.com/office/drawing/2014/main" id="{48FFFD7F-3A56-6E44-87BB-F05C64BF7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098" name="Freeform: Shape 3097">
                <a:extLst>
                  <a:ext uri="{FF2B5EF4-FFF2-40B4-BE49-F238E27FC236}">
                    <a16:creationId xmlns:a16="http://schemas.microsoft.com/office/drawing/2014/main" id="{9EF64E3A-61A1-C05D-F387-0AD187674C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9" name="Freeform: Shape 3098">
                <a:extLst>
                  <a:ext uri="{FF2B5EF4-FFF2-40B4-BE49-F238E27FC236}">
                    <a16:creationId xmlns:a16="http://schemas.microsoft.com/office/drawing/2014/main" id="{477AFFB8-5C9B-1F83-D500-C070FE7C5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0" name="Freeform: Shape 3099">
                <a:extLst>
                  <a:ext uri="{FF2B5EF4-FFF2-40B4-BE49-F238E27FC236}">
                    <a16:creationId xmlns:a16="http://schemas.microsoft.com/office/drawing/2014/main" id="{DADFA064-C85F-86D4-10D7-E9030525CA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1" name="Freeform: Shape 3100">
                <a:extLst>
                  <a:ext uri="{FF2B5EF4-FFF2-40B4-BE49-F238E27FC236}">
                    <a16:creationId xmlns:a16="http://schemas.microsoft.com/office/drawing/2014/main" id="{8FD43879-2640-1EC0-4FF3-8014D68093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2" name="Freeform: Shape 3101">
                <a:extLst>
                  <a:ext uri="{FF2B5EF4-FFF2-40B4-BE49-F238E27FC236}">
                    <a16:creationId xmlns:a16="http://schemas.microsoft.com/office/drawing/2014/main" id="{9BC012A9-AD9C-85E6-1EF2-6C21B8D710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3" name="Freeform: Shape 3102">
                <a:extLst>
                  <a:ext uri="{FF2B5EF4-FFF2-40B4-BE49-F238E27FC236}">
                    <a16:creationId xmlns:a16="http://schemas.microsoft.com/office/drawing/2014/main" id="{38439F03-7027-954B-6467-304C9208DA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4" name="Freeform: Shape 3103">
                <a:extLst>
                  <a:ext uri="{FF2B5EF4-FFF2-40B4-BE49-F238E27FC236}">
                    <a16:creationId xmlns:a16="http://schemas.microsoft.com/office/drawing/2014/main" id="{3B04D069-F3BC-2904-75AC-6E40B9F561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5" name="Freeform: Shape 3104">
                <a:extLst>
                  <a:ext uri="{FF2B5EF4-FFF2-40B4-BE49-F238E27FC236}">
                    <a16:creationId xmlns:a16="http://schemas.microsoft.com/office/drawing/2014/main" id="{179EF1A4-E724-DBED-0CCC-CA041E495C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6" name="Freeform: Shape 3105">
                <a:extLst>
                  <a:ext uri="{FF2B5EF4-FFF2-40B4-BE49-F238E27FC236}">
                    <a16:creationId xmlns:a16="http://schemas.microsoft.com/office/drawing/2014/main" id="{1782DF28-6F0D-6910-52BD-4C833A6788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7" name="Freeform: Shape 3106">
                <a:extLst>
                  <a:ext uri="{FF2B5EF4-FFF2-40B4-BE49-F238E27FC236}">
                    <a16:creationId xmlns:a16="http://schemas.microsoft.com/office/drawing/2014/main" id="{A513E7E7-B671-1138-3007-52C7D01D19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8" name="Freeform: Shape 3107">
                <a:extLst>
                  <a:ext uri="{FF2B5EF4-FFF2-40B4-BE49-F238E27FC236}">
                    <a16:creationId xmlns:a16="http://schemas.microsoft.com/office/drawing/2014/main" id="{7F34A029-205D-B849-E772-149015E12D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9" name="Freeform: Shape 3108">
                <a:extLst>
                  <a:ext uri="{FF2B5EF4-FFF2-40B4-BE49-F238E27FC236}">
                    <a16:creationId xmlns:a16="http://schemas.microsoft.com/office/drawing/2014/main" id="{1B079ACC-826D-3AD7-E893-D58CC68EDF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0" name="Freeform: Shape 3109">
                <a:extLst>
                  <a:ext uri="{FF2B5EF4-FFF2-40B4-BE49-F238E27FC236}">
                    <a16:creationId xmlns:a16="http://schemas.microsoft.com/office/drawing/2014/main" id="{4BBB48CC-F9A8-08EC-B84C-3F16CE4772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1" name="Freeform: Shape 3110">
                <a:extLst>
                  <a:ext uri="{FF2B5EF4-FFF2-40B4-BE49-F238E27FC236}">
                    <a16:creationId xmlns:a16="http://schemas.microsoft.com/office/drawing/2014/main" id="{1840DE75-6C25-83E2-4992-82F9D3A2E1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2" name="Freeform: Shape 3111">
                <a:extLst>
                  <a:ext uri="{FF2B5EF4-FFF2-40B4-BE49-F238E27FC236}">
                    <a16:creationId xmlns:a16="http://schemas.microsoft.com/office/drawing/2014/main" id="{2C27F826-06B7-EBAB-BA6C-684C99F46D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3" name="Freeform: Shape 3112">
                <a:extLst>
                  <a:ext uri="{FF2B5EF4-FFF2-40B4-BE49-F238E27FC236}">
                    <a16:creationId xmlns:a16="http://schemas.microsoft.com/office/drawing/2014/main" id="{1284A56B-7FB1-9A5B-0070-5CBED424A2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4" name="Freeform: Shape 3113">
                <a:extLst>
                  <a:ext uri="{FF2B5EF4-FFF2-40B4-BE49-F238E27FC236}">
                    <a16:creationId xmlns:a16="http://schemas.microsoft.com/office/drawing/2014/main" id="{655BE3AC-6D10-2296-B4F0-7883878659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5" name="Freeform: Shape 3114">
                <a:extLst>
                  <a:ext uri="{FF2B5EF4-FFF2-40B4-BE49-F238E27FC236}">
                    <a16:creationId xmlns:a16="http://schemas.microsoft.com/office/drawing/2014/main" id="{28A47A20-EDF5-424E-FD59-77F528EBDF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6" name="Freeform: Shape 3115">
                <a:extLst>
                  <a:ext uri="{FF2B5EF4-FFF2-40B4-BE49-F238E27FC236}">
                    <a16:creationId xmlns:a16="http://schemas.microsoft.com/office/drawing/2014/main" id="{EE8AEFA0-BB36-EE69-2D14-A74FC2692A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7" name="Freeform: Shape 3116">
                <a:extLst>
                  <a:ext uri="{FF2B5EF4-FFF2-40B4-BE49-F238E27FC236}">
                    <a16:creationId xmlns:a16="http://schemas.microsoft.com/office/drawing/2014/main" id="{3568B1D6-A2B0-39E4-0A10-DBD64F17A1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8" name="Freeform: Shape 3117">
                <a:extLst>
                  <a:ext uri="{FF2B5EF4-FFF2-40B4-BE49-F238E27FC236}">
                    <a16:creationId xmlns:a16="http://schemas.microsoft.com/office/drawing/2014/main" id="{D79CA523-F312-2910-5192-AF24A2B092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9" name="Freeform: Shape 3118">
                <a:extLst>
                  <a:ext uri="{FF2B5EF4-FFF2-40B4-BE49-F238E27FC236}">
                    <a16:creationId xmlns:a16="http://schemas.microsoft.com/office/drawing/2014/main" id="{3B133946-45C7-3A06-D222-726AFBCC88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0" name="Freeform: Shape 3119">
                <a:extLst>
                  <a:ext uri="{FF2B5EF4-FFF2-40B4-BE49-F238E27FC236}">
                    <a16:creationId xmlns:a16="http://schemas.microsoft.com/office/drawing/2014/main" id="{6C1F1D3C-6FFB-9DCB-2711-0E2748668F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1" name="Freeform: Shape 3120">
                <a:extLst>
                  <a:ext uri="{FF2B5EF4-FFF2-40B4-BE49-F238E27FC236}">
                    <a16:creationId xmlns:a16="http://schemas.microsoft.com/office/drawing/2014/main" id="{AA53BB4D-280C-1677-9C96-B534CDFB9C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2" name="Freeform: Shape 3121">
                <a:extLst>
                  <a:ext uri="{FF2B5EF4-FFF2-40B4-BE49-F238E27FC236}">
                    <a16:creationId xmlns:a16="http://schemas.microsoft.com/office/drawing/2014/main" id="{B0C2BA8A-AF57-4EB0-06F7-4B7AF865DD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3" name="Freeform: Shape 3122">
                <a:extLst>
                  <a:ext uri="{FF2B5EF4-FFF2-40B4-BE49-F238E27FC236}">
                    <a16:creationId xmlns:a16="http://schemas.microsoft.com/office/drawing/2014/main" id="{067C634C-6C2D-1EEC-4C96-C2EA58C8E7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4" name="Freeform: Shape 3123">
                <a:extLst>
                  <a:ext uri="{FF2B5EF4-FFF2-40B4-BE49-F238E27FC236}">
                    <a16:creationId xmlns:a16="http://schemas.microsoft.com/office/drawing/2014/main" id="{6A7882B7-F2AC-57C2-DCA9-261EC80460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5" name="Freeform: Shape 3124">
                <a:extLst>
                  <a:ext uri="{FF2B5EF4-FFF2-40B4-BE49-F238E27FC236}">
                    <a16:creationId xmlns:a16="http://schemas.microsoft.com/office/drawing/2014/main" id="{E644E381-123B-4F5C-75CD-4571BA7CFC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6" name="Freeform: Shape 3125">
                <a:extLst>
                  <a:ext uri="{FF2B5EF4-FFF2-40B4-BE49-F238E27FC236}">
                    <a16:creationId xmlns:a16="http://schemas.microsoft.com/office/drawing/2014/main" id="{25589CCE-DB26-2C4A-2AB5-7975F58A26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7" name="Freeform: Shape 3126">
                <a:extLst>
                  <a:ext uri="{FF2B5EF4-FFF2-40B4-BE49-F238E27FC236}">
                    <a16:creationId xmlns:a16="http://schemas.microsoft.com/office/drawing/2014/main" id="{7FC9A323-AD6C-C900-B5E2-C7F75BF52A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8" name="Freeform: Shape 3127">
                <a:extLst>
                  <a:ext uri="{FF2B5EF4-FFF2-40B4-BE49-F238E27FC236}">
                    <a16:creationId xmlns:a16="http://schemas.microsoft.com/office/drawing/2014/main" id="{B65EC866-6DEC-DD41-1932-51A577F32F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9" name="Freeform: Shape 3128">
                <a:extLst>
                  <a:ext uri="{FF2B5EF4-FFF2-40B4-BE49-F238E27FC236}">
                    <a16:creationId xmlns:a16="http://schemas.microsoft.com/office/drawing/2014/main" id="{1AFD12CD-6D11-4EDB-0705-2B33DD635A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0" name="Freeform: Shape 3129">
                <a:extLst>
                  <a:ext uri="{FF2B5EF4-FFF2-40B4-BE49-F238E27FC236}">
                    <a16:creationId xmlns:a16="http://schemas.microsoft.com/office/drawing/2014/main" id="{B65BB535-41E6-C090-85C1-DDDD434406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1" name="Freeform: Shape 3130">
                <a:extLst>
                  <a:ext uri="{FF2B5EF4-FFF2-40B4-BE49-F238E27FC236}">
                    <a16:creationId xmlns:a16="http://schemas.microsoft.com/office/drawing/2014/main" id="{1580784B-012E-20C8-1578-E02F32FECA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2" name="Freeform: Shape 3131">
                <a:extLst>
                  <a:ext uri="{FF2B5EF4-FFF2-40B4-BE49-F238E27FC236}">
                    <a16:creationId xmlns:a16="http://schemas.microsoft.com/office/drawing/2014/main" id="{11378DF7-D105-EE11-D361-67AC7DF138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3" name="Freeform: Shape 3132">
                <a:extLst>
                  <a:ext uri="{FF2B5EF4-FFF2-40B4-BE49-F238E27FC236}">
                    <a16:creationId xmlns:a16="http://schemas.microsoft.com/office/drawing/2014/main" id="{B978CE0B-634C-D9D3-CF76-96387FFE3A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4" name="Freeform: Shape 3133">
                <a:extLst>
                  <a:ext uri="{FF2B5EF4-FFF2-40B4-BE49-F238E27FC236}">
                    <a16:creationId xmlns:a16="http://schemas.microsoft.com/office/drawing/2014/main" id="{9C8D943C-AB6D-A4FB-1D37-E3BE464B4E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5" name="Freeform: Shape 3134">
                <a:extLst>
                  <a:ext uri="{FF2B5EF4-FFF2-40B4-BE49-F238E27FC236}">
                    <a16:creationId xmlns:a16="http://schemas.microsoft.com/office/drawing/2014/main" id="{C8144654-2CF3-203B-37FD-EAD95BFECB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6" name="Freeform: Shape 3135">
                <a:extLst>
                  <a:ext uri="{FF2B5EF4-FFF2-40B4-BE49-F238E27FC236}">
                    <a16:creationId xmlns:a16="http://schemas.microsoft.com/office/drawing/2014/main" id="{0B98F9C5-7E1B-2987-F1AE-C6845D984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7" name="Freeform: Shape 3136">
                <a:extLst>
                  <a:ext uri="{FF2B5EF4-FFF2-40B4-BE49-F238E27FC236}">
                    <a16:creationId xmlns:a16="http://schemas.microsoft.com/office/drawing/2014/main" id="{A1450853-6EA1-0ECE-FF53-64B018EE01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8" name="Freeform: Shape 3137">
                <a:extLst>
                  <a:ext uri="{FF2B5EF4-FFF2-40B4-BE49-F238E27FC236}">
                    <a16:creationId xmlns:a16="http://schemas.microsoft.com/office/drawing/2014/main" id="{F3EF8FF2-B36A-318F-07D8-63158BB837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9" name="Freeform: Shape 3138">
                <a:extLst>
                  <a:ext uri="{FF2B5EF4-FFF2-40B4-BE49-F238E27FC236}">
                    <a16:creationId xmlns:a16="http://schemas.microsoft.com/office/drawing/2014/main" id="{7415BBAD-CBE3-E312-19A8-BAE1FEF1D9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0" name="Freeform: Shape 3139">
                <a:extLst>
                  <a:ext uri="{FF2B5EF4-FFF2-40B4-BE49-F238E27FC236}">
                    <a16:creationId xmlns:a16="http://schemas.microsoft.com/office/drawing/2014/main" id="{AC2E57CF-42EB-F23C-4D1A-DA2DBD30E4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1" name="Freeform: Shape 3140">
                <a:extLst>
                  <a:ext uri="{FF2B5EF4-FFF2-40B4-BE49-F238E27FC236}">
                    <a16:creationId xmlns:a16="http://schemas.microsoft.com/office/drawing/2014/main" id="{E4535F1F-A4F1-F4D0-142B-21A0A24BA3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2" name="Freeform: Shape 3141">
                <a:extLst>
                  <a:ext uri="{FF2B5EF4-FFF2-40B4-BE49-F238E27FC236}">
                    <a16:creationId xmlns:a16="http://schemas.microsoft.com/office/drawing/2014/main" id="{8752CA75-7F5C-856B-95AD-B041635D7D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3" name="Freeform: Shape 3142">
                <a:extLst>
                  <a:ext uri="{FF2B5EF4-FFF2-40B4-BE49-F238E27FC236}">
                    <a16:creationId xmlns:a16="http://schemas.microsoft.com/office/drawing/2014/main" id="{40F7B74C-3321-D627-D58F-86766030EA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4" name="Freeform: Shape 3143">
                <a:extLst>
                  <a:ext uri="{FF2B5EF4-FFF2-40B4-BE49-F238E27FC236}">
                    <a16:creationId xmlns:a16="http://schemas.microsoft.com/office/drawing/2014/main" id="{B32C1B9A-1CB3-E552-406F-0E918CD2F6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5" name="Freeform: Shape 3144">
                <a:extLst>
                  <a:ext uri="{FF2B5EF4-FFF2-40B4-BE49-F238E27FC236}">
                    <a16:creationId xmlns:a16="http://schemas.microsoft.com/office/drawing/2014/main" id="{6360C8DB-9CC9-113A-764D-F34E2B428A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6" name="Freeform: Shape 3145">
                <a:extLst>
                  <a:ext uri="{FF2B5EF4-FFF2-40B4-BE49-F238E27FC236}">
                    <a16:creationId xmlns:a16="http://schemas.microsoft.com/office/drawing/2014/main" id="{291D7ACE-CBE0-E633-27C9-9B339BDC79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7" name="Freeform: Shape 3146">
                <a:extLst>
                  <a:ext uri="{FF2B5EF4-FFF2-40B4-BE49-F238E27FC236}">
                    <a16:creationId xmlns:a16="http://schemas.microsoft.com/office/drawing/2014/main" id="{BCFB2E87-7B57-FCBA-1115-BDE8E21759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8" name="Freeform: Shape 3147">
                <a:extLst>
                  <a:ext uri="{FF2B5EF4-FFF2-40B4-BE49-F238E27FC236}">
                    <a16:creationId xmlns:a16="http://schemas.microsoft.com/office/drawing/2014/main" id="{245F0434-5F1C-6139-4E8A-E0F987B38A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9" name="Freeform: Shape 3148">
                <a:extLst>
                  <a:ext uri="{FF2B5EF4-FFF2-40B4-BE49-F238E27FC236}">
                    <a16:creationId xmlns:a16="http://schemas.microsoft.com/office/drawing/2014/main" id="{A1BC2441-94A4-B8D3-67FD-5710E69B6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73EFA717-9507-D748-7715-F64A9D2870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FD71721B-288B-BDD1-A184-CB819E3CAE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2" name="Freeform: Shape 3151">
                <a:extLst>
                  <a:ext uri="{FF2B5EF4-FFF2-40B4-BE49-F238E27FC236}">
                    <a16:creationId xmlns:a16="http://schemas.microsoft.com/office/drawing/2014/main" id="{1F54B1C8-34C1-6465-4C91-6A463FC1F5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3" name="Freeform: Shape 3152">
                <a:extLst>
                  <a:ext uri="{FF2B5EF4-FFF2-40B4-BE49-F238E27FC236}">
                    <a16:creationId xmlns:a16="http://schemas.microsoft.com/office/drawing/2014/main" id="{AB0960B3-BFDB-1430-2A13-205670FC83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4" name="Freeform: Shape 3153">
                <a:extLst>
                  <a:ext uri="{FF2B5EF4-FFF2-40B4-BE49-F238E27FC236}">
                    <a16:creationId xmlns:a16="http://schemas.microsoft.com/office/drawing/2014/main" id="{991C45CC-4671-D189-19A3-0AEB05728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5" name="Freeform: Shape 3154">
                <a:extLst>
                  <a:ext uri="{FF2B5EF4-FFF2-40B4-BE49-F238E27FC236}">
                    <a16:creationId xmlns:a16="http://schemas.microsoft.com/office/drawing/2014/main" id="{216E6EEA-FDF2-DB8E-55BA-7033361850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6" name="Freeform: Shape 3155">
                <a:extLst>
                  <a:ext uri="{FF2B5EF4-FFF2-40B4-BE49-F238E27FC236}">
                    <a16:creationId xmlns:a16="http://schemas.microsoft.com/office/drawing/2014/main" id="{B8A9A1AC-6F78-978B-34DC-3CE5C83514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7" name="Freeform: Shape 3156">
                <a:extLst>
                  <a:ext uri="{FF2B5EF4-FFF2-40B4-BE49-F238E27FC236}">
                    <a16:creationId xmlns:a16="http://schemas.microsoft.com/office/drawing/2014/main" id="{831AA646-D72E-53CE-1685-03020D4BB4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8" name="Freeform: Shape 3157">
                <a:extLst>
                  <a:ext uri="{FF2B5EF4-FFF2-40B4-BE49-F238E27FC236}">
                    <a16:creationId xmlns:a16="http://schemas.microsoft.com/office/drawing/2014/main" id="{960968CD-6471-1353-0619-758BDEE378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9" name="Freeform: Shape 3158">
                <a:extLst>
                  <a:ext uri="{FF2B5EF4-FFF2-40B4-BE49-F238E27FC236}">
                    <a16:creationId xmlns:a16="http://schemas.microsoft.com/office/drawing/2014/main" id="{FBE58548-A21D-ACF4-B43F-77558F2F61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0" name="Freeform: Shape 3159">
                <a:extLst>
                  <a:ext uri="{FF2B5EF4-FFF2-40B4-BE49-F238E27FC236}">
                    <a16:creationId xmlns:a16="http://schemas.microsoft.com/office/drawing/2014/main" id="{39608C81-25F7-C9F6-8754-3F3C41F224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1" name="Freeform: Shape 3160">
                <a:extLst>
                  <a:ext uri="{FF2B5EF4-FFF2-40B4-BE49-F238E27FC236}">
                    <a16:creationId xmlns:a16="http://schemas.microsoft.com/office/drawing/2014/main" id="{6F1D4053-FD19-366B-0180-345C966A48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2" name="Freeform: Shape 3161">
                <a:extLst>
                  <a:ext uri="{FF2B5EF4-FFF2-40B4-BE49-F238E27FC236}">
                    <a16:creationId xmlns:a16="http://schemas.microsoft.com/office/drawing/2014/main" id="{E59B6FB0-4951-AAB7-9F4A-0CD41AC11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3" name="Freeform: Shape 3162">
                <a:extLst>
                  <a:ext uri="{FF2B5EF4-FFF2-40B4-BE49-F238E27FC236}">
                    <a16:creationId xmlns:a16="http://schemas.microsoft.com/office/drawing/2014/main" id="{D1F6E4D6-02E7-8D5F-E058-5A3A85D823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4" name="Freeform: Shape 3163">
                <a:extLst>
                  <a:ext uri="{FF2B5EF4-FFF2-40B4-BE49-F238E27FC236}">
                    <a16:creationId xmlns:a16="http://schemas.microsoft.com/office/drawing/2014/main" id="{52E6C161-C10F-68E7-69D6-2F8C61F4C2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5" name="Freeform: Shape 3164">
                <a:extLst>
                  <a:ext uri="{FF2B5EF4-FFF2-40B4-BE49-F238E27FC236}">
                    <a16:creationId xmlns:a16="http://schemas.microsoft.com/office/drawing/2014/main" id="{6012ABE8-B205-5443-2107-20F76C6B6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6" name="Freeform: Shape 3165">
                <a:extLst>
                  <a:ext uri="{FF2B5EF4-FFF2-40B4-BE49-F238E27FC236}">
                    <a16:creationId xmlns:a16="http://schemas.microsoft.com/office/drawing/2014/main" id="{AB8FFB1D-017D-C896-C5E6-BAE459AB37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7" name="Freeform: Shape 3166">
                <a:extLst>
                  <a:ext uri="{FF2B5EF4-FFF2-40B4-BE49-F238E27FC236}">
                    <a16:creationId xmlns:a16="http://schemas.microsoft.com/office/drawing/2014/main" id="{D43214DC-B53A-A660-8EB2-357F73D0CB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8" name="Freeform: Shape 3167">
                <a:extLst>
                  <a:ext uri="{FF2B5EF4-FFF2-40B4-BE49-F238E27FC236}">
                    <a16:creationId xmlns:a16="http://schemas.microsoft.com/office/drawing/2014/main" id="{C7D3FDA2-7A4C-E661-006F-B89ECB5C65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9" name="Freeform: Shape 3168">
                <a:extLst>
                  <a:ext uri="{FF2B5EF4-FFF2-40B4-BE49-F238E27FC236}">
                    <a16:creationId xmlns:a16="http://schemas.microsoft.com/office/drawing/2014/main" id="{E66338D6-C22B-5313-AFDF-BD76FEE6CF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0" name="Freeform: Shape 3169">
                <a:extLst>
                  <a:ext uri="{FF2B5EF4-FFF2-40B4-BE49-F238E27FC236}">
                    <a16:creationId xmlns:a16="http://schemas.microsoft.com/office/drawing/2014/main" id="{7B2BCCE5-B34A-9AA7-7CAD-2069108C9F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1" name="Freeform: Shape 3170">
                <a:extLst>
                  <a:ext uri="{FF2B5EF4-FFF2-40B4-BE49-F238E27FC236}">
                    <a16:creationId xmlns:a16="http://schemas.microsoft.com/office/drawing/2014/main" id="{88D3F9BF-7667-3663-D8AA-0EB2D332E6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2" name="Freeform: Shape 3171">
                <a:extLst>
                  <a:ext uri="{FF2B5EF4-FFF2-40B4-BE49-F238E27FC236}">
                    <a16:creationId xmlns:a16="http://schemas.microsoft.com/office/drawing/2014/main" id="{581F5875-8A2A-7300-C89C-AD506D0CEC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3" name="Freeform: Shape 3172">
                <a:extLst>
                  <a:ext uri="{FF2B5EF4-FFF2-40B4-BE49-F238E27FC236}">
                    <a16:creationId xmlns:a16="http://schemas.microsoft.com/office/drawing/2014/main" id="{EDBEDB9B-17DB-747F-864E-881008EB7A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4" name="Freeform: Shape 3173">
                <a:extLst>
                  <a:ext uri="{FF2B5EF4-FFF2-40B4-BE49-F238E27FC236}">
                    <a16:creationId xmlns:a16="http://schemas.microsoft.com/office/drawing/2014/main" id="{4E086CAF-E2DD-A804-7D76-6BF79FCB6F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5" name="Freeform: Shape 3174">
                <a:extLst>
                  <a:ext uri="{FF2B5EF4-FFF2-40B4-BE49-F238E27FC236}">
                    <a16:creationId xmlns:a16="http://schemas.microsoft.com/office/drawing/2014/main" id="{2E8131AE-4D1C-239F-6645-D9B53B637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6" name="Freeform: Shape 3175">
                <a:extLst>
                  <a:ext uri="{FF2B5EF4-FFF2-40B4-BE49-F238E27FC236}">
                    <a16:creationId xmlns:a16="http://schemas.microsoft.com/office/drawing/2014/main" id="{90E30C7D-1752-A86C-AF33-81D892008C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7" name="Freeform: Shape 3176">
                <a:extLst>
                  <a:ext uri="{FF2B5EF4-FFF2-40B4-BE49-F238E27FC236}">
                    <a16:creationId xmlns:a16="http://schemas.microsoft.com/office/drawing/2014/main" id="{B1358FA8-A315-7A5E-AF82-6BAFD9C7B0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8" name="Freeform: Shape 3177">
                <a:extLst>
                  <a:ext uri="{FF2B5EF4-FFF2-40B4-BE49-F238E27FC236}">
                    <a16:creationId xmlns:a16="http://schemas.microsoft.com/office/drawing/2014/main" id="{EEB5B7FA-705B-7DC3-01A2-33B27F5D67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9" name="Freeform: Shape 3178">
                <a:extLst>
                  <a:ext uri="{FF2B5EF4-FFF2-40B4-BE49-F238E27FC236}">
                    <a16:creationId xmlns:a16="http://schemas.microsoft.com/office/drawing/2014/main" id="{A5707E6E-FC52-9181-9E66-C480F0D45E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0" name="Freeform: Shape 3179">
                <a:extLst>
                  <a:ext uri="{FF2B5EF4-FFF2-40B4-BE49-F238E27FC236}">
                    <a16:creationId xmlns:a16="http://schemas.microsoft.com/office/drawing/2014/main" id="{902C0A6B-DFC5-ED6D-84C0-4B3D6AB47C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1" name="Freeform: Shape 3180">
                <a:extLst>
                  <a:ext uri="{FF2B5EF4-FFF2-40B4-BE49-F238E27FC236}">
                    <a16:creationId xmlns:a16="http://schemas.microsoft.com/office/drawing/2014/main" id="{1E97C675-1E78-AE2B-896D-9055D18EDE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2" name="Freeform: Shape 3181">
                <a:extLst>
                  <a:ext uri="{FF2B5EF4-FFF2-40B4-BE49-F238E27FC236}">
                    <a16:creationId xmlns:a16="http://schemas.microsoft.com/office/drawing/2014/main" id="{ED34DFD8-8C64-2ACA-5046-461EE8E316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3" name="Freeform: Shape 3182">
                <a:extLst>
                  <a:ext uri="{FF2B5EF4-FFF2-40B4-BE49-F238E27FC236}">
                    <a16:creationId xmlns:a16="http://schemas.microsoft.com/office/drawing/2014/main" id="{5EE41244-931B-400E-2B62-36FDADF33A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4" name="Freeform: Shape 3183">
                <a:extLst>
                  <a:ext uri="{FF2B5EF4-FFF2-40B4-BE49-F238E27FC236}">
                    <a16:creationId xmlns:a16="http://schemas.microsoft.com/office/drawing/2014/main" id="{21EC0565-B302-848C-B8DE-0D71BAF8D1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5" name="Freeform: Shape 3184">
                <a:extLst>
                  <a:ext uri="{FF2B5EF4-FFF2-40B4-BE49-F238E27FC236}">
                    <a16:creationId xmlns:a16="http://schemas.microsoft.com/office/drawing/2014/main" id="{7B79C546-B7FA-C5B0-A5E7-5D1D453959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6" name="Freeform: Shape 3185">
                <a:extLst>
                  <a:ext uri="{FF2B5EF4-FFF2-40B4-BE49-F238E27FC236}">
                    <a16:creationId xmlns:a16="http://schemas.microsoft.com/office/drawing/2014/main" id="{8DAA05B7-2CC5-BAD0-1E36-9180138485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7" name="Freeform: Shape 3186">
                <a:extLst>
                  <a:ext uri="{FF2B5EF4-FFF2-40B4-BE49-F238E27FC236}">
                    <a16:creationId xmlns:a16="http://schemas.microsoft.com/office/drawing/2014/main" id="{546DE2AF-4B80-7516-2248-BAB711A74E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8" name="Freeform: Shape 3187">
                <a:extLst>
                  <a:ext uri="{FF2B5EF4-FFF2-40B4-BE49-F238E27FC236}">
                    <a16:creationId xmlns:a16="http://schemas.microsoft.com/office/drawing/2014/main" id="{C6CF1A84-FE95-2C7B-EC26-E2340769E3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9" name="Freeform: Shape 3188">
                <a:extLst>
                  <a:ext uri="{FF2B5EF4-FFF2-40B4-BE49-F238E27FC236}">
                    <a16:creationId xmlns:a16="http://schemas.microsoft.com/office/drawing/2014/main" id="{7F2CB46B-001A-C6A0-6290-5014CCED47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0" name="Freeform: Shape 3189">
                <a:extLst>
                  <a:ext uri="{FF2B5EF4-FFF2-40B4-BE49-F238E27FC236}">
                    <a16:creationId xmlns:a16="http://schemas.microsoft.com/office/drawing/2014/main" id="{F1E5ABD2-1A1B-2452-8A92-D3E7E43B61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1" name="Freeform: Shape 3190">
                <a:extLst>
                  <a:ext uri="{FF2B5EF4-FFF2-40B4-BE49-F238E27FC236}">
                    <a16:creationId xmlns:a16="http://schemas.microsoft.com/office/drawing/2014/main" id="{2C390831-9D1D-04A9-7EE2-6B501DFF49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2" name="Freeform: Shape 3191">
                <a:extLst>
                  <a:ext uri="{FF2B5EF4-FFF2-40B4-BE49-F238E27FC236}">
                    <a16:creationId xmlns:a16="http://schemas.microsoft.com/office/drawing/2014/main" id="{B117B6B9-69DE-C715-D60D-0105086C1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3" name="Freeform: Shape 3192">
                <a:extLst>
                  <a:ext uri="{FF2B5EF4-FFF2-40B4-BE49-F238E27FC236}">
                    <a16:creationId xmlns:a16="http://schemas.microsoft.com/office/drawing/2014/main" id="{71344F1F-3B7D-CA08-5EBF-C1B0C1C21F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4" name="Freeform: Shape 3193">
                <a:extLst>
                  <a:ext uri="{FF2B5EF4-FFF2-40B4-BE49-F238E27FC236}">
                    <a16:creationId xmlns:a16="http://schemas.microsoft.com/office/drawing/2014/main" id="{D857F73A-E786-CDC5-C383-4EA3FBB910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5" name="Freeform: Shape 3194">
                <a:extLst>
                  <a:ext uri="{FF2B5EF4-FFF2-40B4-BE49-F238E27FC236}">
                    <a16:creationId xmlns:a16="http://schemas.microsoft.com/office/drawing/2014/main" id="{E98C95DC-3FC4-DAD0-2B39-E92AB15306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6" name="Freeform: Shape 3195">
                <a:extLst>
                  <a:ext uri="{FF2B5EF4-FFF2-40B4-BE49-F238E27FC236}">
                    <a16:creationId xmlns:a16="http://schemas.microsoft.com/office/drawing/2014/main" id="{0BBFCC8C-AE52-EA5A-EACE-E3E153CAFF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7" name="Freeform: Shape 3196">
                <a:extLst>
                  <a:ext uri="{FF2B5EF4-FFF2-40B4-BE49-F238E27FC236}">
                    <a16:creationId xmlns:a16="http://schemas.microsoft.com/office/drawing/2014/main" id="{488556DC-C669-F4B1-5B44-1A0711A5A5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8" name="Freeform: Shape 3197">
                <a:extLst>
                  <a:ext uri="{FF2B5EF4-FFF2-40B4-BE49-F238E27FC236}">
                    <a16:creationId xmlns:a16="http://schemas.microsoft.com/office/drawing/2014/main" id="{9EEA394C-F788-72BC-8413-2F6EC50C0F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9" name="Freeform: Shape 3198">
                <a:extLst>
                  <a:ext uri="{FF2B5EF4-FFF2-40B4-BE49-F238E27FC236}">
                    <a16:creationId xmlns:a16="http://schemas.microsoft.com/office/drawing/2014/main" id="{5FF92A13-74DC-ABB0-8BBD-55C9EFD60C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0" name="Freeform: Shape 3199">
                <a:extLst>
                  <a:ext uri="{FF2B5EF4-FFF2-40B4-BE49-F238E27FC236}">
                    <a16:creationId xmlns:a16="http://schemas.microsoft.com/office/drawing/2014/main" id="{93A0FF13-132B-761B-3C43-700CBDA328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1" name="Freeform: Shape 3200">
                <a:extLst>
                  <a:ext uri="{FF2B5EF4-FFF2-40B4-BE49-F238E27FC236}">
                    <a16:creationId xmlns:a16="http://schemas.microsoft.com/office/drawing/2014/main" id="{327C1CED-1129-875A-8BCD-9D4A0297DD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2" name="Freeform: Shape 3201">
                <a:extLst>
                  <a:ext uri="{FF2B5EF4-FFF2-40B4-BE49-F238E27FC236}">
                    <a16:creationId xmlns:a16="http://schemas.microsoft.com/office/drawing/2014/main" id="{6367F9AB-6C13-9455-6F53-15A54A2F65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3" name="Freeform: Shape 3202">
                <a:extLst>
                  <a:ext uri="{FF2B5EF4-FFF2-40B4-BE49-F238E27FC236}">
                    <a16:creationId xmlns:a16="http://schemas.microsoft.com/office/drawing/2014/main" id="{FB365129-66E7-8258-9F16-D132D45C9A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4" name="Freeform: Shape 3203">
                <a:extLst>
                  <a:ext uri="{FF2B5EF4-FFF2-40B4-BE49-F238E27FC236}">
                    <a16:creationId xmlns:a16="http://schemas.microsoft.com/office/drawing/2014/main" id="{9FBC1BF6-D7C7-C062-89EF-BF9517476F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5" name="Freeform: Shape 3204">
                <a:extLst>
                  <a:ext uri="{FF2B5EF4-FFF2-40B4-BE49-F238E27FC236}">
                    <a16:creationId xmlns:a16="http://schemas.microsoft.com/office/drawing/2014/main" id="{21A0CFEA-5E8E-F7E9-81FE-EB59572A20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6" name="Freeform: Shape 3205">
                <a:extLst>
                  <a:ext uri="{FF2B5EF4-FFF2-40B4-BE49-F238E27FC236}">
                    <a16:creationId xmlns:a16="http://schemas.microsoft.com/office/drawing/2014/main" id="{59643968-9F00-B14E-40CD-1F44E1C7C6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7" name="Freeform: Shape 3206">
                <a:extLst>
                  <a:ext uri="{FF2B5EF4-FFF2-40B4-BE49-F238E27FC236}">
                    <a16:creationId xmlns:a16="http://schemas.microsoft.com/office/drawing/2014/main" id="{5D12320B-197D-4286-469D-78AC539B12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8" name="Freeform: Shape 3207">
                <a:extLst>
                  <a:ext uri="{FF2B5EF4-FFF2-40B4-BE49-F238E27FC236}">
                    <a16:creationId xmlns:a16="http://schemas.microsoft.com/office/drawing/2014/main" id="{7C44BBFB-221D-65AE-D37D-6762A3B120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9" name="Freeform: Shape 3208">
                <a:extLst>
                  <a:ext uri="{FF2B5EF4-FFF2-40B4-BE49-F238E27FC236}">
                    <a16:creationId xmlns:a16="http://schemas.microsoft.com/office/drawing/2014/main" id="{78CAB2B4-F513-5139-D4C0-4291D3E062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0" name="Freeform: Shape 3209">
                <a:extLst>
                  <a:ext uri="{FF2B5EF4-FFF2-40B4-BE49-F238E27FC236}">
                    <a16:creationId xmlns:a16="http://schemas.microsoft.com/office/drawing/2014/main" id="{EC6C24FB-5393-4374-17D5-9567031F7A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1" name="Freeform: Shape 3210">
                <a:extLst>
                  <a:ext uri="{FF2B5EF4-FFF2-40B4-BE49-F238E27FC236}">
                    <a16:creationId xmlns:a16="http://schemas.microsoft.com/office/drawing/2014/main" id="{E7E06CE1-C355-07D8-E67F-44B3B02CD7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2" name="Freeform: Shape 3211">
                <a:extLst>
                  <a:ext uri="{FF2B5EF4-FFF2-40B4-BE49-F238E27FC236}">
                    <a16:creationId xmlns:a16="http://schemas.microsoft.com/office/drawing/2014/main" id="{5B57A686-1714-27BA-CF6D-06D6436F0F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3" name="Freeform: Shape 3212">
                <a:extLst>
                  <a:ext uri="{FF2B5EF4-FFF2-40B4-BE49-F238E27FC236}">
                    <a16:creationId xmlns:a16="http://schemas.microsoft.com/office/drawing/2014/main" id="{59E0ECC0-C7FE-D332-4909-23D4E37F34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4" name="Freeform: Shape 3213">
                <a:extLst>
                  <a:ext uri="{FF2B5EF4-FFF2-40B4-BE49-F238E27FC236}">
                    <a16:creationId xmlns:a16="http://schemas.microsoft.com/office/drawing/2014/main" id="{E750E381-B0BD-6499-4EDE-4BD87EF7FD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5" name="Freeform: Shape 3214">
                <a:extLst>
                  <a:ext uri="{FF2B5EF4-FFF2-40B4-BE49-F238E27FC236}">
                    <a16:creationId xmlns:a16="http://schemas.microsoft.com/office/drawing/2014/main" id="{BCFE372C-11FB-24EA-FA8A-C0BCB643BA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6" name="Freeform: Shape 3215">
                <a:extLst>
                  <a:ext uri="{FF2B5EF4-FFF2-40B4-BE49-F238E27FC236}">
                    <a16:creationId xmlns:a16="http://schemas.microsoft.com/office/drawing/2014/main" id="{4BBBECCC-AEFD-069B-A327-0E3A41619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7" name="Freeform: Shape 3216">
                <a:extLst>
                  <a:ext uri="{FF2B5EF4-FFF2-40B4-BE49-F238E27FC236}">
                    <a16:creationId xmlns:a16="http://schemas.microsoft.com/office/drawing/2014/main" id="{4019A872-E5BD-9E60-E59E-63D106EAE3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8" name="Freeform: Shape 3217">
                <a:extLst>
                  <a:ext uri="{FF2B5EF4-FFF2-40B4-BE49-F238E27FC236}">
                    <a16:creationId xmlns:a16="http://schemas.microsoft.com/office/drawing/2014/main" id="{285DA811-DA92-029E-184D-5FA6B30D12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9" name="Freeform: Shape 3218">
                <a:extLst>
                  <a:ext uri="{FF2B5EF4-FFF2-40B4-BE49-F238E27FC236}">
                    <a16:creationId xmlns:a16="http://schemas.microsoft.com/office/drawing/2014/main" id="{3883BEDC-8BA5-2F3D-ED85-91F4E7C539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0" name="Freeform: Shape 3219">
                <a:extLst>
                  <a:ext uri="{FF2B5EF4-FFF2-40B4-BE49-F238E27FC236}">
                    <a16:creationId xmlns:a16="http://schemas.microsoft.com/office/drawing/2014/main" id="{52F2C5CA-C00F-B0C9-E9A1-51D5543143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1" name="Freeform: Shape 3220">
                <a:extLst>
                  <a:ext uri="{FF2B5EF4-FFF2-40B4-BE49-F238E27FC236}">
                    <a16:creationId xmlns:a16="http://schemas.microsoft.com/office/drawing/2014/main" id="{5BA19BD9-F9CA-9023-523E-C0B69376BA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2" name="Freeform: Shape 3221">
                <a:extLst>
                  <a:ext uri="{FF2B5EF4-FFF2-40B4-BE49-F238E27FC236}">
                    <a16:creationId xmlns:a16="http://schemas.microsoft.com/office/drawing/2014/main" id="{721DF4AE-E68E-52D5-618B-3C50BED4DE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3" name="Freeform: Shape 3222">
                <a:extLst>
                  <a:ext uri="{FF2B5EF4-FFF2-40B4-BE49-F238E27FC236}">
                    <a16:creationId xmlns:a16="http://schemas.microsoft.com/office/drawing/2014/main" id="{169EB51F-39FF-85CC-9AFB-E2E8EE6E57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4" name="Freeform: Shape 3223">
                <a:extLst>
                  <a:ext uri="{FF2B5EF4-FFF2-40B4-BE49-F238E27FC236}">
                    <a16:creationId xmlns:a16="http://schemas.microsoft.com/office/drawing/2014/main" id="{4647BA2E-0F8D-52EE-C2CE-C34D35EC28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5" name="Freeform: Shape 3224">
                <a:extLst>
                  <a:ext uri="{FF2B5EF4-FFF2-40B4-BE49-F238E27FC236}">
                    <a16:creationId xmlns:a16="http://schemas.microsoft.com/office/drawing/2014/main" id="{3C1605BA-58EB-355F-B302-7B36D6C878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6" name="Freeform: Shape 3225">
                <a:extLst>
                  <a:ext uri="{FF2B5EF4-FFF2-40B4-BE49-F238E27FC236}">
                    <a16:creationId xmlns:a16="http://schemas.microsoft.com/office/drawing/2014/main" id="{232BB277-69A7-F8C6-8835-F6DBA021E7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7" name="Freeform: Shape 3226">
                <a:extLst>
                  <a:ext uri="{FF2B5EF4-FFF2-40B4-BE49-F238E27FC236}">
                    <a16:creationId xmlns:a16="http://schemas.microsoft.com/office/drawing/2014/main" id="{48A82E71-FB85-8BC1-5DC7-8597ECD2FC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8" name="Freeform: Shape 3227">
                <a:extLst>
                  <a:ext uri="{FF2B5EF4-FFF2-40B4-BE49-F238E27FC236}">
                    <a16:creationId xmlns:a16="http://schemas.microsoft.com/office/drawing/2014/main" id="{B9DF54F4-288B-5F7E-204D-9179CF4A31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9" name="Freeform: Shape 3228">
                <a:extLst>
                  <a:ext uri="{FF2B5EF4-FFF2-40B4-BE49-F238E27FC236}">
                    <a16:creationId xmlns:a16="http://schemas.microsoft.com/office/drawing/2014/main" id="{BB5ADDDD-7FDF-0C0F-F8F6-0B9A083B81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0" name="Freeform: Shape 3229">
                <a:extLst>
                  <a:ext uri="{FF2B5EF4-FFF2-40B4-BE49-F238E27FC236}">
                    <a16:creationId xmlns:a16="http://schemas.microsoft.com/office/drawing/2014/main" id="{EEB8811D-B163-61ED-1E6D-535EDC2249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1" name="Freeform: Shape 3230">
                <a:extLst>
                  <a:ext uri="{FF2B5EF4-FFF2-40B4-BE49-F238E27FC236}">
                    <a16:creationId xmlns:a16="http://schemas.microsoft.com/office/drawing/2014/main" id="{DDCC6140-734E-9FB6-BE1B-C86C1A677D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2" name="Freeform: Shape 3231">
                <a:extLst>
                  <a:ext uri="{FF2B5EF4-FFF2-40B4-BE49-F238E27FC236}">
                    <a16:creationId xmlns:a16="http://schemas.microsoft.com/office/drawing/2014/main" id="{298FAE69-9153-1290-77AD-B5139A1CB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3" name="Freeform: Shape 3232">
                <a:extLst>
                  <a:ext uri="{FF2B5EF4-FFF2-40B4-BE49-F238E27FC236}">
                    <a16:creationId xmlns:a16="http://schemas.microsoft.com/office/drawing/2014/main" id="{33710AC4-3A3A-6933-D2AF-CBB1BA0B2C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4" name="Freeform: Shape 3233">
                <a:extLst>
                  <a:ext uri="{FF2B5EF4-FFF2-40B4-BE49-F238E27FC236}">
                    <a16:creationId xmlns:a16="http://schemas.microsoft.com/office/drawing/2014/main" id="{6D37DE4D-1625-6DA8-D675-8631AB87D3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5" name="Freeform: Shape 3234">
                <a:extLst>
                  <a:ext uri="{FF2B5EF4-FFF2-40B4-BE49-F238E27FC236}">
                    <a16:creationId xmlns:a16="http://schemas.microsoft.com/office/drawing/2014/main" id="{F73FA71E-B0B9-2913-4248-0C62B07FF1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6" name="Freeform: Shape 3235">
                <a:extLst>
                  <a:ext uri="{FF2B5EF4-FFF2-40B4-BE49-F238E27FC236}">
                    <a16:creationId xmlns:a16="http://schemas.microsoft.com/office/drawing/2014/main" id="{5B3B23F5-8ECB-C9A3-57C2-3DD9F810F0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7" name="Freeform: Shape 3236">
                <a:extLst>
                  <a:ext uri="{FF2B5EF4-FFF2-40B4-BE49-F238E27FC236}">
                    <a16:creationId xmlns:a16="http://schemas.microsoft.com/office/drawing/2014/main" id="{F23F56B8-6C89-FCDA-6FEC-9913D951B0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8" name="Freeform: Shape 3237">
                <a:extLst>
                  <a:ext uri="{FF2B5EF4-FFF2-40B4-BE49-F238E27FC236}">
                    <a16:creationId xmlns:a16="http://schemas.microsoft.com/office/drawing/2014/main" id="{83AC881F-D97B-6534-B896-B8DB3ACF7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9" name="Freeform: Shape 3238">
                <a:extLst>
                  <a:ext uri="{FF2B5EF4-FFF2-40B4-BE49-F238E27FC236}">
                    <a16:creationId xmlns:a16="http://schemas.microsoft.com/office/drawing/2014/main" id="{A6096AF3-9539-4855-5D76-570B3F7A51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0" name="Freeform: Shape 3239">
                <a:extLst>
                  <a:ext uri="{FF2B5EF4-FFF2-40B4-BE49-F238E27FC236}">
                    <a16:creationId xmlns:a16="http://schemas.microsoft.com/office/drawing/2014/main" id="{A57F3FFB-E947-943F-B4E4-C95622516C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1" name="Freeform: Shape 3240">
                <a:extLst>
                  <a:ext uri="{FF2B5EF4-FFF2-40B4-BE49-F238E27FC236}">
                    <a16:creationId xmlns:a16="http://schemas.microsoft.com/office/drawing/2014/main" id="{3E7E2EA9-0C36-E0A9-05A6-FE4FC62F41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2" name="Freeform: Shape 3241">
                <a:extLst>
                  <a:ext uri="{FF2B5EF4-FFF2-40B4-BE49-F238E27FC236}">
                    <a16:creationId xmlns:a16="http://schemas.microsoft.com/office/drawing/2014/main" id="{B6A4F257-CE7D-5549-C391-577E62E59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3" name="Freeform: Shape 3242">
                <a:extLst>
                  <a:ext uri="{FF2B5EF4-FFF2-40B4-BE49-F238E27FC236}">
                    <a16:creationId xmlns:a16="http://schemas.microsoft.com/office/drawing/2014/main" id="{86A4AB78-382D-D37E-6E47-62FB31FC11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4" name="Freeform: Shape 3243">
                <a:extLst>
                  <a:ext uri="{FF2B5EF4-FFF2-40B4-BE49-F238E27FC236}">
                    <a16:creationId xmlns:a16="http://schemas.microsoft.com/office/drawing/2014/main" id="{DB16C61F-BC92-3B7E-5984-6878CA59E6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5" name="Freeform: Shape 3244">
                <a:extLst>
                  <a:ext uri="{FF2B5EF4-FFF2-40B4-BE49-F238E27FC236}">
                    <a16:creationId xmlns:a16="http://schemas.microsoft.com/office/drawing/2014/main" id="{EC5D875C-61AF-04CD-D468-8C3875FEFC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6" name="Freeform: Shape 3245">
                <a:extLst>
                  <a:ext uri="{FF2B5EF4-FFF2-40B4-BE49-F238E27FC236}">
                    <a16:creationId xmlns:a16="http://schemas.microsoft.com/office/drawing/2014/main" id="{9B7EEE14-9013-C0A9-373C-4C05E896F4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7" name="Freeform: Shape 3246">
                <a:extLst>
                  <a:ext uri="{FF2B5EF4-FFF2-40B4-BE49-F238E27FC236}">
                    <a16:creationId xmlns:a16="http://schemas.microsoft.com/office/drawing/2014/main" id="{57D77BB2-27A9-E192-ECC5-5A938E61C5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8" name="Freeform: Shape 3247">
                <a:extLst>
                  <a:ext uri="{FF2B5EF4-FFF2-40B4-BE49-F238E27FC236}">
                    <a16:creationId xmlns:a16="http://schemas.microsoft.com/office/drawing/2014/main" id="{70F3B3D4-9956-F5EF-9CD6-3F786043F7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9" name="Freeform: Shape 3248">
                <a:extLst>
                  <a:ext uri="{FF2B5EF4-FFF2-40B4-BE49-F238E27FC236}">
                    <a16:creationId xmlns:a16="http://schemas.microsoft.com/office/drawing/2014/main" id="{C0BA0197-4514-EEF1-E850-F9919ACA1B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0" name="Freeform: Shape 3249">
                <a:extLst>
                  <a:ext uri="{FF2B5EF4-FFF2-40B4-BE49-F238E27FC236}">
                    <a16:creationId xmlns:a16="http://schemas.microsoft.com/office/drawing/2014/main" id="{59C8F619-17ED-5D75-C6B7-1D7F826ACD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1" name="Freeform: Shape 3250">
                <a:extLst>
                  <a:ext uri="{FF2B5EF4-FFF2-40B4-BE49-F238E27FC236}">
                    <a16:creationId xmlns:a16="http://schemas.microsoft.com/office/drawing/2014/main" id="{705C97D4-D595-751F-4188-B4E4DCE742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2" name="Freeform: Shape 3251">
                <a:extLst>
                  <a:ext uri="{FF2B5EF4-FFF2-40B4-BE49-F238E27FC236}">
                    <a16:creationId xmlns:a16="http://schemas.microsoft.com/office/drawing/2014/main" id="{AB4693DE-EB2B-7679-1FA4-E4AC14793E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3" name="Freeform: Shape 3252">
                <a:extLst>
                  <a:ext uri="{FF2B5EF4-FFF2-40B4-BE49-F238E27FC236}">
                    <a16:creationId xmlns:a16="http://schemas.microsoft.com/office/drawing/2014/main" id="{9D6E2AA5-24A7-0711-C162-F50FEF9631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4" name="Freeform: Shape 3253">
                <a:extLst>
                  <a:ext uri="{FF2B5EF4-FFF2-40B4-BE49-F238E27FC236}">
                    <a16:creationId xmlns:a16="http://schemas.microsoft.com/office/drawing/2014/main" id="{97FB189B-B9AA-BF71-6088-7D1950F44D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5" name="Freeform: Shape 3254">
                <a:extLst>
                  <a:ext uri="{FF2B5EF4-FFF2-40B4-BE49-F238E27FC236}">
                    <a16:creationId xmlns:a16="http://schemas.microsoft.com/office/drawing/2014/main" id="{003532C0-C45A-FA86-8831-26E5BF519A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6" name="Freeform: Shape 3255">
                <a:extLst>
                  <a:ext uri="{FF2B5EF4-FFF2-40B4-BE49-F238E27FC236}">
                    <a16:creationId xmlns:a16="http://schemas.microsoft.com/office/drawing/2014/main" id="{24A605E2-85B9-E20E-EA5C-9F20F95995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7" name="Freeform: Shape 3256">
                <a:extLst>
                  <a:ext uri="{FF2B5EF4-FFF2-40B4-BE49-F238E27FC236}">
                    <a16:creationId xmlns:a16="http://schemas.microsoft.com/office/drawing/2014/main" id="{C19DBF6B-939F-CA5C-260C-2FC26A4EFB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8" name="Freeform: Shape 3257">
                <a:extLst>
                  <a:ext uri="{FF2B5EF4-FFF2-40B4-BE49-F238E27FC236}">
                    <a16:creationId xmlns:a16="http://schemas.microsoft.com/office/drawing/2014/main" id="{64812037-3EEB-9069-5DA5-2B811AAB33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9" name="Freeform: Shape 3258">
                <a:extLst>
                  <a:ext uri="{FF2B5EF4-FFF2-40B4-BE49-F238E27FC236}">
                    <a16:creationId xmlns:a16="http://schemas.microsoft.com/office/drawing/2014/main" id="{31453C39-D08C-60E6-EC4C-B876ABDCA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0" name="Freeform: Shape 3259">
                <a:extLst>
                  <a:ext uri="{FF2B5EF4-FFF2-40B4-BE49-F238E27FC236}">
                    <a16:creationId xmlns:a16="http://schemas.microsoft.com/office/drawing/2014/main" id="{E88944E6-8F53-3EC6-E627-200C8778E1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1" name="Freeform: Shape 3260">
                <a:extLst>
                  <a:ext uri="{FF2B5EF4-FFF2-40B4-BE49-F238E27FC236}">
                    <a16:creationId xmlns:a16="http://schemas.microsoft.com/office/drawing/2014/main" id="{AFB5738D-B1A3-6889-9E99-99CF858B0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2" name="Freeform: Shape 3261">
                <a:extLst>
                  <a:ext uri="{FF2B5EF4-FFF2-40B4-BE49-F238E27FC236}">
                    <a16:creationId xmlns:a16="http://schemas.microsoft.com/office/drawing/2014/main" id="{D5397158-F557-450D-C021-B52D6BF1E8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3" name="Freeform: Shape 3262">
                <a:extLst>
                  <a:ext uri="{FF2B5EF4-FFF2-40B4-BE49-F238E27FC236}">
                    <a16:creationId xmlns:a16="http://schemas.microsoft.com/office/drawing/2014/main" id="{FAC13060-F20B-1315-3F8F-2BC9D040E0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4" name="Freeform: Shape 3263">
                <a:extLst>
                  <a:ext uri="{FF2B5EF4-FFF2-40B4-BE49-F238E27FC236}">
                    <a16:creationId xmlns:a16="http://schemas.microsoft.com/office/drawing/2014/main" id="{3B37CB53-F110-69A5-DA2F-1071C2516C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5" name="Freeform: Shape 3264">
                <a:extLst>
                  <a:ext uri="{FF2B5EF4-FFF2-40B4-BE49-F238E27FC236}">
                    <a16:creationId xmlns:a16="http://schemas.microsoft.com/office/drawing/2014/main" id="{61884C8A-078F-EA2C-65B0-F7277BD06C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6" name="Freeform: Shape 3265">
                <a:extLst>
                  <a:ext uri="{FF2B5EF4-FFF2-40B4-BE49-F238E27FC236}">
                    <a16:creationId xmlns:a16="http://schemas.microsoft.com/office/drawing/2014/main" id="{49D2357D-69B7-81E4-CAAF-B659729B0F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969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A87C9-25FF-E184-A82F-7FAD3B337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31BB9246-81D9-CFCF-31DD-C6BDE8F45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F3B04-07D8-78EB-9DF2-E444C407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396117"/>
            <a:ext cx="4965538" cy="691903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Truth</a:t>
            </a:r>
          </a:p>
        </p:txBody>
      </p:sp>
      <p:sp>
        <p:nvSpPr>
          <p:cNvPr id="3083" name="Graphic 212">
            <a:extLst>
              <a:ext uri="{FF2B5EF4-FFF2-40B4-BE49-F238E27FC236}">
                <a16:creationId xmlns:a16="http://schemas.microsoft.com/office/drawing/2014/main" id="{490CF9FB-4053-7183-9F2D-55E3CBA83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85" name="Graphic 212">
            <a:extLst>
              <a:ext uri="{FF2B5EF4-FFF2-40B4-BE49-F238E27FC236}">
                <a16:creationId xmlns:a16="http://schemas.microsoft.com/office/drawing/2014/main" id="{40C0C53A-2A52-8333-CC7E-DB0EEBEFC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872A6-0F1B-F2FE-B4E0-487E6567F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1238491"/>
            <a:ext cx="5081286" cy="55095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church is called the pillar </a:t>
            </a:r>
            <a:r>
              <a:rPr lang="en-US" sz="24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ground of the truth (1 Tim. 3:15).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commitment of any church to the truth can be shown in different ways.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hold destructive beliefs (Rev. 2:14-15).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teach false doctrine (Rev. 2:20-23). </a:t>
            </a:r>
          </a:p>
          <a:p>
            <a:pPr lvl="1"/>
            <a:r>
              <a:rPr lang="en-US" sz="2200" b="1" i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be aware of them and reject them (Acts 20:29-30; 2 Pet. 2:1-3; Rev. 2:2).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Seeing to it that what is taught in classes and in the public worship is truth.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DB675B15-365D-6F47-A0CD-4BF0BC4E9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3088" name="Graphic 190">
              <a:extLst>
                <a:ext uri="{FF2B5EF4-FFF2-40B4-BE49-F238E27FC236}">
                  <a16:creationId xmlns:a16="http://schemas.microsoft.com/office/drawing/2014/main" id="{0B526950-CC01-F482-DD8C-7A6AA7CAA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F89BAF55-36F3-235B-6636-42B6E68A69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99D5ACAC-C1D2-1B7E-F743-06E74FB299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89" name="Graphic 190">
              <a:extLst>
                <a:ext uri="{FF2B5EF4-FFF2-40B4-BE49-F238E27FC236}">
                  <a16:creationId xmlns:a16="http://schemas.microsoft.com/office/drawing/2014/main" id="{79A2249C-1481-39FA-2C42-C7A044558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7C987A62-1C65-2F19-187B-5B31CC3ABD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1DD4C533-F2E9-D6ED-7D0D-C61A62503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76" name="Picture 4" descr="Is 'Truth' as Objective as We Think? | Templeton World Charity Foundation,  Inc.">
            <a:extLst>
              <a:ext uri="{FF2B5EF4-FFF2-40B4-BE49-F238E27FC236}">
                <a16:creationId xmlns:a16="http://schemas.microsoft.com/office/drawing/2014/main" id="{4DD47BDD-C950-D42B-06C1-E952B7DAE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08" y="2170750"/>
            <a:ext cx="2666283" cy="221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98BEC344-CE33-0EB9-8AC7-95F393CFA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3096" name="Graphic 4">
              <a:extLst>
                <a:ext uri="{FF2B5EF4-FFF2-40B4-BE49-F238E27FC236}">
                  <a16:creationId xmlns:a16="http://schemas.microsoft.com/office/drawing/2014/main" id="{BD46CADD-D0CD-9BC8-3024-868E744BA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267" name="Freeform: Shape 3266">
                <a:extLst>
                  <a:ext uri="{FF2B5EF4-FFF2-40B4-BE49-F238E27FC236}">
                    <a16:creationId xmlns:a16="http://schemas.microsoft.com/office/drawing/2014/main" id="{8BD2CADA-565A-2807-343F-38ED7947D3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8" name="Freeform: Shape 3267">
                <a:extLst>
                  <a:ext uri="{FF2B5EF4-FFF2-40B4-BE49-F238E27FC236}">
                    <a16:creationId xmlns:a16="http://schemas.microsoft.com/office/drawing/2014/main" id="{25B299D6-DA9B-2121-342B-8926DE4FAE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9" name="Freeform: Shape 3268">
                <a:extLst>
                  <a:ext uri="{FF2B5EF4-FFF2-40B4-BE49-F238E27FC236}">
                    <a16:creationId xmlns:a16="http://schemas.microsoft.com/office/drawing/2014/main" id="{7639C1EC-AEAC-6179-6E26-C452534ADC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0" name="Freeform: Shape 3269">
                <a:extLst>
                  <a:ext uri="{FF2B5EF4-FFF2-40B4-BE49-F238E27FC236}">
                    <a16:creationId xmlns:a16="http://schemas.microsoft.com/office/drawing/2014/main" id="{9BBF040F-4F0C-50E2-5D57-CF347C70B7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1" name="Freeform: Shape 3270">
                <a:extLst>
                  <a:ext uri="{FF2B5EF4-FFF2-40B4-BE49-F238E27FC236}">
                    <a16:creationId xmlns:a16="http://schemas.microsoft.com/office/drawing/2014/main" id="{319BE014-61FC-AD2A-C323-86A24A1EBA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2" name="Freeform: Shape 3271">
                <a:extLst>
                  <a:ext uri="{FF2B5EF4-FFF2-40B4-BE49-F238E27FC236}">
                    <a16:creationId xmlns:a16="http://schemas.microsoft.com/office/drawing/2014/main" id="{DB3303FF-AE31-8E56-8717-5D5D43869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3" name="Freeform: Shape 3272">
                <a:extLst>
                  <a:ext uri="{FF2B5EF4-FFF2-40B4-BE49-F238E27FC236}">
                    <a16:creationId xmlns:a16="http://schemas.microsoft.com/office/drawing/2014/main" id="{9CE6833A-F7C6-DFFB-56B5-D8FE6D36B2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4" name="Freeform: Shape 3273">
                <a:extLst>
                  <a:ext uri="{FF2B5EF4-FFF2-40B4-BE49-F238E27FC236}">
                    <a16:creationId xmlns:a16="http://schemas.microsoft.com/office/drawing/2014/main" id="{2A5C12F2-5EFA-593C-37A5-E7AD52D85F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5" name="Freeform: Shape 3274">
                <a:extLst>
                  <a:ext uri="{FF2B5EF4-FFF2-40B4-BE49-F238E27FC236}">
                    <a16:creationId xmlns:a16="http://schemas.microsoft.com/office/drawing/2014/main" id="{22907D40-636B-93DD-CD18-42AAE30927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6" name="Freeform: Shape 3275">
                <a:extLst>
                  <a:ext uri="{FF2B5EF4-FFF2-40B4-BE49-F238E27FC236}">
                    <a16:creationId xmlns:a16="http://schemas.microsoft.com/office/drawing/2014/main" id="{A6A4E0A3-0100-9AAA-313F-B2038DFB58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7" name="Freeform: Shape 3276">
                <a:extLst>
                  <a:ext uri="{FF2B5EF4-FFF2-40B4-BE49-F238E27FC236}">
                    <a16:creationId xmlns:a16="http://schemas.microsoft.com/office/drawing/2014/main" id="{C94FA73A-49D4-F4DF-E9E4-5658E1E0DF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8" name="Freeform: Shape 3277">
                <a:extLst>
                  <a:ext uri="{FF2B5EF4-FFF2-40B4-BE49-F238E27FC236}">
                    <a16:creationId xmlns:a16="http://schemas.microsoft.com/office/drawing/2014/main" id="{04FFBCB6-BFF1-2D6D-D2F1-619EC472A9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9" name="Freeform: Shape 3278">
                <a:extLst>
                  <a:ext uri="{FF2B5EF4-FFF2-40B4-BE49-F238E27FC236}">
                    <a16:creationId xmlns:a16="http://schemas.microsoft.com/office/drawing/2014/main" id="{7DCE5D14-4B46-87F8-EA54-34F86EAFDC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0" name="Freeform: Shape 3279">
                <a:extLst>
                  <a:ext uri="{FF2B5EF4-FFF2-40B4-BE49-F238E27FC236}">
                    <a16:creationId xmlns:a16="http://schemas.microsoft.com/office/drawing/2014/main" id="{C1A1A032-2ED3-9455-270C-15783F5F61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1" name="Freeform: Shape 3280">
                <a:extLst>
                  <a:ext uri="{FF2B5EF4-FFF2-40B4-BE49-F238E27FC236}">
                    <a16:creationId xmlns:a16="http://schemas.microsoft.com/office/drawing/2014/main" id="{C3436651-40DF-CDD9-F547-EF8CA2FC99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2" name="Freeform: Shape 3281">
                <a:extLst>
                  <a:ext uri="{FF2B5EF4-FFF2-40B4-BE49-F238E27FC236}">
                    <a16:creationId xmlns:a16="http://schemas.microsoft.com/office/drawing/2014/main" id="{98067D79-A92A-5F0D-4BEF-CB68D38AE8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3" name="Freeform: Shape 3282">
                <a:extLst>
                  <a:ext uri="{FF2B5EF4-FFF2-40B4-BE49-F238E27FC236}">
                    <a16:creationId xmlns:a16="http://schemas.microsoft.com/office/drawing/2014/main" id="{E2ED98B5-F295-CDB3-BAAF-DB7CB4471E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4" name="Freeform: Shape 3283">
                <a:extLst>
                  <a:ext uri="{FF2B5EF4-FFF2-40B4-BE49-F238E27FC236}">
                    <a16:creationId xmlns:a16="http://schemas.microsoft.com/office/drawing/2014/main" id="{7565F387-47BD-D12E-5FE6-4950674512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5" name="Freeform: Shape 3284">
                <a:extLst>
                  <a:ext uri="{FF2B5EF4-FFF2-40B4-BE49-F238E27FC236}">
                    <a16:creationId xmlns:a16="http://schemas.microsoft.com/office/drawing/2014/main" id="{A60C87B0-9BF8-F60A-2E31-9830632783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6" name="Freeform: Shape 3285">
                <a:extLst>
                  <a:ext uri="{FF2B5EF4-FFF2-40B4-BE49-F238E27FC236}">
                    <a16:creationId xmlns:a16="http://schemas.microsoft.com/office/drawing/2014/main" id="{B0BC988B-C032-D7D4-E844-F648F36058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7" name="Freeform: Shape 3286">
                <a:extLst>
                  <a:ext uri="{FF2B5EF4-FFF2-40B4-BE49-F238E27FC236}">
                    <a16:creationId xmlns:a16="http://schemas.microsoft.com/office/drawing/2014/main" id="{642A26AD-CDF6-63BF-4A21-93E33D3657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8" name="Freeform: Shape 3287">
                <a:extLst>
                  <a:ext uri="{FF2B5EF4-FFF2-40B4-BE49-F238E27FC236}">
                    <a16:creationId xmlns:a16="http://schemas.microsoft.com/office/drawing/2014/main" id="{AC8CB26F-2CEF-A28A-6B30-C8632F0337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9" name="Freeform: Shape 3288">
                <a:extLst>
                  <a:ext uri="{FF2B5EF4-FFF2-40B4-BE49-F238E27FC236}">
                    <a16:creationId xmlns:a16="http://schemas.microsoft.com/office/drawing/2014/main" id="{BB4AEDA2-C817-04E7-987C-DA9BFCBBF8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0" name="Freeform: Shape 3289">
                <a:extLst>
                  <a:ext uri="{FF2B5EF4-FFF2-40B4-BE49-F238E27FC236}">
                    <a16:creationId xmlns:a16="http://schemas.microsoft.com/office/drawing/2014/main" id="{F339CB6D-767B-D64D-BDC9-4501FFB7B3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1" name="Freeform: Shape 3290">
                <a:extLst>
                  <a:ext uri="{FF2B5EF4-FFF2-40B4-BE49-F238E27FC236}">
                    <a16:creationId xmlns:a16="http://schemas.microsoft.com/office/drawing/2014/main" id="{785D1EC2-5301-4BA0-5C19-F7CB48A2DA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2" name="Freeform: Shape 3291">
                <a:extLst>
                  <a:ext uri="{FF2B5EF4-FFF2-40B4-BE49-F238E27FC236}">
                    <a16:creationId xmlns:a16="http://schemas.microsoft.com/office/drawing/2014/main" id="{C9A36755-B8F1-F680-F521-07238E430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3" name="Freeform: Shape 3292">
                <a:extLst>
                  <a:ext uri="{FF2B5EF4-FFF2-40B4-BE49-F238E27FC236}">
                    <a16:creationId xmlns:a16="http://schemas.microsoft.com/office/drawing/2014/main" id="{3C9E0D93-EA95-1BF0-871A-7C21ABD9E6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4" name="Freeform: Shape 3293">
                <a:extLst>
                  <a:ext uri="{FF2B5EF4-FFF2-40B4-BE49-F238E27FC236}">
                    <a16:creationId xmlns:a16="http://schemas.microsoft.com/office/drawing/2014/main" id="{1FA03F2A-AF87-1943-2846-D0170EFFA7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5" name="Freeform: Shape 3294">
                <a:extLst>
                  <a:ext uri="{FF2B5EF4-FFF2-40B4-BE49-F238E27FC236}">
                    <a16:creationId xmlns:a16="http://schemas.microsoft.com/office/drawing/2014/main" id="{99183C86-0400-47CB-E1C1-EF5BACBAAF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6" name="Freeform: Shape 3295">
                <a:extLst>
                  <a:ext uri="{FF2B5EF4-FFF2-40B4-BE49-F238E27FC236}">
                    <a16:creationId xmlns:a16="http://schemas.microsoft.com/office/drawing/2014/main" id="{07C03CF1-2C87-0336-906A-406BF437CE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7" name="Freeform: Shape 3296">
                <a:extLst>
                  <a:ext uri="{FF2B5EF4-FFF2-40B4-BE49-F238E27FC236}">
                    <a16:creationId xmlns:a16="http://schemas.microsoft.com/office/drawing/2014/main" id="{E19BD69A-852F-684C-14AC-08DF99F772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8" name="Freeform: Shape 3297">
                <a:extLst>
                  <a:ext uri="{FF2B5EF4-FFF2-40B4-BE49-F238E27FC236}">
                    <a16:creationId xmlns:a16="http://schemas.microsoft.com/office/drawing/2014/main" id="{767E1AD4-0BFF-C3FF-57EE-FC4C905A30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9" name="Freeform: Shape 3298">
                <a:extLst>
                  <a:ext uri="{FF2B5EF4-FFF2-40B4-BE49-F238E27FC236}">
                    <a16:creationId xmlns:a16="http://schemas.microsoft.com/office/drawing/2014/main" id="{446BBC47-E530-D21B-B3AF-65F998389C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0" name="Freeform: Shape 3299">
                <a:extLst>
                  <a:ext uri="{FF2B5EF4-FFF2-40B4-BE49-F238E27FC236}">
                    <a16:creationId xmlns:a16="http://schemas.microsoft.com/office/drawing/2014/main" id="{176E01C6-0A05-5E8B-F49D-98F86D267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1" name="Freeform: Shape 3300">
                <a:extLst>
                  <a:ext uri="{FF2B5EF4-FFF2-40B4-BE49-F238E27FC236}">
                    <a16:creationId xmlns:a16="http://schemas.microsoft.com/office/drawing/2014/main" id="{461088C5-A110-3B6A-D44C-A32A6ECBB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2" name="Freeform: Shape 3301">
                <a:extLst>
                  <a:ext uri="{FF2B5EF4-FFF2-40B4-BE49-F238E27FC236}">
                    <a16:creationId xmlns:a16="http://schemas.microsoft.com/office/drawing/2014/main" id="{418DBE97-4A36-2D92-8027-3359715513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3" name="Freeform: Shape 3302">
                <a:extLst>
                  <a:ext uri="{FF2B5EF4-FFF2-40B4-BE49-F238E27FC236}">
                    <a16:creationId xmlns:a16="http://schemas.microsoft.com/office/drawing/2014/main" id="{570BB9AB-AFDF-61D8-A888-2DFE1D22AF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4" name="Freeform: Shape 3303">
                <a:extLst>
                  <a:ext uri="{FF2B5EF4-FFF2-40B4-BE49-F238E27FC236}">
                    <a16:creationId xmlns:a16="http://schemas.microsoft.com/office/drawing/2014/main" id="{60F4B09F-BB10-12A9-7096-E48AAB0DA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5" name="Freeform: Shape 3304">
                <a:extLst>
                  <a:ext uri="{FF2B5EF4-FFF2-40B4-BE49-F238E27FC236}">
                    <a16:creationId xmlns:a16="http://schemas.microsoft.com/office/drawing/2014/main" id="{D03B173D-546A-1FA3-273C-EC5BBB4D05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6" name="Freeform: Shape 3305">
                <a:extLst>
                  <a:ext uri="{FF2B5EF4-FFF2-40B4-BE49-F238E27FC236}">
                    <a16:creationId xmlns:a16="http://schemas.microsoft.com/office/drawing/2014/main" id="{213BE104-9C94-AE81-1D1B-FE4097A73D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7" name="Freeform: Shape 3306">
                <a:extLst>
                  <a:ext uri="{FF2B5EF4-FFF2-40B4-BE49-F238E27FC236}">
                    <a16:creationId xmlns:a16="http://schemas.microsoft.com/office/drawing/2014/main" id="{BF198F50-B728-46A4-40A9-EBF987B8BE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8" name="Freeform: Shape 3307">
                <a:extLst>
                  <a:ext uri="{FF2B5EF4-FFF2-40B4-BE49-F238E27FC236}">
                    <a16:creationId xmlns:a16="http://schemas.microsoft.com/office/drawing/2014/main" id="{18091CB9-726E-F781-B0C5-F46E13A862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9" name="Freeform: Shape 3308">
                <a:extLst>
                  <a:ext uri="{FF2B5EF4-FFF2-40B4-BE49-F238E27FC236}">
                    <a16:creationId xmlns:a16="http://schemas.microsoft.com/office/drawing/2014/main" id="{9AC2CB88-2F47-D89D-0E1F-144189EA06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0" name="Freeform: Shape 3309">
                <a:extLst>
                  <a:ext uri="{FF2B5EF4-FFF2-40B4-BE49-F238E27FC236}">
                    <a16:creationId xmlns:a16="http://schemas.microsoft.com/office/drawing/2014/main" id="{760F52CC-004B-E1BF-D106-8282F854E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1" name="Freeform: Shape 3310">
                <a:extLst>
                  <a:ext uri="{FF2B5EF4-FFF2-40B4-BE49-F238E27FC236}">
                    <a16:creationId xmlns:a16="http://schemas.microsoft.com/office/drawing/2014/main" id="{92AAFAF3-5FD2-ADD0-2883-FD64BD7009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2" name="Freeform: Shape 3311">
                <a:extLst>
                  <a:ext uri="{FF2B5EF4-FFF2-40B4-BE49-F238E27FC236}">
                    <a16:creationId xmlns:a16="http://schemas.microsoft.com/office/drawing/2014/main" id="{26AADD96-AF92-296A-B336-A83EE72037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3" name="Freeform: Shape 3312">
                <a:extLst>
                  <a:ext uri="{FF2B5EF4-FFF2-40B4-BE49-F238E27FC236}">
                    <a16:creationId xmlns:a16="http://schemas.microsoft.com/office/drawing/2014/main" id="{9C2D929C-2274-F2DF-967B-DAC96283F1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4" name="Freeform: Shape 3313">
                <a:extLst>
                  <a:ext uri="{FF2B5EF4-FFF2-40B4-BE49-F238E27FC236}">
                    <a16:creationId xmlns:a16="http://schemas.microsoft.com/office/drawing/2014/main" id="{CB2D3438-46B7-EA2E-97D4-8D3C70F5C9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5" name="Freeform: Shape 3314">
                <a:extLst>
                  <a:ext uri="{FF2B5EF4-FFF2-40B4-BE49-F238E27FC236}">
                    <a16:creationId xmlns:a16="http://schemas.microsoft.com/office/drawing/2014/main" id="{CF99F26F-1DC3-C3EC-9B94-447E8C4D96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6" name="Freeform: Shape 3315">
                <a:extLst>
                  <a:ext uri="{FF2B5EF4-FFF2-40B4-BE49-F238E27FC236}">
                    <a16:creationId xmlns:a16="http://schemas.microsoft.com/office/drawing/2014/main" id="{77D9173D-77CA-B766-AC63-D9D3173E3C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7" name="Freeform: Shape 3316">
                <a:extLst>
                  <a:ext uri="{FF2B5EF4-FFF2-40B4-BE49-F238E27FC236}">
                    <a16:creationId xmlns:a16="http://schemas.microsoft.com/office/drawing/2014/main" id="{0BED784A-C4F6-2986-FEF1-E3A42E5B6B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8" name="Freeform: Shape 3317">
                <a:extLst>
                  <a:ext uri="{FF2B5EF4-FFF2-40B4-BE49-F238E27FC236}">
                    <a16:creationId xmlns:a16="http://schemas.microsoft.com/office/drawing/2014/main" id="{FD5CE663-E667-02D1-07A8-56C3029204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9" name="Freeform: Shape 3318">
                <a:extLst>
                  <a:ext uri="{FF2B5EF4-FFF2-40B4-BE49-F238E27FC236}">
                    <a16:creationId xmlns:a16="http://schemas.microsoft.com/office/drawing/2014/main" id="{C84C067B-A8AD-8A3A-A094-091D2DD543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0" name="Freeform: Shape 3319">
                <a:extLst>
                  <a:ext uri="{FF2B5EF4-FFF2-40B4-BE49-F238E27FC236}">
                    <a16:creationId xmlns:a16="http://schemas.microsoft.com/office/drawing/2014/main" id="{DBA3CE0A-6A65-FD5A-A1F5-D0B923E4CB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1" name="Freeform: Shape 3320">
                <a:extLst>
                  <a:ext uri="{FF2B5EF4-FFF2-40B4-BE49-F238E27FC236}">
                    <a16:creationId xmlns:a16="http://schemas.microsoft.com/office/drawing/2014/main" id="{DDF21C1A-EB7B-D6F6-4BC6-5E6FC3009A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2" name="Freeform: Shape 3321">
                <a:extLst>
                  <a:ext uri="{FF2B5EF4-FFF2-40B4-BE49-F238E27FC236}">
                    <a16:creationId xmlns:a16="http://schemas.microsoft.com/office/drawing/2014/main" id="{29B40A68-E2E8-67E8-6747-C878E1CEEC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3" name="Freeform: Shape 3322">
                <a:extLst>
                  <a:ext uri="{FF2B5EF4-FFF2-40B4-BE49-F238E27FC236}">
                    <a16:creationId xmlns:a16="http://schemas.microsoft.com/office/drawing/2014/main" id="{2938BAE7-CBF5-2B79-0FAC-3B82C98895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4" name="Freeform: Shape 3323">
                <a:extLst>
                  <a:ext uri="{FF2B5EF4-FFF2-40B4-BE49-F238E27FC236}">
                    <a16:creationId xmlns:a16="http://schemas.microsoft.com/office/drawing/2014/main" id="{861F5E04-5192-0C78-B36D-6CA551D845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5" name="Freeform: Shape 3324">
                <a:extLst>
                  <a:ext uri="{FF2B5EF4-FFF2-40B4-BE49-F238E27FC236}">
                    <a16:creationId xmlns:a16="http://schemas.microsoft.com/office/drawing/2014/main" id="{42945380-4649-C2B3-E249-442D33D17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6" name="Freeform: Shape 3325">
                <a:extLst>
                  <a:ext uri="{FF2B5EF4-FFF2-40B4-BE49-F238E27FC236}">
                    <a16:creationId xmlns:a16="http://schemas.microsoft.com/office/drawing/2014/main" id="{1CD9519C-9D27-E652-CD34-1A4480A59E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7" name="Freeform: Shape 3326">
                <a:extLst>
                  <a:ext uri="{FF2B5EF4-FFF2-40B4-BE49-F238E27FC236}">
                    <a16:creationId xmlns:a16="http://schemas.microsoft.com/office/drawing/2014/main" id="{983BE60E-F8EE-037D-92A8-CA44DFC9F9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8" name="Freeform: Shape 3327">
                <a:extLst>
                  <a:ext uri="{FF2B5EF4-FFF2-40B4-BE49-F238E27FC236}">
                    <a16:creationId xmlns:a16="http://schemas.microsoft.com/office/drawing/2014/main" id="{828BFD86-1C94-9DE5-6DE2-A5109FD88D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9" name="Freeform: Shape 3328">
                <a:extLst>
                  <a:ext uri="{FF2B5EF4-FFF2-40B4-BE49-F238E27FC236}">
                    <a16:creationId xmlns:a16="http://schemas.microsoft.com/office/drawing/2014/main" id="{92D72222-2B38-C887-1EC6-7D139AF475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0" name="Freeform: Shape 3329">
                <a:extLst>
                  <a:ext uri="{FF2B5EF4-FFF2-40B4-BE49-F238E27FC236}">
                    <a16:creationId xmlns:a16="http://schemas.microsoft.com/office/drawing/2014/main" id="{9CA9B333-FC06-9935-1215-887F7505B8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1" name="Freeform: Shape 3330">
                <a:extLst>
                  <a:ext uri="{FF2B5EF4-FFF2-40B4-BE49-F238E27FC236}">
                    <a16:creationId xmlns:a16="http://schemas.microsoft.com/office/drawing/2014/main" id="{D273575C-A0D3-E0A5-773D-7C6AE128CD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2" name="Freeform: Shape 3331">
                <a:extLst>
                  <a:ext uri="{FF2B5EF4-FFF2-40B4-BE49-F238E27FC236}">
                    <a16:creationId xmlns:a16="http://schemas.microsoft.com/office/drawing/2014/main" id="{B38261A2-5908-A8FC-3BF2-74F1D6696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3" name="Freeform: Shape 3332">
                <a:extLst>
                  <a:ext uri="{FF2B5EF4-FFF2-40B4-BE49-F238E27FC236}">
                    <a16:creationId xmlns:a16="http://schemas.microsoft.com/office/drawing/2014/main" id="{FFAA420A-E01F-CC8A-46BE-41804AA34C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4" name="Freeform: Shape 3333">
                <a:extLst>
                  <a:ext uri="{FF2B5EF4-FFF2-40B4-BE49-F238E27FC236}">
                    <a16:creationId xmlns:a16="http://schemas.microsoft.com/office/drawing/2014/main" id="{25F6A2D2-317F-4530-7741-8988E02E0D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5" name="Freeform: Shape 3334">
                <a:extLst>
                  <a:ext uri="{FF2B5EF4-FFF2-40B4-BE49-F238E27FC236}">
                    <a16:creationId xmlns:a16="http://schemas.microsoft.com/office/drawing/2014/main" id="{4A2E9B68-44AC-7E8A-F363-7DDF09B987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6" name="Freeform: Shape 3335">
                <a:extLst>
                  <a:ext uri="{FF2B5EF4-FFF2-40B4-BE49-F238E27FC236}">
                    <a16:creationId xmlns:a16="http://schemas.microsoft.com/office/drawing/2014/main" id="{71DDFB38-A06B-8158-1C29-E1F8B542CB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7" name="Freeform: Shape 3336">
                <a:extLst>
                  <a:ext uri="{FF2B5EF4-FFF2-40B4-BE49-F238E27FC236}">
                    <a16:creationId xmlns:a16="http://schemas.microsoft.com/office/drawing/2014/main" id="{413EB616-FF8D-FCF6-587D-7230BDA02B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8" name="Freeform: Shape 3337">
                <a:extLst>
                  <a:ext uri="{FF2B5EF4-FFF2-40B4-BE49-F238E27FC236}">
                    <a16:creationId xmlns:a16="http://schemas.microsoft.com/office/drawing/2014/main" id="{0F55472F-1971-FE31-62C0-0E93040AEC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9" name="Freeform: Shape 3338">
                <a:extLst>
                  <a:ext uri="{FF2B5EF4-FFF2-40B4-BE49-F238E27FC236}">
                    <a16:creationId xmlns:a16="http://schemas.microsoft.com/office/drawing/2014/main" id="{72253E5D-F433-5200-B086-BEB9C4A086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0" name="Freeform: Shape 3339">
                <a:extLst>
                  <a:ext uri="{FF2B5EF4-FFF2-40B4-BE49-F238E27FC236}">
                    <a16:creationId xmlns:a16="http://schemas.microsoft.com/office/drawing/2014/main" id="{E4C0E168-2152-478E-C8CB-70C9B01F69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1" name="Freeform: Shape 3340">
                <a:extLst>
                  <a:ext uri="{FF2B5EF4-FFF2-40B4-BE49-F238E27FC236}">
                    <a16:creationId xmlns:a16="http://schemas.microsoft.com/office/drawing/2014/main" id="{CC2B4910-81F7-04BC-66F0-4FFAC31031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2" name="Freeform: Shape 3341">
                <a:extLst>
                  <a:ext uri="{FF2B5EF4-FFF2-40B4-BE49-F238E27FC236}">
                    <a16:creationId xmlns:a16="http://schemas.microsoft.com/office/drawing/2014/main" id="{08FC2E5F-08F3-7794-4F44-AFDBAEA0BC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3" name="Freeform: Shape 3342">
                <a:extLst>
                  <a:ext uri="{FF2B5EF4-FFF2-40B4-BE49-F238E27FC236}">
                    <a16:creationId xmlns:a16="http://schemas.microsoft.com/office/drawing/2014/main" id="{C1AA0F0B-90FB-B16F-477A-C5A485066F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4" name="Freeform: Shape 3343">
                <a:extLst>
                  <a:ext uri="{FF2B5EF4-FFF2-40B4-BE49-F238E27FC236}">
                    <a16:creationId xmlns:a16="http://schemas.microsoft.com/office/drawing/2014/main" id="{6898F1D5-7F61-599B-74F5-2E416BFCDF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5" name="Freeform: Shape 3344">
                <a:extLst>
                  <a:ext uri="{FF2B5EF4-FFF2-40B4-BE49-F238E27FC236}">
                    <a16:creationId xmlns:a16="http://schemas.microsoft.com/office/drawing/2014/main" id="{62AFCCC5-6237-7DAD-A42E-6A36ACCAF7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6" name="Freeform: Shape 3345">
                <a:extLst>
                  <a:ext uri="{FF2B5EF4-FFF2-40B4-BE49-F238E27FC236}">
                    <a16:creationId xmlns:a16="http://schemas.microsoft.com/office/drawing/2014/main" id="{EFB5F7B2-DFCA-BA8C-D199-765C39F5D7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7" name="Freeform: Shape 3346">
                <a:extLst>
                  <a:ext uri="{FF2B5EF4-FFF2-40B4-BE49-F238E27FC236}">
                    <a16:creationId xmlns:a16="http://schemas.microsoft.com/office/drawing/2014/main" id="{D862614C-E8BC-88AB-6F74-6864F709F2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8" name="Freeform: Shape 3347">
                <a:extLst>
                  <a:ext uri="{FF2B5EF4-FFF2-40B4-BE49-F238E27FC236}">
                    <a16:creationId xmlns:a16="http://schemas.microsoft.com/office/drawing/2014/main" id="{9C233CB2-6AA8-15CF-86EA-BFF9DE7DD8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9" name="Freeform: Shape 3348">
                <a:extLst>
                  <a:ext uri="{FF2B5EF4-FFF2-40B4-BE49-F238E27FC236}">
                    <a16:creationId xmlns:a16="http://schemas.microsoft.com/office/drawing/2014/main" id="{44A65531-7F35-5D41-6F9A-E5C265D338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0" name="Freeform: Shape 3349">
                <a:extLst>
                  <a:ext uri="{FF2B5EF4-FFF2-40B4-BE49-F238E27FC236}">
                    <a16:creationId xmlns:a16="http://schemas.microsoft.com/office/drawing/2014/main" id="{BBD9BF78-7A71-4651-856C-275E81FBF3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1" name="Freeform: Shape 3350">
                <a:extLst>
                  <a:ext uri="{FF2B5EF4-FFF2-40B4-BE49-F238E27FC236}">
                    <a16:creationId xmlns:a16="http://schemas.microsoft.com/office/drawing/2014/main" id="{B8E4BF56-538D-918C-2A8B-56BD91F455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2" name="Freeform: Shape 3351">
                <a:extLst>
                  <a:ext uri="{FF2B5EF4-FFF2-40B4-BE49-F238E27FC236}">
                    <a16:creationId xmlns:a16="http://schemas.microsoft.com/office/drawing/2014/main" id="{936B9EF3-F0C2-3DBE-4B57-954425A46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3" name="Freeform: Shape 3352">
                <a:extLst>
                  <a:ext uri="{FF2B5EF4-FFF2-40B4-BE49-F238E27FC236}">
                    <a16:creationId xmlns:a16="http://schemas.microsoft.com/office/drawing/2014/main" id="{07A3D760-D18F-7995-7E9A-797D12DBC7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4" name="Freeform: Shape 3353">
                <a:extLst>
                  <a:ext uri="{FF2B5EF4-FFF2-40B4-BE49-F238E27FC236}">
                    <a16:creationId xmlns:a16="http://schemas.microsoft.com/office/drawing/2014/main" id="{033869FE-96F0-9F0F-B9FE-46DA94D316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5" name="Freeform: Shape 3354">
                <a:extLst>
                  <a:ext uri="{FF2B5EF4-FFF2-40B4-BE49-F238E27FC236}">
                    <a16:creationId xmlns:a16="http://schemas.microsoft.com/office/drawing/2014/main" id="{32DDB2EE-8C19-5D94-B188-18CBF86D8C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6" name="Freeform: Shape 3355">
                <a:extLst>
                  <a:ext uri="{FF2B5EF4-FFF2-40B4-BE49-F238E27FC236}">
                    <a16:creationId xmlns:a16="http://schemas.microsoft.com/office/drawing/2014/main" id="{1C6D6287-B48A-E62A-F88E-B3E6EDDAD9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7" name="Freeform: Shape 3356">
                <a:extLst>
                  <a:ext uri="{FF2B5EF4-FFF2-40B4-BE49-F238E27FC236}">
                    <a16:creationId xmlns:a16="http://schemas.microsoft.com/office/drawing/2014/main" id="{DA068211-E9B3-E97F-CB93-F98B5D1C5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8" name="Freeform: Shape 3357">
                <a:extLst>
                  <a:ext uri="{FF2B5EF4-FFF2-40B4-BE49-F238E27FC236}">
                    <a16:creationId xmlns:a16="http://schemas.microsoft.com/office/drawing/2014/main" id="{37DD2592-8E90-A696-DBE0-4C841114B5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9" name="Freeform: Shape 3358">
                <a:extLst>
                  <a:ext uri="{FF2B5EF4-FFF2-40B4-BE49-F238E27FC236}">
                    <a16:creationId xmlns:a16="http://schemas.microsoft.com/office/drawing/2014/main" id="{39DBEEFE-3EB9-A270-FD51-271DF98846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0" name="Freeform: Shape 3359">
                <a:extLst>
                  <a:ext uri="{FF2B5EF4-FFF2-40B4-BE49-F238E27FC236}">
                    <a16:creationId xmlns:a16="http://schemas.microsoft.com/office/drawing/2014/main" id="{C6D12B1D-0BF9-0BEA-8DEF-FDF7A05373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1" name="Freeform: Shape 3360">
                <a:extLst>
                  <a:ext uri="{FF2B5EF4-FFF2-40B4-BE49-F238E27FC236}">
                    <a16:creationId xmlns:a16="http://schemas.microsoft.com/office/drawing/2014/main" id="{5DA84E4D-105B-DD63-AC06-9EC2863DA1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2" name="Freeform: Shape 3361">
                <a:extLst>
                  <a:ext uri="{FF2B5EF4-FFF2-40B4-BE49-F238E27FC236}">
                    <a16:creationId xmlns:a16="http://schemas.microsoft.com/office/drawing/2014/main" id="{869744EC-0B6A-6DF9-FEBA-C5E37CCC48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3" name="Freeform: Shape 3362">
                <a:extLst>
                  <a:ext uri="{FF2B5EF4-FFF2-40B4-BE49-F238E27FC236}">
                    <a16:creationId xmlns:a16="http://schemas.microsoft.com/office/drawing/2014/main" id="{3A5C016E-2DFA-586F-E67F-892E756C6B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4" name="Freeform: Shape 3363">
                <a:extLst>
                  <a:ext uri="{FF2B5EF4-FFF2-40B4-BE49-F238E27FC236}">
                    <a16:creationId xmlns:a16="http://schemas.microsoft.com/office/drawing/2014/main" id="{C5A48CBA-64C3-946C-AF75-6DEAE3BB3E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5" name="Freeform: Shape 3364">
                <a:extLst>
                  <a:ext uri="{FF2B5EF4-FFF2-40B4-BE49-F238E27FC236}">
                    <a16:creationId xmlns:a16="http://schemas.microsoft.com/office/drawing/2014/main" id="{96267EFE-FC2C-677B-D126-CB80D82117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6" name="Freeform: Shape 3365">
                <a:extLst>
                  <a:ext uri="{FF2B5EF4-FFF2-40B4-BE49-F238E27FC236}">
                    <a16:creationId xmlns:a16="http://schemas.microsoft.com/office/drawing/2014/main" id="{D768FABD-2B98-0655-7D41-789FAB5A32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7" name="Freeform: Shape 3366">
                <a:extLst>
                  <a:ext uri="{FF2B5EF4-FFF2-40B4-BE49-F238E27FC236}">
                    <a16:creationId xmlns:a16="http://schemas.microsoft.com/office/drawing/2014/main" id="{967E6689-F0B6-F127-0F49-CF5FA473C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8" name="Freeform: Shape 3367">
                <a:extLst>
                  <a:ext uri="{FF2B5EF4-FFF2-40B4-BE49-F238E27FC236}">
                    <a16:creationId xmlns:a16="http://schemas.microsoft.com/office/drawing/2014/main" id="{379C9542-7CBD-C660-A6FC-8CC8073000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9" name="Freeform: Shape 3368">
                <a:extLst>
                  <a:ext uri="{FF2B5EF4-FFF2-40B4-BE49-F238E27FC236}">
                    <a16:creationId xmlns:a16="http://schemas.microsoft.com/office/drawing/2014/main" id="{7F235346-1D35-4D8B-E4B3-AF62A3CFB0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0" name="Freeform: Shape 3369">
                <a:extLst>
                  <a:ext uri="{FF2B5EF4-FFF2-40B4-BE49-F238E27FC236}">
                    <a16:creationId xmlns:a16="http://schemas.microsoft.com/office/drawing/2014/main" id="{CA3DDD6D-0C31-E1CD-3204-D4F3761EB0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1" name="Freeform: Shape 3370">
                <a:extLst>
                  <a:ext uri="{FF2B5EF4-FFF2-40B4-BE49-F238E27FC236}">
                    <a16:creationId xmlns:a16="http://schemas.microsoft.com/office/drawing/2014/main" id="{AD13704E-6E1C-0345-4CB1-3841A34868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2" name="Freeform: Shape 3371">
                <a:extLst>
                  <a:ext uri="{FF2B5EF4-FFF2-40B4-BE49-F238E27FC236}">
                    <a16:creationId xmlns:a16="http://schemas.microsoft.com/office/drawing/2014/main" id="{354630A9-5E39-02F8-4FA3-F2CD19C355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3" name="Freeform: Shape 3372">
                <a:extLst>
                  <a:ext uri="{FF2B5EF4-FFF2-40B4-BE49-F238E27FC236}">
                    <a16:creationId xmlns:a16="http://schemas.microsoft.com/office/drawing/2014/main" id="{96158DDB-FCF5-A2FB-0679-13A9F9FBD0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4" name="Freeform: Shape 3373">
                <a:extLst>
                  <a:ext uri="{FF2B5EF4-FFF2-40B4-BE49-F238E27FC236}">
                    <a16:creationId xmlns:a16="http://schemas.microsoft.com/office/drawing/2014/main" id="{3B60EB05-7D1A-0E55-1871-18943DC4DF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5" name="Freeform: Shape 3374">
                <a:extLst>
                  <a:ext uri="{FF2B5EF4-FFF2-40B4-BE49-F238E27FC236}">
                    <a16:creationId xmlns:a16="http://schemas.microsoft.com/office/drawing/2014/main" id="{0F6574A2-8E47-ED72-0377-868BDDB044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6" name="Freeform: Shape 3375">
                <a:extLst>
                  <a:ext uri="{FF2B5EF4-FFF2-40B4-BE49-F238E27FC236}">
                    <a16:creationId xmlns:a16="http://schemas.microsoft.com/office/drawing/2014/main" id="{5063D58B-A533-D2B2-B9FD-A10C7532FA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7" name="Freeform: Shape 3376">
                <a:extLst>
                  <a:ext uri="{FF2B5EF4-FFF2-40B4-BE49-F238E27FC236}">
                    <a16:creationId xmlns:a16="http://schemas.microsoft.com/office/drawing/2014/main" id="{51886E0C-FEA1-F09E-B822-338B78D95E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8" name="Freeform: Shape 3377">
                <a:extLst>
                  <a:ext uri="{FF2B5EF4-FFF2-40B4-BE49-F238E27FC236}">
                    <a16:creationId xmlns:a16="http://schemas.microsoft.com/office/drawing/2014/main" id="{C4BECC25-11C6-17AD-7891-8EA920A46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9" name="Freeform: Shape 3378">
                <a:extLst>
                  <a:ext uri="{FF2B5EF4-FFF2-40B4-BE49-F238E27FC236}">
                    <a16:creationId xmlns:a16="http://schemas.microsoft.com/office/drawing/2014/main" id="{5D0DD47B-DB7D-C8AD-841D-5819AB7B58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0" name="Freeform: Shape 3379">
                <a:extLst>
                  <a:ext uri="{FF2B5EF4-FFF2-40B4-BE49-F238E27FC236}">
                    <a16:creationId xmlns:a16="http://schemas.microsoft.com/office/drawing/2014/main" id="{22F1968C-5017-77BD-FD3C-41AE1F4C66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1" name="Freeform: Shape 3380">
                <a:extLst>
                  <a:ext uri="{FF2B5EF4-FFF2-40B4-BE49-F238E27FC236}">
                    <a16:creationId xmlns:a16="http://schemas.microsoft.com/office/drawing/2014/main" id="{F0EC486B-35B1-AA12-5CCD-CB14B9DFE0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2" name="Freeform: Shape 3381">
                <a:extLst>
                  <a:ext uri="{FF2B5EF4-FFF2-40B4-BE49-F238E27FC236}">
                    <a16:creationId xmlns:a16="http://schemas.microsoft.com/office/drawing/2014/main" id="{81680F31-AABC-BD18-EB32-D9B2408918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3" name="Freeform: Shape 3382">
                <a:extLst>
                  <a:ext uri="{FF2B5EF4-FFF2-40B4-BE49-F238E27FC236}">
                    <a16:creationId xmlns:a16="http://schemas.microsoft.com/office/drawing/2014/main" id="{DB1A5C0B-0CFB-5E38-48AD-DEC4B5EA44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4" name="Freeform: Shape 3383">
                <a:extLst>
                  <a:ext uri="{FF2B5EF4-FFF2-40B4-BE49-F238E27FC236}">
                    <a16:creationId xmlns:a16="http://schemas.microsoft.com/office/drawing/2014/main" id="{54468FEC-A845-3D33-5503-81B60F9306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5" name="Freeform: Shape 3384">
                <a:extLst>
                  <a:ext uri="{FF2B5EF4-FFF2-40B4-BE49-F238E27FC236}">
                    <a16:creationId xmlns:a16="http://schemas.microsoft.com/office/drawing/2014/main" id="{6820F580-39A0-0C6B-C766-D6EAE8A1F3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6" name="Freeform: Shape 3385">
                <a:extLst>
                  <a:ext uri="{FF2B5EF4-FFF2-40B4-BE49-F238E27FC236}">
                    <a16:creationId xmlns:a16="http://schemas.microsoft.com/office/drawing/2014/main" id="{5DAFB921-14B0-A39B-B16F-CAAD5096F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7" name="Freeform: Shape 3386">
                <a:extLst>
                  <a:ext uri="{FF2B5EF4-FFF2-40B4-BE49-F238E27FC236}">
                    <a16:creationId xmlns:a16="http://schemas.microsoft.com/office/drawing/2014/main" id="{1CBC9D20-D1C0-1CCA-F474-DEE6BA2C89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8" name="Freeform: Shape 3387">
                <a:extLst>
                  <a:ext uri="{FF2B5EF4-FFF2-40B4-BE49-F238E27FC236}">
                    <a16:creationId xmlns:a16="http://schemas.microsoft.com/office/drawing/2014/main" id="{5771050A-EB41-B03E-6741-203709C2B6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9" name="Freeform: Shape 3388">
                <a:extLst>
                  <a:ext uri="{FF2B5EF4-FFF2-40B4-BE49-F238E27FC236}">
                    <a16:creationId xmlns:a16="http://schemas.microsoft.com/office/drawing/2014/main" id="{E39B1D04-D957-B49C-E529-1308A4031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0" name="Freeform: Shape 3389">
                <a:extLst>
                  <a:ext uri="{FF2B5EF4-FFF2-40B4-BE49-F238E27FC236}">
                    <a16:creationId xmlns:a16="http://schemas.microsoft.com/office/drawing/2014/main" id="{18A053B3-6CCD-A39E-AB95-724C76734F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1" name="Freeform: Shape 3390">
                <a:extLst>
                  <a:ext uri="{FF2B5EF4-FFF2-40B4-BE49-F238E27FC236}">
                    <a16:creationId xmlns:a16="http://schemas.microsoft.com/office/drawing/2014/main" id="{20F576B4-BDBA-7FCA-56F2-E416DF8535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2" name="Freeform: Shape 3391">
                <a:extLst>
                  <a:ext uri="{FF2B5EF4-FFF2-40B4-BE49-F238E27FC236}">
                    <a16:creationId xmlns:a16="http://schemas.microsoft.com/office/drawing/2014/main" id="{4EBA8680-AA8F-2F9B-087F-52A0CF0CF8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3" name="Freeform: Shape 3392">
                <a:extLst>
                  <a:ext uri="{FF2B5EF4-FFF2-40B4-BE49-F238E27FC236}">
                    <a16:creationId xmlns:a16="http://schemas.microsoft.com/office/drawing/2014/main" id="{2EC90792-18E8-C4A5-3D60-1C16A57A6E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4" name="Freeform: Shape 3393">
                <a:extLst>
                  <a:ext uri="{FF2B5EF4-FFF2-40B4-BE49-F238E27FC236}">
                    <a16:creationId xmlns:a16="http://schemas.microsoft.com/office/drawing/2014/main" id="{E5868C66-DBD1-9371-EA63-A71E1387EC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5" name="Freeform: Shape 3394">
                <a:extLst>
                  <a:ext uri="{FF2B5EF4-FFF2-40B4-BE49-F238E27FC236}">
                    <a16:creationId xmlns:a16="http://schemas.microsoft.com/office/drawing/2014/main" id="{CC3CDFAA-C81B-3B2C-A2E8-BA110CF51D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6" name="Freeform: Shape 3395">
                <a:extLst>
                  <a:ext uri="{FF2B5EF4-FFF2-40B4-BE49-F238E27FC236}">
                    <a16:creationId xmlns:a16="http://schemas.microsoft.com/office/drawing/2014/main" id="{83F5C9A5-B2F5-F96F-5D13-8B723B42B1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7" name="Freeform: Shape 3396">
                <a:extLst>
                  <a:ext uri="{FF2B5EF4-FFF2-40B4-BE49-F238E27FC236}">
                    <a16:creationId xmlns:a16="http://schemas.microsoft.com/office/drawing/2014/main" id="{CEBEF574-244F-0F28-11CD-A90C6F2A3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8" name="Freeform: Shape 3397">
                <a:extLst>
                  <a:ext uri="{FF2B5EF4-FFF2-40B4-BE49-F238E27FC236}">
                    <a16:creationId xmlns:a16="http://schemas.microsoft.com/office/drawing/2014/main" id="{2C393D26-8231-8AEC-6D68-75FA9B6D78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9" name="Freeform: Shape 3398">
                <a:extLst>
                  <a:ext uri="{FF2B5EF4-FFF2-40B4-BE49-F238E27FC236}">
                    <a16:creationId xmlns:a16="http://schemas.microsoft.com/office/drawing/2014/main" id="{007ACD15-3B3A-0B15-01DE-31095F5D5F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0" name="Freeform: Shape 3399">
                <a:extLst>
                  <a:ext uri="{FF2B5EF4-FFF2-40B4-BE49-F238E27FC236}">
                    <a16:creationId xmlns:a16="http://schemas.microsoft.com/office/drawing/2014/main" id="{9B8A9AF1-293E-0103-8AD3-0B8D62A6A1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1" name="Freeform: Shape 3400">
                <a:extLst>
                  <a:ext uri="{FF2B5EF4-FFF2-40B4-BE49-F238E27FC236}">
                    <a16:creationId xmlns:a16="http://schemas.microsoft.com/office/drawing/2014/main" id="{7C7153F9-B90D-4400-4E86-872FDC23DC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2" name="Freeform: Shape 3401">
                <a:extLst>
                  <a:ext uri="{FF2B5EF4-FFF2-40B4-BE49-F238E27FC236}">
                    <a16:creationId xmlns:a16="http://schemas.microsoft.com/office/drawing/2014/main" id="{A6DCE712-FDA1-FFAD-B87C-2B3B4144FF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3" name="Freeform: Shape 3402">
                <a:extLst>
                  <a:ext uri="{FF2B5EF4-FFF2-40B4-BE49-F238E27FC236}">
                    <a16:creationId xmlns:a16="http://schemas.microsoft.com/office/drawing/2014/main" id="{1C4772B3-08DA-F05C-2AC6-75D511620F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4" name="Freeform: Shape 3403">
                <a:extLst>
                  <a:ext uri="{FF2B5EF4-FFF2-40B4-BE49-F238E27FC236}">
                    <a16:creationId xmlns:a16="http://schemas.microsoft.com/office/drawing/2014/main" id="{85F11735-1AFD-A8FE-E428-300FC703C8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5" name="Freeform: Shape 3404">
                <a:extLst>
                  <a:ext uri="{FF2B5EF4-FFF2-40B4-BE49-F238E27FC236}">
                    <a16:creationId xmlns:a16="http://schemas.microsoft.com/office/drawing/2014/main" id="{11483BF1-CF88-5BCB-8824-BCEB3F9AA8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6" name="Freeform: Shape 3405">
                <a:extLst>
                  <a:ext uri="{FF2B5EF4-FFF2-40B4-BE49-F238E27FC236}">
                    <a16:creationId xmlns:a16="http://schemas.microsoft.com/office/drawing/2014/main" id="{6FB5DFF7-E898-815E-D9F1-59CE01DC80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7" name="Freeform: Shape 3406">
                <a:extLst>
                  <a:ext uri="{FF2B5EF4-FFF2-40B4-BE49-F238E27FC236}">
                    <a16:creationId xmlns:a16="http://schemas.microsoft.com/office/drawing/2014/main" id="{9D45F3C3-3FC5-910A-5907-BC7D2A3A2C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8" name="Freeform: Shape 3407">
                <a:extLst>
                  <a:ext uri="{FF2B5EF4-FFF2-40B4-BE49-F238E27FC236}">
                    <a16:creationId xmlns:a16="http://schemas.microsoft.com/office/drawing/2014/main" id="{9BC814EE-5012-30D7-92E3-7A880ACA05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9" name="Freeform: Shape 3408">
                <a:extLst>
                  <a:ext uri="{FF2B5EF4-FFF2-40B4-BE49-F238E27FC236}">
                    <a16:creationId xmlns:a16="http://schemas.microsoft.com/office/drawing/2014/main" id="{4689E29D-9F4C-56F0-A3EF-D1DB51C9B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0" name="Freeform: Shape 3409">
                <a:extLst>
                  <a:ext uri="{FF2B5EF4-FFF2-40B4-BE49-F238E27FC236}">
                    <a16:creationId xmlns:a16="http://schemas.microsoft.com/office/drawing/2014/main" id="{4AE0E0B6-76BC-118D-E216-2C271EAACA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1" name="Freeform: Shape 3410">
                <a:extLst>
                  <a:ext uri="{FF2B5EF4-FFF2-40B4-BE49-F238E27FC236}">
                    <a16:creationId xmlns:a16="http://schemas.microsoft.com/office/drawing/2014/main" id="{CD66FC67-24E6-9E73-5FA5-E259ED8465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2" name="Freeform: Shape 3411">
                <a:extLst>
                  <a:ext uri="{FF2B5EF4-FFF2-40B4-BE49-F238E27FC236}">
                    <a16:creationId xmlns:a16="http://schemas.microsoft.com/office/drawing/2014/main" id="{5587B696-DC78-B185-CD01-BCE1D330B5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3" name="Freeform: Shape 3412">
                <a:extLst>
                  <a:ext uri="{FF2B5EF4-FFF2-40B4-BE49-F238E27FC236}">
                    <a16:creationId xmlns:a16="http://schemas.microsoft.com/office/drawing/2014/main" id="{416972ED-BDB6-B557-1661-8EA5F7C448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4" name="Freeform: Shape 3413">
                <a:extLst>
                  <a:ext uri="{FF2B5EF4-FFF2-40B4-BE49-F238E27FC236}">
                    <a16:creationId xmlns:a16="http://schemas.microsoft.com/office/drawing/2014/main" id="{7FAE0B31-ABB1-A903-E897-A3CB8065B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5" name="Freeform: Shape 3414">
                <a:extLst>
                  <a:ext uri="{FF2B5EF4-FFF2-40B4-BE49-F238E27FC236}">
                    <a16:creationId xmlns:a16="http://schemas.microsoft.com/office/drawing/2014/main" id="{D11CC057-2118-08A6-3309-2541B6E2D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6" name="Freeform: Shape 3415">
                <a:extLst>
                  <a:ext uri="{FF2B5EF4-FFF2-40B4-BE49-F238E27FC236}">
                    <a16:creationId xmlns:a16="http://schemas.microsoft.com/office/drawing/2014/main" id="{0F64F998-015F-EC39-4246-9809E7EE53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7" name="Freeform: Shape 3416">
                <a:extLst>
                  <a:ext uri="{FF2B5EF4-FFF2-40B4-BE49-F238E27FC236}">
                    <a16:creationId xmlns:a16="http://schemas.microsoft.com/office/drawing/2014/main" id="{3D2CD933-FEE9-C5AB-DF75-2C4243A53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8" name="Freeform: Shape 3417">
                <a:extLst>
                  <a:ext uri="{FF2B5EF4-FFF2-40B4-BE49-F238E27FC236}">
                    <a16:creationId xmlns:a16="http://schemas.microsoft.com/office/drawing/2014/main" id="{BED12BF4-14CF-803F-386E-C53843DE4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9" name="Freeform: Shape 3418">
                <a:extLst>
                  <a:ext uri="{FF2B5EF4-FFF2-40B4-BE49-F238E27FC236}">
                    <a16:creationId xmlns:a16="http://schemas.microsoft.com/office/drawing/2014/main" id="{F6ABF4E5-4328-D080-6BB6-9006EBA2F3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0" name="Freeform: Shape 3419">
                <a:extLst>
                  <a:ext uri="{FF2B5EF4-FFF2-40B4-BE49-F238E27FC236}">
                    <a16:creationId xmlns:a16="http://schemas.microsoft.com/office/drawing/2014/main" id="{6AE5330F-E50E-D69D-6117-98C4982C8C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1" name="Freeform: Shape 3420">
                <a:extLst>
                  <a:ext uri="{FF2B5EF4-FFF2-40B4-BE49-F238E27FC236}">
                    <a16:creationId xmlns:a16="http://schemas.microsoft.com/office/drawing/2014/main" id="{FB411B57-DA3C-32E2-7454-A14CA0DD35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2" name="Freeform: Shape 3421">
                <a:extLst>
                  <a:ext uri="{FF2B5EF4-FFF2-40B4-BE49-F238E27FC236}">
                    <a16:creationId xmlns:a16="http://schemas.microsoft.com/office/drawing/2014/main" id="{51EAD00B-5464-13FA-7431-BD4349A43A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3" name="Freeform: Shape 3422">
                <a:extLst>
                  <a:ext uri="{FF2B5EF4-FFF2-40B4-BE49-F238E27FC236}">
                    <a16:creationId xmlns:a16="http://schemas.microsoft.com/office/drawing/2014/main" id="{FE0D3589-2CCF-ACC5-FE85-EA0BC8E740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4" name="Freeform: Shape 3423">
                <a:extLst>
                  <a:ext uri="{FF2B5EF4-FFF2-40B4-BE49-F238E27FC236}">
                    <a16:creationId xmlns:a16="http://schemas.microsoft.com/office/drawing/2014/main" id="{C68D120F-768C-DA88-FFF2-FCD5AB7A12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5" name="Freeform: Shape 3424">
                <a:extLst>
                  <a:ext uri="{FF2B5EF4-FFF2-40B4-BE49-F238E27FC236}">
                    <a16:creationId xmlns:a16="http://schemas.microsoft.com/office/drawing/2014/main" id="{FFC69953-CA31-2B8D-AC8E-0AAFD9F445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6" name="Freeform: Shape 3425">
                <a:extLst>
                  <a:ext uri="{FF2B5EF4-FFF2-40B4-BE49-F238E27FC236}">
                    <a16:creationId xmlns:a16="http://schemas.microsoft.com/office/drawing/2014/main" id="{25D04B49-5E25-0CF6-0252-FE0FE96908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7" name="Freeform: Shape 3426">
                <a:extLst>
                  <a:ext uri="{FF2B5EF4-FFF2-40B4-BE49-F238E27FC236}">
                    <a16:creationId xmlns:a16="http://schemas.microsoft.com/office/drawing/2014/main" id="{5DA1E93C-3D4A-1792-70E0-96D0B1100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8" name="Freeform: Shape 3427">
                <a:extLst>
                  <a:ext uri="{FF2B5EF4-FFF2-40B4-BE49-F238E27FC236}">
                    <a16:creationId xmlns:a16="http://schemas.microsoft.com/office/drawing/2014/main" id="{73E815C1-A923-B6C2-7978-2F947037A0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9" name="Freeform: Shape 3428">
                <a:extLst>
                  <a:ext uri="{FF2B5EF4-FFF2-40B4-BE49-F238E27FC236}">
                    <a16:creationId xmlns:a16="http://schemas.microsoft.com/office/drawing/2014/main" id="{75F00DA7-0A34-0EB9-61F9-080F46B884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0" name="Freeform: Shape 3429">
                <a:extLst>
                  <a:ext uri="{FF2B5EF4-FFF2-40B4-BE49-F238E27FC236}">
                    <a16:creationId xmlns:a16="http://schemas.microsoft.com/office/drawing/2014/main" id="{484A8926-EFB9-F2F0-B450-6CF35199A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1" name="Freeform: Shape 3430">
                <a:extLst>
                  <a:ext uri="{FF2B5EF4-FFF2-40B4-BE49-F238E27FC236}">
                    <a16:creationId xmlns:a16="http://schemas.microsoft.com/office/drawing/2014/main" id="{2C7C6292-9B5E-F1CD-20A3-C453863E79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2" name="Freeform: Shape 3431">
                <a:extLst>
                  <a:ext uri="{FF2B5EF4-FFF2-40B4-BE49-F238E27FC236}">
                    <a16:creationId xmlns:a16="http://schemas.microsoft.com/office/drawing/2014/main" id="{E0249B02-C877-9B07-B69F-5F6206EC3B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3" name="Freeform: Shape 3432">
                <a:extLst>
                  <a:ext uri="{FF2B5EF4-FFF2-40B4-BE49-F238E27FC236}">
                    <a16:creationId xmlns:a16="http://schemas.microsoft.com/office/drawing/2014/main" id="{5201CFC8-011B-32D1-2528-71D5A57B85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4" name="Freeform: Shape 3433">
                <a:extLst>
                  <a:ext uri="{FF2B5EF4-FFF2-40B4-BE49-F238E27FC236}">
                    <a16:creationId xmlns:a16="http://schemas.microsoft.com/office/drawing/2014/main" id="{2AD07889-DD55-17E5-319C-51B4395F1D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5" name="Freeform: Shape 3434">
                <a:extLst>
                  <a:ext uri="{FF2B5EF4-FFF2-40B4-BE49-F238E27FC236}">
                    <a16:creationId xmlns:a16="http://schemas.microsoft.com/office/drawing/2014/main" id="{33CE0044-ADF2-30FB-2282-B483AE8A5F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97" name="Graphic 4">
              <a:extLst>
                <a:ext uri="{FF2B5EF4-FFF2-40B4-BE49-F238E27FC236}">
                  <a16:creationId xmlns:a16="http://schemas.microsoft.com/office/drawing/2014/main" id="{3807CBED-2167-8252-EEBB-70AFD9055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098" name="Freeform: Shape 3097">
                <a:extLst>
                  <a:ext uri="{FF2B5EF4-FFF2-40B4-BE49-F238E27FC236}">
                    <a16:creationId xmlns:a16="http://schemas.microsoft.com/office/drawing/2014/main" id="{44286CE4-5133-11E6-3E47-9419A37E6B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9" name="Freeform: Shape 3098">
                <a:extLst>
                  <a:ext uri="{FF2B5EF4-FFF2-40B4-BE49-F238E27FC236}">
                    <a16:creationId xmlns:a16="http://schemas.microsoft.com/office/drawing/2014/main" id="{3321DD63-81FA-69B8-C2D1-423FA0F109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0" name="Freeform: Shape 3099">
                <a:extLst>
                  <a:ext uri="{FF2B5EF4-FFF2-40B4-BE49-F238E27FC236}">
                    <a16:creationId xmlns:a16="http://schemas.microsoft.com/office/drawing/2014/main" id="{29CF5514-1A16-4C3B-0A8C-587CC1A0F6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1" name="Freeform: Shape 3100">
                <a:extLst>
                  <a:ext uri="{FF2B5EF4-FFF2-40B4-BE49-F238E27FC236}">
                    <a16:creationId xmlns:a16="http://schemas.microsoft.com/office/drawing/2014/main" id="{232CB76D-A9FD-F3D5-E139-C74600B2EB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2" name="Freeform: Shape 3101">
                <a:extLst>
                  <a:ext uri="{FF2B5EF4-FFF2-40B4-BE49-F238E27FC236}">
                    <a16:creationId xmlns:a16="http://schemas.microsoft.com/office/drawing/2014/main" id="{D565316A-F00E-A4A9-822E-83A0CC9A88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3" name="Freeform: Shape 3102">
                <a:extLst>
                  <a:ext uri="{FF2B5EF4-FFF2-40B4-BE49-F238E27FC236}">
                    <a16:creationId xmlns:a16="http://schemas.microsoft.com/office/drawing/2014/main" id="{0569F5F3-92DC-387A-8AC3-8BFCB42744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4" name="Freeform: Shape 3103">
                <a:extLst>
                  <a:ext uri="{FF2B5EF4-FFF2-40B4-BE49-F238E27FC236}">
                    <a16:creationId xmlns:a16="http://schemas.microsoft.com/office/drawing/2014/main" id="{31A9D571-05BA-F81F-9735-A63966EBF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5" name="Freeform: Shape 3104">
                <a:extLst>
                  <a:ext uri="{FF2B5EF4-FFF2-40B4-BE49-F238E27FC236}">
                    <a16:creationId xmlns:a16="http://schemas.microsoft.com/office/drawing/2014/main" id="{F71E5DC3-F16A-5F82-3C92-2664239C76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6" name="Freeform: Shape 3105">
                <a:extLst>
                  <a:ext uri="{FF2B5EF4-FFF2-40B4-BE49-F238E27FC236}">
                    <a16:creationId xmlns:a16="http://schemas.microsoft.com/office/drawing/2014/main" id="{8F518CAE-9D01-89EA-134D-23EB5A0C05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7" name="Freeform: Shape 3106">
                <a:extLst>
                  <a:ext uri="{FF2B5EF4-FFF2-40B4-BE49-F238E27FC236}">
                    <a16:creationId xmlns:a16="http://schemas.microsoft.com/office/drawing/2014/main" id="{620BF28E-FEB1-559B-F3B6-31CD16917C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8" name="Freeform: Shape 3107">
                <a:extLst>
                  <a:ext uri="{FF2B5EF4-FFF2-40B4-BE49-F238E27FC236}">
                    <a16:creationId xmlns:a16="http://schemas.microsoft.com/office/drawing/2014/main" id="{6F93DFCA-D924-1E73-4438-030B672C50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9" name="Freeform: Shape 3108">
                <a:extLst>
                  <a:ext uri="{FF2B5EF4-FFF2-40B4-BE49-F238E27FC236}">
                    <a16:creationId xmlns:a16="http://schemas.microsoft.com/office/drawing/2014/main" id="{3A6E9BA8-5086-9353-50FA-B98D3DDD6C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0" name="Freeform: Shape 3109">
                <a:extLst>
                  <a:ext uri="{FF2B5EF4-FFF2-40B4-BE49-F238E27FC236}">
                    <a16:creationId xmlns:a16="http://schemas.microsoft.com/office/drawing/2014/main" id="{D469C52F-9BAF-09C2-90AA-5A85E7D7D1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1" name="Freeform: Shape 3110">
                <a:extLst>
                  <a:ext uri="{FF2B5EF4-FFF2-40B4-BE49-F238E27FC236}">
                    <a16:creationId xmlns:a16="http://schemas.microsoft.com/office/drawing/2014/main" id="{215F3BDE-0B23-8F58-4B29-C354070791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2" name="Freeform: Shape 3111">
                <a:extLst>
                  <a:ext uri="{FF2B5EF4-FFF2-40B4-BE49-F238E27FC236}">
                    <a16:creationId xmlns:a16="http://schemas.microsoft.com/office/drawing/2014/main" id="{5A502A77-F085-A540-49D6-22E800AF3E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3" name="Freeform: Shape 3112">
                <a:extLst>
                  <a:ext uri="{FF2B5EF4-FFF2-40B4-BE49-F238E27FC236}">
                    <a16:creationId xmlns:a16="http://schemas.microsoft.com/office/drawing/2014/main" id="{2886AA1E-BD44-5D37-8925-BC80966140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4" name="Freeform: Shape 3113">
                <a:extLst>
                  <a:ext uri="{FF2B5EF4-FFF2-40B4-BE49-F238E27FC236}">
                    <a16:creationId xmlns:a16="http://schemas.microsoft.com/office/drawing/2014/main" id="{C15BDD5B-F70D-6881-1C93-8648B77ED7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5" name="Freeform: Shape 3114">
                <a:extLst>
                  <a:ext uri="{FF2B5EF4-FFF2-40B4-BE49-F238E27FC236}">
                    <a16:creationId xmlns:a16="http://schemas.microsoft.com/office/drawing/2014/main" id="{344DEB6A-0F3D-09EA-3EC2-C1D1944EE9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6" name="Freeform: Shape 3115">
                <a:extLst>
                  <a:ext uri="{FF2B5EF4-FFF2-40B4-BE49-F238E27FC236}">
                    <a16:creationId xmlns:a16="http://schemas.microsoft.com/office/drawing/2014/main" id="{00247D52-6D11-2963-7B68-2095618B4E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7" name="Freeform: Shape 3116">
                <a:extLst>
                  <a:ext uri="{FF2B5EF4-FFF2-40B4-BE49-F238E27FC236}">
                    <a16:creationId xmlns:a16="http://schemas.microsoft.com/office/drawing/2014/main" id="{1A80A159-24EA-DEDC-D7A6-C2F90B0A41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8" name="Freeform: Shape 3117">
                <a:extLst>
                  <a:ext uri="{FF2B5EF4-FFF2-40B4-BE49-F238E27FC236}">
                    <a16:creationId xmlns:a16="http://schemas.microsoft.com/office/drawing/2014/main" id="{D2F4332A-C969-0F77-B4E8-FFBA50FCD0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9" name="Freeform: Shape 3118">
                <a:extLst>
                  <a:ext uri="{FF2B5EF4-FFF2-40B4-BE49-F238E27FC236}">
                    <a16:creationId xmlns:a16="http://schemas.microsoft.com/office/drawing/2014/main" id="{23EE9FE2-AD61-6875-5EF7-27FCF6B166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0" name="Freeform: Shape 3119">
                <a:extLst>
                  <a:ext uri="{FF2B5EF4-FFF2-40B4-BE49-F238E27FC236}">
                    <a16:creationId xmlns:a16="http://schemas.microsoft.com/office/drawing/2014/main" id="{701DA0F4-3697-005C-683E-0CA5D78C3E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1" name="Freeform: Shape 3120">
                <a:extLst>
                  <a:ext uri="{FF2B5EF4-FFF2-40B4-BE49-F238E27FC236}">
                    <a16:creationId xmlns:a16="http://schemas.microsoft.com/office/drawing/2014/main" id="{342C9674-B1B1-0A65-9941-40D447C466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2" name="Freeform: Shape 3121">
                <a:extLst>
                  <a:ext uri="{FF2B5EF4-FFF2-40B4-BE49-F238E27FC236}">
                    <a16:creationId xmlns:a16="http://schemas.microsoft.com/office/drawing/2014/main" id="{488D955E-36B1-1F31-1781-2B80DFDC54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3" name="Freeform: Shape 3122">
                <a:extLst>
                  <a:ext uri="{FF2B5EF4-FFF2-40B4-BE49-F238E27FC236}">
                    <a16:creationId xmlns:a16="http://schemas.microsoft.com/office/drawing/2014/main" id="{21A00627-ADE2-1E5C-F15B-3BC5496F44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4" name="Freeform: Shape 3123">
                <a:extLst>
                  <a:ext uri="{FF2B5EF4-FFF2-40B4-BE49-F238E27FC236}">
                    <a16:creationId xmlns:a16="http://schemas.microsoft.com/office/drawing/2014/main" id="{8C625007-DD1F-F798-517E-F1BDA6B571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5" name="Freeform: Shape 3124">
                <a:extLst>
                  <a:ext uri="{FF2B5EF4-FFF2-40B4-BE49-F238E27FC236}">
                    <a16:creationId xmlns:a16="http://schemas.microsoft.com/office/drawing/2014/main" id="{0650201B-7A13-881A-0ABA-5D4EB6DA0B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6" name="Freeform: Shape 3125">
                <a:extLst>
                  <a:ext uri="{FF2B5EF4-FFF2-40B4-BE49-F238E27FC236}">
                    <a16:creationId xmlns:a16="http://schemas.microsoft.com/office/drawing/2014/main" id="{9F8D7B2B-F3D8-272B-1AC8-3A9E1CD513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7" name="Freeform: Shape 3126">
                <a:extLst>
                  <a:ext uri="{FF2B5EF4-FFF2-40B4-BE49-F238E27FC236}">
                    <a16:creationId xmlns:a16="http://schemas.microsoft.com/office/drawing/2014/main" id="{B51544BB-4BBB-3063-EF69-04137402A0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8" name="Freeform: Shape 3127">
                <a:extLst>
                  <a:ext uri="{FF2B5EF4-FFF2-40B4-BE49-F238E27FC236}">
                    <a16:creationId xmlns:a16="http://schemas.microsoft.com/office/drawing/2014/main" id="{E6DFA85E-3328-E336-CCD6-D30A91C781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9" name="Freeform: Shape 3128">
                <a:extLst>
                  <a:ext uri="{FF2B5EF4-FFF2-40B4-BE49-F238E27FC236}">
                    <a16:creationId xmlns:a16="http://schemas.microsoft.com/office/drawing/2014/main" id="{C46DF837-1FEB-352C-B95D-7E5503ECB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0" name="Freeform: Shape 3129">
                <a:extLst>
                  <a:ext uri="{FF2B5EF4-FFF2-40B4-BE49-F238E27FC236}">
                    <a16:creationId xmlns:a16="http://schemas.microsoft.com/office/drawing/2014/main" id="{1A182008-A35F-E031-D13A-AF27BCB70A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1" name="Freeform: Shape 3130">
                <a:extLst>
                  <a:ext uri="{FF2B5EF4-FFF2-40B4-BE49-F238E27FC236}">
                    <a16:creationId xmlns:a16="http://schemas.microsoft.com/office/drawing/2014/main" id="{DD308C96-FA93-31E7-16F0-104A7DBDA3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2" name="Freeform: Shape 3131">
                <a:extLst>
                  <a:ext uri="{FF2B5EF4-FFF2-40B4-BE49-F238E27FC236}">
                    <a16:creationId xmlns:a16="http://schemas.microsoft.com/office/drawing/2014/main" id="{10E37467-E588-807A-0B88-C35810A62C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3" name="Freeform: Shape 3132">
                <a:extLst>
                  <a:ext uri="{FF2B5EF4-FFF2-40B4-BE49-F238E27FC236}">
                    <a16:creationId xmlns:a16="http://schemas.microsoft.com/office/drawing/2014/main" id="{66CF5716-7AA1-DDF4-0885-A947FF5638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4" name="Freeform: Shape 3133">
                <a:extLst>
                  <a:ext uri="{FF2B5EF4-FFF2-40B4-BE49-F238E27FC236}">
                    <a16:creationId xmlns:a16="http://schemas.microsoft.com/office/drawing/2014/main" id="{4D0A50A1-7938-97EB-7C78-FCD3DAD736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5" name="Freeform: Shape 3134">
                <a:extLst>
                  <a:ext uri="{FF2B5EF4-FFF2-40B4-BE49-F238E27FC236}">
                    <a16:creationId xmlns:a16="http://schemas.microsoft.com/office/drawing/2014/main" id="{4B06F64F-AAAE-59E5-81BD-F7F02CB4BB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6" name="Freeform: Shape 3135">
                <a:extLst>
                  <a:ext uri="{FF2B5EF4-FFF2-40B4-BE49-F238E27FC236}">
                    <a16:creationId xmlns:a16="http://schemas.microsoft.com/office/drawing/2014/main" id="{6EE12E05-7F5B-338D-7DBC-63FF52B323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7" name="Freeform: Shape 3136">
                <a:extLst>
                  <a:ext uri="{FF2B5EF4-FFF2-40B4-BE49-F238E27FC236}">
                    <a16:creationId xmlns:a16="http://schemas.microsoft.com/office/drawing/2014/main" id="{F57ECA4D-34E5-3A98-2A24-811F0DF5F0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8" name="Freeform: Shape 3137">
                <a:extLst>
                  <a:ext uri="{FF2B5EF4-FFF2-40B4-BE49-F238E27FC236}">
                    <a16:creationId xmlns:a16="http://schemas.microsoft.com/office/drawing/2014/main" id="{57410FE8-2EEB-ADE0-798C-E2EA8D2C3E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9" name="Freeform: Shape 3138">
                <a:extLst>
                  <a:ext uri="{FF2B5EF4-FFF2-40B4-BE49-F238E27FC236}">
                    <a16:creationId xmlns:a16="http://schemas.microsoft.com/office/drawing/2014/main" id="{DC6AB14C-6680-8ED9-DBB5-0F5BC4D6BA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0" name="Freeform: Shape 3139">
                <a:extLst>
                  <a:ext uri="{FF2B5EF4-FFF2-40B4-BE49-F238E27FC236}">
                    <a16:creationId xmlns:a16="http://schemas.microsoft.com/office/drawing/2014/main" id="{344C3C08-39E7-59D5-DC06-78AD0DEDC4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1" name="Freeform: Shape 3140">
                <a:extLst>
                  <a:ext uri="{FF2B5EF4-FFF2-40B4-BE49-F238E27FC236}">
                    <a16:creationId xmlns:a16="http://schemas.microsoft.com/office/drawing/2014/main" id="{52CAEB82-2356-18A6-6CEF-05ABED4988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2" name="Freeform: Shape 3141">
                <a:extLst>
                  <a:ext uri="{FF2B5EF4-FFF2-40B4-BE49-F238E27FC236}">
                    <a16:creationId xmlns:a16="http://schemas.microsoft.com/office/drawing/2014/main" id="{FB2F519E-6A42-9DC2-EFD2-D23BC8A74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3" name="Freeform: Shape 3142">
                <a:extLst>
                  <a:ext uri="{FF2B5EF4-FFF2-40B4-BE49-F238E27FC236}">
                    <a16:creationId xmlns:a16="http://schemas.microsoft.com/office/drawing/2014/main" id="{72366379-82D6-4E0B-B152-A07042688B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4" name="Freeform: Shape 3143">
                <a:extLst>
                  <a:ext uri="{FF2B5EF4-FFF2-40B4-BE49-F238E27FC236}">
                    <a16:creationId xmlns:a16="http://schemas.microsoft.com/office/drawing/2014/main" id="{AAC48FC2-F59A-1EC5-33E9-B6568953B6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5" name="Freeform: Shape 3144">
                <a:extLst>
                  <a:ext uri="{FF2B5EF4-FFF2-40B4-BE49-F238E27FC236}">
                    <a16:creationId xmlns:a16="http://schemas.microsoft.com/office/drawing/2014/main" id="{B5CF4BA3-01E4-FE47-B657-EE55D4EBDC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6" name="Freeform: Shape 3145">
                <a:extLst>
                  <a:ext uri="{FF2B5EF4-FFF2-40B4-BE49-F238E27FC236}">
                    <a16:creationId xmlns:a16="http://schemas.microsoft.com/office/drawing/2014/main" id="{138C74BC-81D9-39EE-B2D1-494324132E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7" name="Freeform: Shape 3146">
                <a:extLst>
                  <a:ext uri="{FF2B5EF4-FFF2-40B4-BE49-F238E27FC236}">
                    <a16:creationId xmlns:a16="http://schemas.microsoft.com/office/drawing/2014/main" id="{B522280D-55C3-E6F4-0024-27E452EA67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8" name="Freeform: Shape 3147">
                <a:extLst>
                  <a:ext uri="{FF2B5EF4-FFF2-40B4-BE49-F238E27FC236}">
                    <a16:creationId xmlns:a16="http://schemas.microsoft.com/office/drawing/2014/main" id="{CD3996B6-4EEE-2B84-EA75-E3B7C19FC2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9" name="Freeform: Shape 3148">
                <a:extLst>
                  <a:ext uri="{FF2B5EF4-FFF2-40B4-BE49-F238E27FC236}">
                    <a16:creationId xmlns:a16="http://schemas.microsoft.com/office/drawing/2014/main" id="{3BF1F7BE-31AA-7213-A84B-85206391FE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B19735A7-FA54-FB0C-3910-D9A605D5EB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495B0D4C-141C-8EB3-7047-94DD41908E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2" name="Freeform: Shape 3151">
                <a:extLst>
                  <a:ext uri="{FF2B5EF4-FFF2-40B4-BE49-F238E27FC236}">
                    <a16:creationId xmlns:a16="http://schemas.microsoft.com/office/drawing/2014/main" id="{473CB554-0359-AA88-DE83-FF01276242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3" name="Freeform: Shape 3152">
                <a:extLst>
                  <a:ext uri="{FF2B5EF4-FFF2-40B4-BE49-F238E27FC236}">
                    <a16:creationId xmlns:a16="http://schemas.microsoft.com/office/drawing/2014/main" id="{A54A027E-8D7E-160E-AEA2-D8E9308F43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4" name="Freeform: Shape 3153">
                <a:extLst>
                  <a:ext uri="{FF2B5EF4-FFF2-40B4-BE49-F238E27FC236}">
                    <a16:creationId xmlns:a16="http://schemas.microsoft.com/office/drawing/2014/main" id="{90F2A2CF-3C4A-9716-7ABC-B206CFCA15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5" name="Freeform: Shape 3154">
                <a:extLst>
                  <a:ext uri="{FF2B5EF4-FFF2-40B4-BE49-F238E27FC236}">
                    <a16:creationId xmlns:a16="http://schemas.microsoft.com/office/drawing/2014/main" id="{DBB46F1A-48C8-72FC-2A23-AC6F81CC3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6" name="Freeform: Shape 3155">
                <a:extLst>
                  <a:ext uri="{FF2B5EF4-FFF2-40B4-BE49-F238E27FC236}">
                    <a16:creationId xmlns:a16="http://schemas.microsoft.com/office/drawing/2014/main" id="{762DFD60-8FDC-E6AF-C961-BE18D5BB41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7" name="Freeform: Shape 3156">
                <a:extLst>
                  <a:ext uri="{FF2B5EF4-FFF2-40B4-BE49-F238E27FC236}">
                    <a16:creationId xmlns:a16="http://schemas.microsoft.com/office/drawing/2014/main" id="{BA1EFD92-A439-EA2E-9E13-956A70B0E3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8" name="Freeform: Shape 3157">
                <a:extLst>
                  <a:ext uri="{FF2B5EF4-FFF2-40B4-BE49-F238E27FC236}">
                    <a16:creationId xmlns:a16="http://schemas.microsoft.com/office/drawing/2014/main" id="{779CB6C6-B4AB-FD67-2569-4A73073AD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9" name="Freeform: Shape 3158">
                <a:extLst>
                  <a:ext uri="{FF2B5EF4-FFF2-40B4-BE49-F238E27FC236}">
                    <a16:creationId xmlns:a16="http://schemas.microsoft.com/office/drawing/2014/main" id="{B67AB75E-2554-E820-1199-56DD00AB0E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0" name="Freeform: Shape 3159">
                <a:extLst>
                  <a:ext uri="{FF2B5EF4-FFF2-40B4-BE49-F238E27FC236}">
                    <a16:creationId xmlns:a16="http://schemas.microsoft.com/office/drawing/2014/main" id="{7DE0E780-CCFF-1919-028D-58D869289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1" name="Freeform: Shape 3160">
                <a:extLst>
                  <a:ext uri="{FF2B5EF4-FFF2-40B4-BE49-F238E27FC236}">
                    <a16:creationId xmlns:a16="http://schemas.microsoft.com/office/drawing/2014/main" id="{70678F1E-C045-8C69-088F-64A73ABCD1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2" name="Freeform: Shape 3161">
                <a:extLst>
                  <a:ext uri="{FF2B5EF4-FFF2-40B4-BE49-F238E27FC236}">
                    <a16:creationId xmlns:a16="http://schemas.microsoft.com/office/drawing/2014/main" id="{D4BE9F43-ED9C-38C2-DCD9-916C0E038B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3" name="Freeform: Shape 3162">
                <a:extLst>
                  <a:ext uri="{FF2B5EF4-FFF2-40B4-BE49-F238E27FC236}">
                    <a16:creationId xmlns:a16="http://schemas.microsoft.com/office/drawing/2014/main" id="{48AD1F21-C5C4-9E2A-5550-4517658794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4" name="Freeform: Shape 3163">
                <a:extLst>
                  <a:ext uri="{FF2B5EF4-FFF2-40B4-BE49-F238E27FC236}">
                    <a16:creationId xmlns:a16="http://schemas.microsoft.com/office/drawing/2014/main" id="{D1810410-1C89-8C65-A0D0-239CD4370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5" name="Freeform: Shape 3164">
                <a:extLst>
                  <a:ext uri="{FF2B5EF4-FFF2-40B4-BE49-F238E27FC236}">
                    <a16:creationId xmlns:a16="http://schemas.microsoft.com/office/drawing/2014/main" id="{348AE62A-0907-6042-F5DE-D61A3402F2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6" name="Freeform: Shape 3165">
                <a:extLst>
                  <a:ext uri="{FF2B5EF4-FFF2-40B4-BE49-F238E27FC236}">
                    <a16:creationId xmlns:a16="http://schemas.microsoft.com/office/drawing/2014/main" id="{7FBA2D06-6122-43B6-E0EC-A29FD9B3FB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7" name="Freeform: Shape 3166">
                <a:extLst>
                  <a:ext uri="{FF2B5EF4-FFF2-40B4-BE49-F238E27FC236}">
                    <a16:creationId xmlns:a16="http://schemas.microsoft.com/office/drawing/2014/main" id="{EAFC7947-ACE6-C8CD-F6CC-6914B5619C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8" name="Freeform: Shape 3167">
                <a:extLst>
                  <a:ext uri="{FF2B5EF4-FFF2-40B4-BE49-F238E27FC236}">
                    <a16:creationId xmlns:a16="http://schemas.microsoft.com/office/drawing/2014/main" id="{67761FEF-482D-C963-7EAE-58138C1192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9" name="Freeform: Shape 3168">
                <a:extLst>
                  <a:ext uri="{FF2B5EF4-FFF2-40B4-BE49-F238E27FC236}">
                    <a16:creationId xmlns:a16="http://schemas.microsoft.com/office/drawing/2014/main" id="{61F6CD6E-408B-33B0-D520-89AB507441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0" name="Freeform: Shape 3169">
                <a:extLst>
                  <a:ext uri="{FF2B5EF4-FFF2-40B4-BE49-F238E27FC236}">
                    <a16:creationId xmlns:a16="http://schemas.microsoft.com/office/drawing/2014/main" id="{B0EE5DD3-27C5-61DD-464C-90973C7029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1" name="Freeform: Shape 3170">
                <a:extLst>
                  <a:ext uri="{FF2B5EF4-FFF2-40B4-BE49-F238E27FC236}">
                    <a16:creationId xmlns:a16="http://schemas.microsoft.com/office/drawing/2014/main" id="{6E35F045-8101-307E-D235-BFC5A9B401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2" name="Freeform: Shape 3171">
                <a:extLst>
                  <a:ext uri="{FF2B5EF4-FFF2-40B4-BE49-F238E27FC236}">
                    <a16:creationId xmlns:a16="http://schemas.microsoft.com/office/drawing/2014/main" id="{CFB602B4-7148-CB49-341A-59BF49005F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3" name="Freeform: Shape 3172">
                <a:extLst>
                  <a:ext uri="{FF2B5EF4-FFF2-40B4-BE49-F238E27FC236}">
                    <a16:creationId xmlns:a16="http://schemas.microsoft.com/office/drawing/2014/main" id="{8D34EAD4-A746-A804-7327-2FD73CD445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4" name="Freeform: Shape 3173">
                <a:extLst>
                  <a:ext uri="{FF2B5EF4-FFF2-40B4-BE49-F238E27FC236}">
                    <a16:creationId xmlns:a16="http://schemas.microsoft.com/office/drawing/2014/main" id="{0ED7B338-B794-D868-A250-60BDCF4FF7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5" name="Freeform: Shape 3174">
                <a:extLst>
                  <a:ext uri="{FF2B5EF4-FFF2-40B4-BE49-F238E27FC236}">
                    <a16:creationId xmlns:a16="http://schemas.microsoft.com/office/drawing/2014/main" id="{BB6604A6-414A-A1FA-6DD6-3FCA930D60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6" name="Freeform: Shape 3175">
                <a:extLst>
                  <a:ext uri="{FF2B5EF4-FFF2-40B4-BE49-F238E27FC236}">
                    <a16:creationId xmlns:a16="http://schemas.microsoft.com/office/drawing/2014/main" id="{5EE16DDE-A28F-4C4A-0A30-94E72074F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7" name="Freeform: Shape 3176">
                <a:extLst>
                  <a:ext uri="{FF2B5EF4-FFF2-40B4-BE49-F238E27FC236}">
                    <a16:creationId xmlns:a16="http://schemas.microsoft.com/office/drawing/2014/main" id="{9C0CE9BF-8143-8624-DEA6-DDCC045D70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8" name="Freeform: Shape 3177">
                <a:extLst>
                  <a:ext uri="{FF2B5EF4-FFF2-40B4-BE49-F238E27FC236}">
                    <a16:creationId xmlns:a16="http://schemas.microsoft.com/office/drawing/2014/main" id="{BC087F17-43DC-7778-A04F-71A811A4CB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9" name="Freeform: Shape 3178">
                <a:extLst>
                  <a:ext uri="{FF2B5EF4-FFF2-40B4-BE49-F238E27FC236}">
                    <a16:creationId xmlns:a16="http://schemas.microsoft.com/office/drawing/2014/main" id="{A23DCFFB-FF79-AEAD-50ED-2B4F162A73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0" name="Freeform: Shape 3179">
                <a:extLst>
                  <a:ext uri="{FF2B5EF4-FFF2-40B4-BE49-F238E27FC236}">
                    <a16:creationId xmlns:a16="http://schemas.microsoft.com/office/drawing/2014/main" id="{0BB2FE8F-9980-52CE-95E9-8C65085A7D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1" name="Freeform: Shape 3180">
                <a:extLst>
                  <a:ext uri="{FF2B5EF4-FFF2-40B4-BE49-F238E27FC236}">
                    <a16:creationId xmlns:a16="http://schemas.microsoft.com/office/drawing/2014/main" id="{CCC2290E-8635-9958-9DBD-1FDA0F41C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2" name="Freeform: Shape 3181">
                <a:extLst>
                  <a:ext uri="{FF2B5EF4-FFF2-40B4-BE49-F238E27FC236}">
                    <a16:creationId xmlns:a16="http://schemas.microsoft.com/office/drawing/2014/main" id="{C6BECC29-0BBD-79D6-A874-67CDA67E28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3" name="Freeform: Shape 3182">
                <a:extLst>
                  <a:ext uri="{FF2B5EF4-FFF2-40B4-BE49-F238E27FC236}">
                    <a16:creationId xmlns:a16="http://schemas.microsoft.com/office/drawing/2014/main" id="{000B923A-FF2A-6A58-095D-CDC2D884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4" name="Freeform: Shape 3183">
                <a:extLst>
                  <a:ext uri="{FF2B5EF4-FFF2-40B4-BE49-F238E27FC236}">
                    <a16:creationId xmlns:a16="http://schemas.microsoft.com/office/drawing/2014/main" id="{3CDEB1D5-5F50-D583-63E1-2E4A4BE8AD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5" name="Freeform: Shape 3184">
                <a:extLst>
                  <a:ext uri="{FF2B5EF4-FFF2-40B4-BE49-F238E27FC236}">
                    <a16:creationId xmlns:a16="http://schemas.microsoft.com/office/drawing/2014/main" id="{6A02E0D5-E6E4-B3E6-A0F6-9885150945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6" name="Freeform: Shape 3185">
                <a:extLst>
                  <a:ext uri="{FF2B5EF4-FFF2-40B4-BE49-F238E27FC236}">
                    <a16:creationId xmlns:a16="http://schemas.microsoft.com/office/drawing/2014/main" id="{AF087905-1E31-40E8-7F16-04590D9539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7" name="Freeform: Shape 3186">
                <a:extLst>
                  <a:ext uri="{FF2B5EF4-FFF2-40B4-BE49-F238E27FC236}">
                    <a16:creationId xmlns:a16="http://schemas.microsoft.com/office/drawing/2014/main" id="{9B76F7A2-6904-7933-5157-B0C4EFEFF7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8" name="Freeform: Shape 3187">
                <a:extLst>
                  <a:ext uri="{FF2B5EF4-FFF2-40B4-BE49-F238E27FC236}">
                    <a16:creationId xmlns:a16="http://schemas.microsoft.com/office/drawing/2014/main" id="{FBF544A5-6E2E-7B7C-1D72-CE108D1807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9" name="Freeform: Shape 3188">
                <a:extLst>
                  <a:ext uri="{FF2B5EF4-FFF2-40B4-BE49-F238E27FC236}">
                    <a16:creationId xmlns:a16="http://schemas.microsoft.com/office/drawing/2014/main" id="{26019C4C-38F9-48BC-1F8B-382F1DD04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0" name="Freeform: Shape 3189">
                <a:extLst>
                  <a:ext uri="{FF2B5EF4-FFF2-40B4-BE49-F238E27FC236}">
                    <a16:creationId xmlns:a16="http://schemas.microsoft.com/office/drawing/2014/main" id="{F9444E4D-53EF-A058-8D8F-D614848D8A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1" name="Freeform: Shape 3190">
                <a:extLst>
                  <a:ext uri="{FF2B5EF4-FFF2-40B4-BE49-F238E27FC236}">
                    <a16:creationId xmlns:a16="http://schemas.microsoft.com/office/drawing/2014/main" id="{983244EC-B70A-CEEE-2405-37F6E759E4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2" name="Freeform: Shape 3191">
                <a:extLst>
                  <a:ext uri="{FF2B5EF4-FFF2-40B4-BE49-F238E27FC236}">
                    <a16:creationId xmlns:a16="http://schemas.microsoft.com/office/drawing/2014/main" id="{3583DA6F-AB05-A9ED-46F1-660DAC850A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3" name="Freeform: Shape 3192">
                <a:extLst>
                  <a:ext uri="{FF2B5EF4-FFF2-40B4-BE49-F238E27FC236}">
                    <a16:creationId xmlns:a16="http://schemas.microsoft.com/office/drawing/2014/main" id="{86C1B0C8-3448-77FF-8725-C6FE4C3DDE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4" name="Freeform: Shape 3193">
                <a:extLst>
                  <a:ext uri="{FF2B5EF4-FFF2-40B4-BE49-F238E27FC236}">
                    <a16:creationId xmlns:a16="http://schemas.microsoft.com/office/drawing/2014/main" id="{7C49D149-F704-F725-98EE-590AF7500A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5" name="Freeform: Shape 3194">
                <a:extLst>
                  <a:ext uri="{FF2B5EF4-FFF2-40B4-BE49-F238E27FC236}">
                    <a16:creationId xmlns:a16="http://schemas.microsoft.com/office/drawing/2014/main" id="{95BB5F99-190A-6FDA-2B65-D2DCBE7474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6" name="Freeform: Shape 3195">
                <a:extLst>
                  <a:ext uri="{FF2B5EF4-FFF2-40B4-BE49-F238E27FC236}">
                    <a16:creationId xmlns:a16="http://schemas.microsoft.com/office/drawing/2014/main" id="{85059310-3C5D-5B28-C13B-ED7BAC46B9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7" name="Freeform: Shape 3196">
                <a:extLst>
                  <a:ext uri="{FF2B5EF4-FFF2-40B4-BE49-F238E27FC236}">
                    <a16:creationId xmlns:a16="http://schemas.microsoft.com/office/drawing/2014/main" id="{B48E86AA-2BC3-A7F2-CBA2-7ED3C1FCBB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8" name="Freeform: Shape 3197">
                <a:extLst>
                  <a:ext uri="{FF2B5EF4-FFF2-40B4-BE49-F238E27FC236}">
                    <a16:creationId xmlns:a16="http://schemas.microsoft.com/office/drawing/2014/main" id="{F1C541EB-C972-CB3C-C959-088527451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9" name="Freeform: Shape 3198">
                <a:extLst>
                  <a:ext uri="{FF2B5EF4-FFF2-40B4-BE49-F238E27FC236}">
                    <a16:creationId xmlns:a16="http://schemas.microsoft.com/office/drawing/2014/main" id="{3527A0CA-FE9F-33CF-8CD9-44A21FEC08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0" name="Freeform: Shape 3199">
                <a:extLst>
                  <a:ext uri="{FF2B5EF4-FFF2-40B4-BE49-F238E27FC236}">
                    <a16:creationId xmlns:a16="http://schemas.microsoft.com/office/drawing/2014/main" id="{C46F3F9F-1BBD-6C55-93D3-F44A77CDF5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1" name="Freeform: Shape 3200">
                <a:extLst>
                  <a:ext uri="{FF2B5EF4-FFF2-40B4-BE49-F238E27FC236}">
                    <a16:creationId xmlns:a16="http://schemas.microsoft.com/office/drawing/2014/main" id="{0F0B9560-1C7A-5AB5-187A-459636D28F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2" name="Freeform: Shape 3201">
                <a:extLst>
                  <a:ext uri="{FF2B5EF4-FFF2-40B4-BE49-F238E27FC236}">
                    <a16:creationId xmlns:a16="http://schemas.microsoft.com/office/drawing/2014/main" id="{05B2F399-2950-11F6-8B2F-F53ECE9D9D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3" name="Freeform: Shape 3202">
                <a:extLst>
                  <a:ext uri="{FF2B5EF4-FFF2-40B4-BE49-F238E27FC236}">
                    <a16:creationId xmlns:a16="http://schemas.microsoft.com/office/drawing/2014/main" id="{CFE8B604-E966-F43E-0CD3-98C0DA5816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4" name="Freeform: Shape 3203">
                <a:extLst>
                  <a:ext uri="{FF2B5EF4-FFF2-40B4-BE49-F238E27FC236}">
                    <a16:creationId xmlns:a16="http://schemas.microsoft.com/office/drawing/2014/main" id="{130BA45D-64D9-AF62-14FF-5FD910DB79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5" name="Freeform: Shape 3204">
                <a:extLst>
                  <a:ext uri="{FF2B5EF4-FFF2-40B4-BE49-F238E27FC236}">
                    <a16:creationId xmlns:a16="http://schemas.microsoft.com/office/drawing/2014/main" id="{D7ECE093-9437-6B7B-8B24-1A475AC5BF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6" name="Freeform: Shape 3205">
                <a:extLst>
                  <a:ext uri="{FF2B5EF4-FFF2-40B4-BE49-F238E27FC236}">
                    <a16:creationId xmlns:a16="http://schemas.microsoft.com/office/drawing/2014/main" id="{427375B0-2DE5-A2C9-1B60-88338162A1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7" name="Freeform: Shape 3206">
                <a:extLst>
                  <a:ext uri="{FF2B5EF4-FFF2-40B4-BE49-F238E27FC236}">
                    <a16:creationId xmlns:a16="http://schemas.microsoft.com/office/drawing/2014/main" id="{A2C4060D-FB41-44D7-4017-FF83951E11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8" name="Freeform: Shape 3207">
                <a:extLst>
                  <a:ext uri="{FF2B5EF4-FFF2-40B4-BE49-F238E27FC236}">
                    <a16:creationId xmlns:a16="http://schemas.microsoft.com/office/drawing/2014/main" id="{57AC011E-0DCF-B892-3B78-969965337A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9" name="Freeform: Shape 3208">
                <a:extLst>
                  <a:ext uri="{FF2B5EF4-FFF2-40B4-BE49-F238E27FC236}">
                    <a16:creationId xmlns:a16="http://schemas.microsoft.com/office/drawing/2014/main" id="{42158066-DF77-FC1B-F5E8-E4F2514E7C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0" name="Freeform: Shape 3209">
                <a:extLst>
                  <a:ext uri="{FF2B5EF4-FFF2-40B4-BE49-F238E27FC236}">
                    <a16:creationId xmlns:a16="http://schemas.microsoft.com/office/drawing/2014/main" id="{CC1C0968-59C6-A3D0-979D-9F4EF0D8E1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1" name="Freeform: Shape 3210">
                <a:extLst>
                  <a:ext uri="{FF2B5EF4-FFF2-40B4-BE49-F238E27FC236}">
                    <a16:creationId xmlns:a16="http://schemas.microsoft.com/office/drawing/2014/main" id="{592598C8-2927-544F-E912-62032AD7D0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2" name="Freeform: Shape 3211">
                <a:extLst>
                  <a:ext uri="{FF2B5EF4-FFF2-40B4-BE49-F238E27FC236}">
                    <a16:creationId xmlns:a16="http://schemas.microsoft.com/office/drawing/2014/main" id="{782F0267-EF35-306D-65F8-1161635781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3" name="Freeform: Shape 3212">
                <a:extLst>
                  <a:ext uri="{FF2B5EF4-FFF2-40B4-BE49-F238E27FC236}">
                    <a16:creationId xmlns:a16="http://schemas.microsoft.com/office/drawing/2014/main" id="{6F9C3852-2D26-4AFC-0304-70E54D93F6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4" name="Freeform: Shape 3213">
                <a:extLst>
                  <a:ext uri="{FF2B5EF4-FFF2-40B4-BE49-F238E27FC236}">
                    <a16:creationId xmlns:a16="http://schemas.microsoft.com/office/drawing/2014/main" id="{088CCEE8-F9F5-FEDA-F7E1-86C8F9089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5" name="Freeform: Shape 3214">
                <a:extLst>
                  <a:ext uri="{FF2B5EF4-FFF2-40B4-BE49-F238E27FC236}">
                    <a16:creationId xmlns:a16="http://schemas.microsoft.com/office/drawing/2014/main" id="{9FDB7F3E-AB19-4987-0C66-45F469E5A6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6" name="Freeform: Shape 3215">
                <a:extLst>
                  <a:ext uri="{FF2B5EF4-FFF2-40B4-BE49-F238E27FC236}">
                    <a16:creationId xmlns:a16="http://schemas.microsoft.com/office/drawing/2014/main" id="{02EC1AF7-DF45-DBAC-B5CB-DE3D59579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7" name="Freeform: Shape 3216">
                <a:extLst>
                  <a:ext uri="{FF2B5EF4-FFF2-40B4-BE49-F238E27FC236}">
                    <a16:creationId xmlns:a16="http://schemas.microsoft.com/office/drawing/2014/main" id="{423C5679-A700-41F1-0F48-836D7F786C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8" name="Freeform: Shape 3217">
                <a:extLst>
                  <a:ext uri="{FF2B5EF4-FFF2-40B4-BE49-F238E27FC236}">
                    <a16:creationId xmlns:a16="http://schemas.microsoft.com/office/drawing/2014/main" id="{B29B6A8A-DA44-DDB8-A8BC-BF3A5A3916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9" name="Freeform: Shape 3218">
                <a:extLst>
                  <a:ext uri="{FF2B5EF4-FFF2-40B4-BE49-F238E27FC236}">
                    <a16:creationId xmlns:a16="http://schemas.microsoft.com/office/drawing/2014/main" id="{125E1CFE-82E3-C931-D0C8-6FEDD1CBFE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0" name="Freeform: Shape 3219">
                <a:extLst>
                  <a:ext uri="{FF2B5EF4-FFF2-40B4-BE49-F238E27FC236}">
                    <a16:creationId xmlns:a16="http://schemas.microsoft.com/office/drawing/2014/main" id="{FA75E9FC-2423-4FE4-A385-B926744CBD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1" name="Freeform: Shape 3220">
                <a:extLst>
                  <a:ext uri="{FF2B5EF4-FFF2-40B4-BE49-F238E27FC236}">
                    <a16:creationId xmlns:a16="http://schemas.microsoft.com/office/drawing/2014/main" id="{3E2F878A-A23E-C66B-FF9E-322D0A9306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2" name="Freeform: Shape 3221">
                <a:extLst>
                  <a:ext uri="{FF2B5EF4-FFF2-40B4-BE49-F238E27FC236}">
                    <a16:creationId xmlns:a16="http://schemas.microsoft.com/office/drawing/2014/main" id="{E5F9DC8A-3216-98A2-0D57-C17A433F10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3" name="Freeform: Shape 3222">
                <a:extLst>
                  <a:ext uri="{FF2B5EF4-FFF2-40B4-BE49-F238E27FC236}">
                    <a16:creationId xmlns:a16="http://schemas.microsoft.com/office/drawing/2014/main" id="{5C13DD05-0AE8-41E7-8A93-5A91D482DD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4" name="Freeform: Shape 3223">
                <a:extLst>
                  <a:ext uri="{FF2B5EF4-FFF2-40B4-BE49-F238E27FC236}">
                    <a16:creationId xmlns:a16="http://schemas.microsoft.com/office/drawing/2014/main" id="{AC10D838-7A1D-F70C-C2F9-0C38281D20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5" name="Freeform: Shape 3224">
                <a:extLst>
                  <a:ext uri="{FF2B5EF4-FFF2-40B4-BE49-F238E27FC236}">
                    <a16:creationId xmlns:a16="http://schemas.microsoft.com/office/drawing/2014/main" id="{6B2CD891-B971-4E44-A447-1B53B29A17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6" name="Freeform: Shape 3225">
                <a:extLst>
                  <a:ext uri="{FF2B5EF4-FFF2-40B4-BE49-F238E27FC236}">
                    <a16:creationId xmlns:a16="http://schemas.microsoft.com/office/drawing/2014/main" id="{3265B772-BF28-6D98-9624-D388023B6A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7" name="Freeform: Shape 3226">
                <a:extLst>
                  <a:ext uri="{FF2B5EF4-FFF2-40B4-BE49-F238E27FC236}">
                    <a16:creationId xmlns:a16="http://schemas.microsoft.com/office/drawing/2014/main" id="{BEDFEB75-0A18-D92A-A31E-BB196AE8DE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8" name="Freeform: Shape 3227">
                <a:extLst>
                  <a:ext uri="{FF2B5EF4-FFF2-40B4-BE49-F238E27FC236}">
                    <a16:creationId xmlns:a16="http://schemas.microsoft.com/office/drawing/2014/main" id="{9BEEE7EC-C60A-3342-E74B-7BDA0DAA8D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9" name="Freeform: Shape 3228">
                <a:extLst>
                  <a:ext uri="{FF2B5EF4-FFF2-40B4-BE49-F238E27FC236}">
                    <a16:creationId xmlns:a16="http://schemas.microsoft.com/office/drawing/2014/main" id="{94553258-4CB6-685C-B796-96ABC2FBB1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0" name="Freeform: Shape 3229">
                <a:extLst>
                  <a:ext uri="{FF2B5EF4-FFF2-40B4-BE49-F238E27FC236}">
                    <a16:creationId xmlns:a16="http://schemas.microsoft.com/office/drawing/2014/main" id="{5CF2B5DC-E4D3-00AC-16AE-26E970D6FE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1" name="Freeform: Shape 3230">
                <a:extLst>
                  <a:ext uri="{FF2B5EF4-FFF2-40B4-BE49-F238E27FC236}">
                    <a16:creationId xmlns:a16="http://schemas.microsoft.com/office/drawing/2014/main" id="{BE51D99D-4194-C7B9-DE6D-4B6389FCEE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2" name="Freeform: Shape 3231">
                <a:extLst>
                  <a:ext uri="{FF2B5EF4-FFF2-40B4-BE49-F238E27FC236}">
                    <a16:creationId xmlns:a16="http://schemas.microsoft.com/office/drawing/2014/main" id="{A0AC2C6A-8938-40D1-5A2D-AFD4489D56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3" name="Freeform: Shape 3232">
                <a:extLst>
                  <a:ext uri="{FF2B5EF4-FFF2-40B4-BE49-F238E27FC236}">
                    <a16:creationId xmlns:a16="http://schemas.microsoft.com/office/drawing/2014/main" id="{FC011060-DEF4-F9DF-B28F-61A8CA7433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4" name="Freeform: Shape 3233">
                <a:extLst>
                  <a:ext uri="{FF2B5EF4-FFF2-40B4-BE49-F238E27FC236}">
                    <a16:creationId xmlns:a16="http://schemas.microsoft.com/office/drawing/2014/main" id="{28387515-470D-1122-716B-7C9387B014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5" name="Freeform: Shape 3234">
                <a:extLst>
                  <a:ext uri="{FF2B5EF4-FFF2-40B4-BE49-F238E27FC236}">
                    <a16:creationId xmlns:a16="http://schemas.microsoft.com/office/drawing/2014/main" id="{C48E408D-C2F5-2014-362B-0DEFC75A3A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6" name="Freeform: Shape 3235">
                <a:extLst>
                  <a:ext uri="{FF2B5EF4-FFF2-40B4-BE49-F238E27FC236}">
                    <a16:creationId xmlns:a16="http://schemas.microsoft.com/office/drawing/2014/main" id="{8C465FFA-6AD1-8135-43D9-0B4BF6058B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7" name="Freeform: Shape 3236">
                <a:extLst>
                  <a:ext uri="{FF2B5EF4-FFF2-40B4-BE49-F238E27FC236}">
                    <a16:creationId xmlns:a16="http://schemas.microsoft.com/office/drawing/2014/main" id="{B2E089CE-0BAB-0FA4-4E26-8655882E0C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8" name="Freeform: Shape 3237">
                <a:extLst>
                  <a:ext uri="{FF2B5EF4-FFF2-40B4-BE49-F238E27FC236}">
                    <a16:creationId xmlns:a16="http://schemas.microsoft.com/office/drawing/2014/main" id="{A2AA855B-B104-8010-E184-D5BF69416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9" name="Freeform: Shape 3238">
                <a:extLst>
                  <a:ext uri="{FF2B5EF4-FFF2-40B4-BE49-F238E27FC236}">
                    <a16:creationId xmlns:a16="http://schemas.microsoft.com/office/drawing/2014/main" id="{B7AA1A51-6649-4054-1CAC-07BEA6585B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0" name="Freeform: Shape 3239">
                <a:extLst>
                  <a:ext uri="{FF2B5EF4-FFF2-40B4-BE49-F238E27FC236}">
                    <a16:creationId xmlns:a16="http://schemas.microsoft.com/office/drawing/2014/main" id="{A45965B3-AE6A-1CAE-0B8D-420B865B1C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1" name="Freeform: Shape 3240">
                <a:extLst>
                  <a:ext uri="{FF2B5EF4-FFF2-40B4-BE49-F238E27FC236}">
                    <a16:creationId xmlns:a16="http://schemas.microsoft.com/office/drawing/2014/main" id="{65D97ADE-CFAC-2CF1-793C-762C41B27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2" name="Freeform: Shape 3241">
                <a:extLst>
                  <a:ext uri="{FF2B5EF4-FFF2-40B4-BE49-F238E27FC236}">
                    <a16:creationId xmlns:a16="http://schemas.microsoft.com/office/drawing/2014/main" id="{5FB03810-A7D4-C9BB-0F1A-6ABD37B467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3" name="Freeform: Shape 3242">
                <a:extLst>
                  <a:ext uri="{FF2B5EF4-FFF2-40B4-BE49-F238E27FC236}">
                    <a16:creationId xmlns:a16="http://schemas.microsoft.com/office/drawing/2014/main" id="{783F01E7-7AEF-CAAB-63B9-0B6522564B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4" name="Freeform: Shape 3243">
                <a:extLst>
                  <a:ext uri="{FF2B5EF4-FFF2-40B4-BE49-F238E27FC236}">
                    <a16:creationId xmlns:a16="http://schemas.microsoft.com/office/drawing/2014/main" id="{911EE5BF-B94E-D7CC-DDBF-E875F8CCAB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5" name="Freeform: Shape 3244">
                <a:extLst>
                  <a:ext uri="{FF2B5EF4-FFF2-40B4-BE49-F238E27FC236}">
                    <a16:creationId xmlns:a16="http://schemas.microsoft.com/office/drawing/2014/main" id="{45D32B77-E5E5-8BDE-DD48-E3107A0A00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6" name="Freeform: Shape 3245">
                <a:extLst>
                  <a:ext uri="{FF2B5EF4-FFF2-40B4-BE49-F238E27FC236}">
                    <a16:creationId xmlns:a16="http://schemas.microsoft.com/office/drawing/2014/main" id="{DAF3733E-0398-9A78-87F0-77F0F45043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7" name="Freeform: Shape 3246">
                <a:extLst>
                  <a:ext uri="{FF2B5EF4-FFF2-40B4-BE49-F238E27FC236}">
                    <a16:creationId xmlns:a16="http://schemas.microsoft.com/office/drawing/2014/main" id="{995A24FC-EF50-15CF-F409-997690118A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8" name="Freeform: Shape 3247">
                <a:extLst>
                  <a:ext uri="{FF2B5EF4-FFF2-40B4-BE49-F238E27FC236}">
                    <a16:creationId xmlns:a16="http://schemas.microsoft.com/office/drawing/2014/main" id="{588FF168-E677-E329-E644-697D5346D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9" name="Freeform: Shape 3248">
                <a:extLst>
                  <a:ext uri="{FF2B5EF4-FFF2-40B4-BE49-F238E27FC236}">
                    <a16:creationId xmlns:a16="http://schemas.microsoft.com/office/drawing/2014/main" id="{DE26FAE0-B167-2004-13D7-238A21513A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0" name="Freeform: Shape 3249">
                <a:extLst>
                  <a:ext uri="{FF2B5EF4-FFF2-40B4-BE49-F238E27FC236}">
                    <a16:creationId xmlns:a16="http://schemas.microsoft.com/office/drawing/2014/main" id="{D3B81322-A158-2173-E41F-166C7E3813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1" name="Freeform: Shape 3250">
                <a:extLst>
                  <a:ext uri="{FF2B5EF4-FFF2-40B4-BE49-F238E27FC236}">
                    <a16:creationId xmlns:a16="http://schemas.microsoft.com/office/drawing/2014/main" id="{B5F5F3B7-1243-83CB-FCDB-1174453305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2" name="Freeform: Shape 3251">
                <a:extLst>
                  <a:ext uri="{FF2B5EF4-FFF2-40B4-BE49-F238E27FC236}">
                    <a16:creationId xmlns:a16="http://schemas.microsoft.com/office/drawing/2014/main" id="{DE1367CC-D2F6-DE70-88E2-76E2E06571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3" name="Freeform: Shape 3252">
                <a:extLst>
                  <a:ext uri="{FF2B5EF4-FFF2-40B4-BE49-F238E27FC236}">
                    <a16:creationId xmlns:a16="http://schemas.microsoft.com/office/drawing/2014/main" id="{ECD87232-980F-173B-CF73-D35A63B850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4" name="Freeform: Shape 3253">
                <a:extLst>
                  <a:ext uri="{FF2B5EF4-FFF2-40B4-BE49-F238E27FC236}">
                    <a16:creationId xmlns:a16="http://schemas.microsoft.com/office/drawing/2014/main" id="{E402B620-CAAC-8742-686D-14525D73FE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5" name="Freeform: Shape 3254">
                <a:extLst>
                  <a:ext uri="{FF2B5EF4-FFF2-40B4-BE49-F238E27FC236}">
                    <a16:creationId xmlns:a16="http://schemas.microsoft.com/office/drawing/2014/main" id="{086078C5-52E4-74D7-D503-937A974893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6" name="Freeform: Shape 3255">
                <a:extLst>
                  <a:ext uri="{FF2B5EF4-FFF2-40B4-BE49-F238E27FC236}">
                    <a16:creationId xmlns:a16="http://schemas.microsoft.com/office/drawing/2014/main" id="{6F9D995D-531C-3248-E969-88D5DC7C67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7" name="Freeform: Shape 3256">
                <a:extLst>
                  <a:ext uri="{FF2B5EF4-FFF2-40B4-BE49-F238E27FC236}">
                    <a16:creationId xmlns:a16="http://schemas.microsoft.com/office/drawing/2014/main" id="{CC4C68B2-068D-D672-4CED-9A69B53D15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8" name="Freeform: Shape 3257">
                <a:extLst>
                  <a:ext uri="{FF2B5EF4-FFF2-40B4-BE49-F238E27FC236}">
                    <a16:creationId xmlns:a16="http://schemas.microsoft.com/office/drawing/2014/main" id="{7F33B78C-6E4C-0DF1-0114-9E6274F17E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9" name="Freeform: Shape 3258">
                <a:extLst>
                  <a:ext uri="{FF2B5EF4-FFF2-40B4-BE49-F238E27FC236}">
                    <a16:creationId xmlns:a16="http://schemas.microsoft.com/office/drawing/2014/main" id="{A8A5DC16-6EC3-718D-415F-6412420CF1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0" name="Freeform: Shape 3259">
                <a:extLst>
                  <a:ext uri="{FF2B5EF4-FFF2-40B4-BE49-F238E27FC236}">
                    <a16:creationId xmlns:a16="http://schemas.microsoft.com/office/drawing/2014/main" id="{3F62DE8F-D923-9CE8-7137-08C65FB31D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1" name="Freeform: Shape 3260">
                <a:extLst>
                  <a:ext uri="{FF2B5EF4-FFF2-40B4-BE49-F238E27FC236}">
                    <a16:creationId xmlns:a16="http://schemas.microsoft.com/office/drawing/2014/main" id="{3092CC82-38CD-2158-5084-349769E6BB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2" name="Freeform: Shape 3261">
                <a:extLst>
                  <a:ext uri="{FF2B5EF4-FFF2-40B4-BE49-F238E27FC236}">
                    <a16:creationId xmlns:a16="http://schemas.microsoft.com/office/drawing/2014/main" id="{F4825521-52AE-1008-8877-385BB0F36E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3" name="Freeform: Shape 3262">
                <a:extLst>
                  <a:ext uri="{FF2B5EF4-FFF2-40B4-BE49-F238E27FC236}">
                    <a16:creationId xmlns:a16="http://schemas.microsoft.com/office/drawing/2014/main" id="{5E8060A4-DD33-B7FF-6968-4E2E64ACA6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4" name="Freeform: Shape 3263">
                <a:extLst>
                  <a:ext uri="{FF2B5EF4-FFF2-40B4-BE49-F238E27FC236}">
                    <a16:creationId xmlns:a16="http://schemas.microsoft.com/office/drawing/2014/main" id="{FD75F445-E9FD-9C79-42CD-13C92DA858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5" name="Freeform: Shape 3264">
                <a:extLst>
                  <a:ext uri="{FF2B5EF4-FFF2-40B4-BE49-F238E27FC236}">
                    <a16:creationId xmlns:a16="http://schemas.microsoft.com/office/drawing/2014/main" id="{769F5743-734A-114C-EB61-82D6FB7DEA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6" name="Freeform: Shape 3265">
                <a:extLst>
                  <a:ext uri="{FF2B5EF4-FFF2-40B4-BE49-F238E27FC236}">
                    <a16:creationId xmlns:a16="http://schemas.microsoft.com/office/drawing/2014/main" id="{7672DC7C-D896-F880-CE61-CD30C6B05F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623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5FA239-70AB-2DE2-EF03-804AFD777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>
            <a:extLst>
              <a:ext uri="{FF2B5EF4-FFF2-40B4-BE49-F238E27FC236}">
                <a16:creationId xmlns:a16="http://schemas.microsoft.com/office/drawing/2014/main" id="{59A78BA6-2D2E-6F49-60E4-E9442415F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CDEF38-6084-1C1E-A385-5CE133C8E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396117"/>
            <a:ext cx="4965538" cy="691903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Truth</a:t>
            </a:r>
          </a:p>
        </p:txBody>
      </p:sp>
      <p:sp>
        <p:nvSpPr>
          <p:cNvPr id="3083" name="Graphic 212">
            <a:extLst>
              <a:ext uri="{FF2B5EF4-FFF2-40B4-BE49-F238E27FC236}">
                <a16:creationId xmlns:a16="http://schemas.microsoft.com/office/drawing/2014/main" id="{7A1A3B17-69FA-F7ED-6886-51F20C339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85" name="Graphic 212">
            <a:extLst>
              <a:ext uri="{FF2B5EF4-FFF2-40B4-BE49-F238E27FC236}">
                <a16:creationId xmlns:a16="http://schemas.microsoft.com/office/drawing/2014/main" id="{42CA57B2-0486-45C3-6AD0-AA55BC923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63B79-ACC2-96BF-1A4F-EB315A09C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96" y="1238491"/>
            <a:ext cx="5081286" cy="5509549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church is called the pillar </a:t>
            </a:r>
            <a:r>
              <a:rPr lang="en-US" sz="24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ground of the truth (1 Tim. 3:15).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commitment of any church to the truth can be shown in different ways.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hold destructive beliefs (Rev. 2:14-15).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accepting those who teach false doctrine (Rev. 2:20-23). </a:t>
            </a:r>
          </a:p>
          <a:p>
            <a:pPr lvl="1"/>
            <a:r>
              <a:rPr lang="en-US" sz="2200" b="1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be aware of them and reject them (Acts 20:29-30; 2 Pet. 2:1-3; Rev. 2:2).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Seeing to it that what is taught in classes and in the public worship is truth.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906DCC70-7CC7-A9A2-72E3-42DE8E3BF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3088" name="Graphic 190">
              <a:extLst>
                <a:ext uri="{FF2B5EF4-FFF2-40B4-BE49-F238E27FC236}">
                  <a16:creationId xmlns:a16="http://schemas.microsoft.com/office/drawing/2014/main" id="{18C97B0D-46A5-D8C8-3346-B9F785A1F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2" name="Freeform: Shape 3091">
                <a:extLst>
                  <a:ext uri="{FF2B5EF4-FFF2-40B4-BE49-F238E27FC236}">
                    <a16:creationId xmlns:a16="http://schemas.microsoft.com/office/drawing/2014/main" id="{F21BB44B-9A97-9B05-AFB6-529A9ECB7C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3" name="Freeform: Shape 3092">
                <a:extLst>
                  <a:ext uri="{FF2B5EF4-FFF2-40B4-BE49-F238E27FC236}">
                    <a16:creationId xmlns:a16="http://schemas.microsoft.com/office/drawing/2014/main" id="{0BD0BFE2-BCCF-2A49-78E1-6ED86ECF10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89" name="Graphic 190">
              <a:extLst>
                <a:ext uri="{FF2B5EF4-FFF2-40B4-BE49-F238E27FC236}">
                  <a16:creationId xmlns:a16="http://schemas.microsoft.com/office/drawing/2014/main" id="{08956E50-B5E8-E632-BE0F-8AE49C3A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3090" name="Freeform: Shape 3089">
                <a:extLst>
                  <a:ext uri="{FF2B5EF4-FFF2-40B4-BE49-F238E27FC236}">
                    <a16:creationId xmlns:a16="http://schemas.microsoft.com/office/drawing/2014/main" id="{CA6350E2-14DE-2213-35B0-2697F02A1F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1" name="Freeform: Shape 3090">
                <a:extLst>
                  <a:ext uri="{FF2B5EF4-FFF2-40B4-BE49-F238E27FC236}">
                    <a16:creationId xmlns:a16="http://schemas.microsoft.com/office/drawing/2014/main" id="{4DBC1748-928C-3007-A0DD-980097839C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76" name="Picture 4" descr="Is 'Truth' as Objective as We Think? | Templeton World Charity Foundation,  Inc.">
            <a:extLst>
              <a:ext uri="{FF2B5EF4-FFF2-40B4-BE49-F238E27FC236}">
                <a16:creationId xmlns:a16="http://schemas.microsoft.com/office/drawing/2014/main" id="{34706781-9E06-BAF7-7E5C-80535A4C6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408" y="2170750"/>
            <a:ext cx="2666283" cy="221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7D7ADB3F-EA2C-4947-41F7-BA8DC27E3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3096" name="Graphic 4">
              <a:extLst>
                <a:ext uri="{FF2B5EF4-FFF2-40B4-BE49-F238E27FC236}">
                  <a16:creationId xmlns:a16="http://schemas.microsoft.com/office/drawing/2014/main" id="{8666B47E-57B9-3ED6-84B9-093C2D583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267" name="Freeform: Shape 3266">
                <a:extLst>
                  <a:ext uri="{FF2B5EF4-FFF2-40B4-BE49-F238E27FC236}">
                    <a16:creationId xmlns:a16="http://schemas.microsoft.com/office/drawing/2014/main" id="{5CBB07DC-597D-028F-48E2-006608DE9D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8" name="Freeform: Shape 3267">
                <a:extLst>
                  <a:ext uri="{FF2B5EF4-FFF2-40B4-BE49-F238E27FC236}">
                    <a16:creationId xmlns:a16="http://schemas.microsoft.com/office/drawing/2014/main" id="{0CFCFE53-D776-224D-68BD-71827FE9B3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9" name="Freeform: Shape 3268">
                <a:extLst>
                  <a:ext uri="{FF2B5EF4-FFF2-40B4-BE49-F238E27FC236}">
                    <a16:creationId xmlns:a16="http://schemas.microsoft.com/office/drawing/2014/main" id="{5C85C144-03B8-489F-2772-A01B108BC6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0" name="Freeform: Shape 3269">
                <a:extLst>
                  <a:ext uri="{FF2B5EF4-FFF2-40B4-BE49-F238E27FC236}">
                    <a16:creationId xmlns:a16="http://schemas.microsoft.com/office/drawing/2014/main" id="{1FD8A679-13B4-B049-365D-DED79F3D00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1" name="Freeform: Shape 3270">
                <a:extLst>
                  <a:ext uri="{FF2B5EF4-FFF2-40B4-BE49-F238E27FC236}">
                    <a16:creationId xmlns:a16="http://schemas.microsoft.com/office/drawing/2014/main" id="{1F992423-1154-8EC6-5BA0-87938A3F23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2" name="Freeform: Shape 3271">
                <a:extLst>
                  <a:ext uri="{FF2B5EF4-FFF2-40B4-BE49-F238E27FC236}">
                    <a16:creationId xmlns:a16="http://schemas.microsoft.com/office/drawing/2014/main" id="{9D27AAFF-C112-4D57-17F2-9F3F52E0DF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3" name="Freeform: Shape 3272">
                <a:extLst>
                  <a:ext uri="{FF2B5EF4-FFF2-40B4-BE49-F238E27FC236}">
                    <a16:creationId xmlns:a16="http://schemas.microsoft.com/office/drawing/2014/main" id="{0101078E-8B94-FC78-2DFF-25780C60F3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4" name="Freeform: Shape 3273">
                <a:extLst>
                  <a:ext uri="{FF2B5EF4-FFF2-40B4-BE49-F238E27FC236}">
                    <a16:creationId xmlns:a16="http://schemas.microsoft.com/office/drawing/2014/main" id="{562B2C5B-6023-63A4-BC30-D8A027806F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5" name="Freeform: Shape 3274">
                <a:extLst>
                  <a:ext uri="{FF2B5EF4-FFF2-40B4-BE49-F238E27FC236}">
                    <a16:creationId xmlns:a16="http://schemas.microsoft.com/office/drawing/2014/main" id="{613AEEBF-86C6-0614-3D6C-21B06487E2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6" name="Freeform: Shape 3275">
                <a:extLst>
                  <a:ext uri="{FF2B5EF4-FFF2-40B4-BE49-F238E27FC236}">
                    <a16:creationId xmlns:a16="http://schemas.microsoft.com/office/drawing/2014/main" id="{A9488FED-01E1-60C3-8F00-41AB0BA67E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7" name="Freeform: Shape 3276">
                <a:extLst>
                  <a:ext uri="{FF2B5EF4-FFF2-40B4-BE49-F238E27FC236}">
                    <a16:creationId xmlns:a16="http://schemas.microsoft.com/office/drawing/2014/main" id="{39C1F5C3-37B7-06BC-89EE-F0804EF456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8" name="Freeform: Shape 3277">
                <a:extLst>
                  <a:ext uri="{FF2B5EF4-FFF2-40B4-BE49-F238E27FC236}">
                    <a16:creationId xmlns:a16="http://schemas.microsoft.com/office/drawing/2014/main" id="{BBAEB431-7EAD-145E-4801-66949EBF98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79" name="Freeform: Shape 3278">
                <a:extLst>
                  <a:ext uri="{FF2B5EF4-FFF2-40B4-BE49-F238E27FC236}">
                    <a16:creationId xmlns:a16="http://schemas.microsoft.com/office/drawing/2014/main" id="{62774B15-A6B3-2F68-03F5-85320DBE7D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0" name="Freeform: Shape 3279">
                <a:extLst>
                  <a:ext uri="{FF2B5EF4-FFF2-40B4-BE49-F238E27FC236}">
                    <a16:creationId xmlns:a16="http://schemas.microsoft.com/office/drawing/2014/main" id="{9B71C003-6123-4731-057A-0DD18F59A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1" name="Freeform: Shape 3280">
                <a:extLst>
                  <a:ext uri="{FF2B5EF4-FFF2-40B4-BE49-F238E27FC236}">
                    <a16:creationId xmlns:a16="http://schemas.microsoft.com/office/drawing/2014/main" id="{2170B24E-D52A-A586-FF85-7F41B5E747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2" name="Freeform: Shape 3281">
                <a:extLst>
                  <a:ext uri="{FF2B5EF4-FFF2-40B4-BE49-F238E27FC236}">
                    <a16:creationId xmlns:a16="http://schemas.microsoft.com/office/drawing/2014/main" id="{C1057CAB-6692-2EF4-6DA9-24B7D96FF9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3" name="Freeform: Shape 3282">
                <a:extLst>
                  <a:ext uri="{FF2B5EF4-FFF2-40B4-BE49-F238E27FC236}">
                    <a16:creationId xmlns:a16="http://schemas.microsoft.com/office/drawing/2014/main" id="{9C69C6C7-614E-D729-346C-3E3EA31993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4" name="Freeform: Shape 3283">
                <a:extLst>
                  <a:ext uri="{FF2B5EF4-FFF2-40B4-BE49-F238E27FC236}">
                    <a16:creationId xmlns:a16="http://schemas.microsoft.com/office/drawing/2014/main" id="{3B4FEFF3-177F-F0F9-AA49-8F8AF12687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5" name="Freeform: Shape 3284">
                <a:extLst>
                  <a:ext uri="{FF2B5EF4-FFF2-40B4-BE49-F238E27FC236}">
                    <a16:creationId xmlns:a16="http://schemas.microsoft.com/office/drawing/2014/main" id="{42F5FFD2-5CE6-AE85-3E2E-ACCD449B2C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6" name="Freeform: Shape 3285">
                <a:extLst>
                  <a:ext uri="{FF2B5EF4-FFF2-40B4-BE49-F238E27FC236}">
                    <a16:creationId xmlns:a16="http://schemas.microsoft.com/office/drawing/2014/main" id="{8BDAE309-E981-C584-C1CD-5F15CECB92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7" name="Freeform: Shape 3286">
                <a:extLst>
                  <a:ext uri="{FF2B5EF4-FFF2-40B4-BE49-F238E27FC236}">
                    <a16:creationId xmlns:a16="http://schemas.microsoft.com/office/drawing/2014/main" id="{18F952B9-8396-09B2-82D3-C397510AE8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8" name="Freeform: Shape 3287">
                <a:extLst>
                  <a:ext uri="{FF2B5EF4-FFF2-40B4-BE49-F238E27FC236}">
                    <a16:creationId xmlns:a16="http://schemas.microsoft.com/office/drawing/2014/main" id="{7B60F546-FBC9-0A27-2AF5-746B1A39A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89" name="Freeform: Shape 3288">
                <a:extLst>
                  <a:ext uri="{FF2B5EF4-FFF2-40B4-BE49-F238E27FC236}">
                    <a16:creationId xmlns:a16="http://schemas.microsoft.com/office/drawing/2014/main" id="{F5A10C45-89D1-F7C7-1ED9-70AF2C62AA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0" name="Freeform: Shape 3289">
                <a:extLst>
                  <a:ext uri="{FF2B5EF4-FFF2-40B4-BE49-F238E27FC236}">
                    <a16:creationId xmlns:a16="http://schemas.microsoft.com/office/drawing/2014/main" id="{BE069706-367E-DDA3-8ABA-BD97B4DF6D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1" name="Freeform: Shape 3290">
                <a:extLst>
                  <a:ext uri="{FF2B5EF4-FFF2-40B4-BE49-F238E27FC236}">
                    <a16:creationId xmlns:a16="http://schemas.microsoft.com/office/drawing/2014/main" id="{A84C8179-AE13-3286-6617-5FF105063D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2" name="Freeform: Shape 3291">
                <a:extLst>
                  <a:ext uri="{FF2B5EF4-FFF2-40B4-BE49-F238E27FC236}">
                    <a16:creationId xmlns:a16="http://schemas.microsoft.com/office/drawing/2014/main" id="{919ADFF9-8A0C-617C-5B42-652F711640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3" name="Freeform: Shape 3292">
                <a:extLst>
                  <a:ext uri="{FF2B5EF4-FFF2-40B4-BE49-F238E27FC236}">
                    <a16:creationId xmlns:a16="http://schemas.microsoft.com/office/drawing/2014/main" id="{51402524-E688-65FB-784F-7D3ED1B2E5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4" name="Freeform: Shape 3293">
                <a:extLst>
                  <a:ext uri="{FF2B5EF4-FFF2-40B4-BE49-F238E27FC236}">
                    <a16:creationId xmlns:a16="http://schemas.microsoft.com/office/drawing/2014/main" id="{1E73DC2E-5BE8-30A2-7C19-FE1E6AD3D6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5" name="Freeform: Shape 3294">
                <a:extLst>
                  <a:ext uri="{FF2B5EF4-FFF2-40B4-BE49-F238E27FC236}">
                    <a16:creationId xmlns:a16="http://schemas.microsoft.com/office/drawing/2014/main" id="{24A502B9-6ED2-A775-121E-7B6D9D3839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6" name="Freeform: Shape 3295">
                <a:extLst>
                  <a:ext uri="{FF2B5EF4-FFF2-40B4-BE49-F238E27FC236}">
                    <a16:creationId xmlns:a16="http://schemas.microsoft.com/office/drawing/2014/main" id="{8597AE17-FB3C-EFF5-4D37-7E7828F0F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7" name="Freeform: Shape 3296">
                <a:extLst>
                  <a:ext uri="{FF2B5EF4-FFF2-40B4-BE49-F238E27FC236}">
                    <a16:creationId xmlns:a16="http://schemas.microsoft.com/office/drawing/2014/main" id="{4CF0BC07-8FBD-3218-4CE6-5625E2143B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8" name="Freeform: Shape 3297">
                <a:extLst>
                  <a:ext uri="{FF2B5EF4-FFF2-40B4-BE49-F238E27FC236}">
                    <a16:creationId xmlns:a16="http://schemas.microsoft.com/office/drawing/2014/main" id="{F38FF14B-7AB5-7B73-D999-D3A6F89CAA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99" name="Freeform: Shape 3298">
                <a:extLst>
                  <a:ext uri="{FF2B5EF4-FFF2-40B4-BE49-F238E27FC236}">
                    <a16:creationId xmlns:a16="http://schemas.microsoft.com/office/drawing/2014/main" id="{51FD98B6-DB56-01B2-8B4C-E8CCA30643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0" name="Freeform: Shape 3299">
                <a:extLst>
                  <a:ext uri="{FF2B5EF4-FFF2-40B4-BE49-F238E27FC236}">
                    <a16:creationId xmlns:a16="http://schemas.microsoft.com/office/drawing/2014/main" id="{2FC9FC28-B1AE-DDEB-F9FE-65B4A2110C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1" name="Freeform: Shape 3300">
                <a:extLst>
                  <a:ext uri="{FF2B5EF4-FFF2-40B4-BE49-F238E27FC236}">
                    <a16:creationId xmlns:a16="http://schemas.microsoft.com/office/drawing/2014/main" id="{A7DEC41B-7E88-456A-1EFC-5D1C3C9A67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2" name="Freeform: Shape 3301">
                <a:extLst>
                  <a:ext uri="{FF2B5EF4-FFF2-40B4-BE49-F238E27FC236}">
                    <a16:creationId xmlns:a16="http://schemas.microsoft.com/office/drawing/2014/main" id="{2B5E3435-E689-DDD4-BAA6-93D2A406A2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3" name="Freeform: Shape 3302">
                <a:extLst>
                  <a:ext uri="{FF2B5EF4-FFF2-40B4-BE49-F238E27FC236}">
                    <a16:creationId xmlns:a16="http://schemas.microsoft.com/office/drawing/2014/main" id="{60AE259A-0806-041C-3A63-5598D2323E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4" name="Freeform: Shape 3303">
                <a:extLst>
                  <a:ext uri="{FF2B5EF4-FFF2-40B4-BE49-F238E27FC236}">
                    <a16:creationId xmlns:a16="http://schemas.microsoft.com/office/drawing/2014/main" id="{FC3F3F67-2FF8-C55F-95B2-3846BAC6F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5" name="Freeform: Shape 3304">
                <a:extLst>
                  <a:ext uri="{FF2B5EF4-FFF2-40B4-BE49-F238E27FC236}">
                    <a16:creationId xmlns:a16="http://schemas.microsoft.com/office/drawing/2014/main" id="{C0EDD7A5-511C-4A09-5D4E-7CC307972D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6" name="Freeform: Shape 3305">
                <a:extLst>
                  <a:ext uri="{FF2B5EF4-FFF2-40B4-BE49-F238E27FC236}">
                    <a16:creationId xmlns:a16="http://schemas.microsoft.com/office/drawing/2014/main" id="{A067B8D6-21A4-6659-986F-CAF7B71564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7" name="Freeform: Shape 3306">
                <a:extLst>
                  <a:ext uri="{FF2B5EF4-FFF2-40B4-BE49-F238E27FC236}">
                    <a16:creationId xmlns:a16="http://schemas.microsoft.com/office/drawing/2014/main" id="{7DB54BD5-C02C-F594-CE2D-01E1236A5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8" name="Freeform: Shape 3307">
                <a:extLst>
                  <a:ext uri="{FF2B5EF4-FFF2-40B4-BE49-F238E27FC236}">
                    <a16:creationId xmlns:a16="http://schemas.microsoft.com/office/drawing/2014/main" id="{5C6EB4D9-19D1-F010-5A89-574D85D679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09" name="Freeform: Shape 3308">
                <a:extLst>
                  <a:ext uri="{FF2B5EF4-FFF2-40B4-BE49-F238E27FC236}">
                    <a16:creationId xmlns:a16="http://schemas.microsoft.com/office/drawing/2014/main" id="{D3D5A9D1-A4C3-2720-18CA-F488D39CDF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0" name="Freeform: Shape 3309">
                <a:extLst>
                  <a:ext uri="{FF2B5EF4-FFF2-40B4-BE49-F238E27FC236}">
                    <a16:creationId xmlns:a16="http://schemas.microsoft.com/office/drawing/2014/main" id="{F0B466E1-9114-3801-DE6F-EAA8998D82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1" name="Freeform: Shape 3310">
                <a:extLst>
                  <a:ext uri="{FF2B5EF4-FFF2-40B4-BE49-F238E27FC236}">
                    <a16:creationId xmlns:a16="http://schemas.microsoft.com/office/drawing/2014/main" id="{960517A7-C180-FDDB-B830-2BA4C57FA3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2" name="Freeform: Shape 3311">
                <a:extLst>
                  <a:ext uri="{FF2B5EF4-FFF2-40B4-BE49-F238E27FC236}">
                    <a16:creationId xmlns:a16="http://schemas.microsoft.com/office/drawing/2014/main" id="{3ADC62B8-7F51-0A82-D6B1-AB631B7986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3" name="Freeform: Shape 3312">
                <a:extLst>
                  <a:ext uri="{FF2B5EF4-FFF2-40B4-BE49-F238E27FC236}">
                    <a16:creationId xmlns:a16="http://schemas.microsoft.com/office/drawing/2014/main" id="{C0679229-73C6-51F1-9AAF-B2BFDD492A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4" name="Freeform: Shape 3313">
                <a:extLst>
                  <a:ext uri="{FF2B5EF4-FFF2-40B4-BE49-F238E27FC236}">
                    <a16:creationId xmlns:a16="http://schemas.microsoft.com/office/drawing/2014/main" id="{1AE4B1DF-7DFB-033E-3E3F-5E56FE32DB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5" name="Freeform: Shape 3314">
                <a:extLst>
                  <a:ext uri="{FF2B5EF4-FFF2-40B4-BE49-F238E27FC236}">
                    <a16:creationId xmlns:a16="http://schemas.microsoft.com/office/drawing/2014/main" id="{D9B34285-5BF8-F1D7-0447-BB6EA43079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6" name="Freeform: Shape 3315">
                <a:extLst>
                  <a:ext uri="{FF2B5EF4-FFF2-40B4-BE49-F238E27FC236}">
                    <a16:creationId xmlns:a16="http://schemas.microsoft.com/office/drawing/2014/main" id="{8A910544-F2F0-BBF2-405C-4EE9502941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7" name="Freeform: Shape 3316">
                <a:extLst>
                  <a:ext uri="{FF2B5EF4-FFF2-40B4-BE49-F238E27FC236}">
                    <a16:creationId xmlns:a16="http://schemas.microsoft.com/office/drawing/2014/main" id="{B47A743B-0761-1F57-4B07-B39738C4E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8" name="Freeform: Shape 3317">
                <a:extLst>
                  <a:ext uri="{FF2B5EF4-FFF2-40B4-BE49-F238E27FC236}">
                    <a16:creationId xmlns:a16="http://schemas.microsoft.com/office/drawing/2014/main" id="{F69DFF1F-CD9F-22D3-5E30-9589D1E1B6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19" name="Freeform: Shape 3318">
                <a:extLst>
                  <a:ext uri="{FF2B5EF4-FFF2-40B4-BE49-F238E27FC236}">
                    <a16:creationId xmlns:a16="http://schemas.microsoft.com/office/drawing/2014/main" id="{C83BF48B-277B-AF84-7768-1E4CD13FE8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0" name="Freeform: Shape 3319">
                <a:extLst>
                  <a:ext uri="{FF2B5EF4-FFF2-40B4-BE49-F238E27FC236}">
                    <a16:creationId xmlns:a16="http://schemas.microsoft.com/office/drawing/2014/main" id="{7AE48E15-1B6C-795C-2619-A200BC4977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1" name="Freeform: Shape 3320">
                <a:extLst>
                  <a:ext uri="{FF2B5EF4-FFF2-40B4-BE49-F238E27FC236}">
                    <a16:creationId xmlns:a16="http://schemas.microsoft.com/office/drawing/2014/main" id="{566205C4-D3F0-4DDE-59B9-359086587C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2" name="Freeform: Shape 3321">
                <a:extLst>
                  <a:ext uri="{FF2B5EF4-FFF2-40B4-BE49-F238E27FC236}">
                    <a16:creationId xmlns:a16="http://schemas.microsoft.com/office/drawing/2014/main" id="{C6C7FDD8-B43D-B33E-9052-6412DAB62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3" name="Freeform: Shape 3322">
                <a:extLst>
                  <a:ext uri="{FF2B5EF4-FFF2-40B4-BE49-F238E27FC236}">
                    <a16:creationId xmlns:a16="http://schemas.microsoft.com/office/drawing/2014/main" id="{67C12BD9-A555-4A23-1598-5347A969F6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4" name="Freeform: Shape 3323">
                <a:extLst>
                  <a:ext uri="{FF2B5EF4-FFF2-40B4-BE49-F238E27FC236}">
                    <a16:creationId xmlns:a16="http://schemas.microsoft.com/office/drawing/2014/main" id="{52938CC7-7F1E-000C-DF6F-307D30D051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5" name="Freeform: Shape 3324">
                <a:extLst>
                  <a:ext uri="{FF2B5EF4-FFF2-40B4-BE49-F238E27FC236}">
                    <a16:creationId xmlns:a16="http://schemas.microsoft.com/office/drawing/2014/main" id="{B7E9C9EF-D608-ED75-DF26-8D1087C754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6" name="Freeform: Shape 3325">
                <a:extLst>
                  <a:ext uri="{FF2B5EF4-FFF2-40B4-BE49-F238E27FC236}">
                    <a16:creationId xmlns:a16="http://schemas.microsoft.com/office/drawing/2014/main" id="{E34A47B3-642D-1CEB-D4F3-7B4820EB81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7" name="Freeform: Shape 3326">
                <a:extLst>
                  <a:ext uri="{FF2B5EF4-FFF2-40B4-BE49-F238E27FC236}">
                    <a16:creationId xmlns:a16="http://schemas.microsoft.com/office/drawing/2014/main" id="{0E4EFE8F-71CD-C2AE-FF88-9FA24C56B9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8" name="Freeform: Shape 3327">
                <a:extLst>
                  <a:ext uri="{FF2B5EF4-FFF2-40B4-BE49-F238E27FC236}">
                    <a16:creationId xmlns:a16="http://schemas.microsoft.com/office/drawing/2014/main" id="{D5FA7512-E3CC-A716-DC79-DFE525807E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29" name="Freeform: Shape 3328">
                <a:extLst>
                  <a:ext uri="{FF2B5EF4-FFF2-40B4-BE49-F238E27FC236}">
                    <a16:creationId xmlns:a16="http://schemas.microsoft.com/office/drawing/2014/main" id="{FBD33FCF-C3A9-9D28-02FC-C1500C5B06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0" name="Freeform: Shape 3329">
                <a:extLst>
                  <a:ext uri="{FF2B5EF4-FFF2-40B4-BE49-F238E27FC236}">
                    <a16:creationId xmlns:a16="http://schemas.microsoft.com/office/drawing/2014/main" id="{A3C565A3-E2EA-8082-2890-5B6957A90B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1" name="Freeform: Shape 3330">
                <a:extLst>
                  <a:ext uri="{FF2B5EF4-FFF2-40B4-BE49-F238E27FC236}">
                    <a16:creationId xmlns:a16="http://schemas.microsoft.com/office/drawing/2014/main" id="{643CCDAA-8F6F-A4CF-78F2-9D7D39B248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2" name="Freeform: Shape 3331">
                <a:extLst>
                  <a:ext uri="{FF2B5EF4-FFF2-40B4-BE49-F238E27FC236}">
                    <a16:creationId xmlns:a16="http://schemas.microsoft.com/office/drawing/2014/main" id="{F18AC986-3E6D-4D6C-1507-CE10254748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3" name="Freeform: Shape 3332">
                <a:extLst>
                  <a:ext uri="{FF2B5EF4-FFF2-40B4-BE49-F238E27FC236}">
                    <a16:creationId xmlns:a16="http://schemas.microsoft.com/office/drawing/2014/main" id="{4AAC5089-2089-6C5A-303C-AB2B23E5E2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4" name="Freeform: Shape 3333">
                <a:extLst>
                  <a:ext uri="{FF2B5EF4-FFF2-40B4-BE49-F238E27FC236}">
                    <a16:creationId xmlns:a16="http://schemas.microsoft.com/office/drawing/2014/main" id="{D8B2E394-1F5B-4622-0355-9421F1B804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5" name="Freeform: Shape 3334">
                <a:extLst>
                  <a:ext uri="{FF2B5EF4-FFF2-40B4-BE49-F238E27FC236}">
                    <a16:creationId xmlns:a16="http://schemas.microsoft.com/office/drawing/2014/main" id="{CE5DE2AD-19FD-CEDC-FE3D-7444D9F85A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6" name="Freeform: Shape 3335">
                <a:extLst>
                  <a:ext uri="{FF2B5EF4-FFF2-40B4-BE49-F238E27FC236}">
                    <a16:creationId xmlns:a16="http://schemas.microsoft.com/office/drawing/2014/main" id="{0814C510-0474-2898-B08C-04B5A7CEE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7" name="Freeform: Shape 3336">
                <a:extLst>
                  <a:ext uri="{FF2B5EF4-FFF2-40B4-BE49-F238E27FC236}">
                    <a16:creationId xmlns:a16="http://schemas.microsoft.com/office/drawing/2014/main" id="{B3FD4C71-57A5-6F4C-9452-50041A3CE5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8" name="Freeform: Shape 3337">
                <a:extLst>
                  <a:ext uri="{FF2B5EF4-FFF2-40B4-BE49-F238E27FC236}">
                    <a16:creationId xmlns:a16="http://schemas.microsoft.com/office/drawing/2014/main" id="{13123B06-2742-22D4-0F20-63092511C9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39" name="Freeform: Shape 3338">
                <a:extLst>
                  <a:ext uri="{FF2B5EF4-FFF2-40B4-BE49-F238E27FC236}">
                    <a16:creationId xmlns:a16="http://schemas.microsoft.com/office/drawing/2014/main" id="{37FD5933-6DF3-E3DC-F25B-ECB351635E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0" name="Freeform: Shape 3339">
                <a:extLst>
                  <a:ext uri="{FF2B5EF4-FFF2-40B4-BE49-F238E27FC236}">
                    <a16:creationId xmlns:a16="http://schemas.microsoft.com/office/drawing/2014/main" id="{172F313C-CAD8-C883-B3C7-AD8F3E86DC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1" name="Freeform: Shape 3340">
                <a:extLst>
                  <a:ext uri="{FF2B5EF4-FFF2-40B4-BE49-F238E27FC236}">
                    <a16:creationId xmlns:a16="http://schemas.microsoft.com/office/drawing/2014/main" id="{9B184654-485E-3AFC-0A2A-060716BB93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2" name="Freeform: Shape 3341">
                <a:extLst>
                  <a:ext uri="{FF2B5EF4-FFF2-40B4-BE49-F238E27FC236}">
                    <a16:creationId xmlns:a16="http://schemas.microsoft.com/office/drawing/2014/main" id="{D1EC5056-EE1E-0E11-E868-13C426891B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3" name="Freeform: Shape 3342">
                <a:extLst>
                  <a:ext uri="{FF2B5EF4-FFF2-40B4-BE49-F238E27FC236}">
                    <a16:creationId xmlns:a16="http://schemas.microsoft.com/office/drawing/2014/main" id="{744310AA-06C5-0625-B403-E8D43AC3A8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4" name="Freeform: Shape 3343">
                <a:extLst>
                  <a:ext uri="{FF2B5EF4-FFF2-40B4-BE49-F238E27FC236}">
                    <a16:creationId xmlns:a16="http://schemas.microsoft.com/office/drawing/2014/main" id="{B39DDE2C-F69B-3831-2DFB-8B8A522DDC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5" name="Freeform: Shape 3344">
                <a:extLst>
                  <a:ext uri="{FF2B5EF4-FFF2-40B4-BE49-F238E27FC236}">
                    <a16:creationId xmlns:a16="http://schemas.microsoft.com/office/drawing/2014/main" id="{C079266A-C631-488E-CFC5-520FC22DD5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6" name="Freeform: Shape 3345">
                <a:extLst>
                  <a:ext uri="{FF2B5EF4-FFF2-40B4-BE49-F238E27FC236}">
                    <a16:creationId xmlns:a16="http://schemas.microsoft.com/office/drawing/2014/main" id="{CAF9DF79-BDC7-6361-675E-D3A2AFF247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7" name="Freeform: Shape 3346">
                <a:extLst>
                  <a:ext uri="{FF2B5EF4-FFF2-40B4-BE49-F238E27FC236}">
                    <a16:creationId xmlns:a16="http://schemas.microsoft.com/office/drawing/2014/main" id="{539C0937-9A8D-EF9F-C851-0714910806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8" name="Freeform: Shape 3347">
                <a:extLst>
                  <a:ext uri="{FF2B5EF4-FFF2-40B4-BE49-F238E27FC236}">
                    <a16:creationId xmlns:a16="http://schemas.microsoft.com/office/drawing/2014/main" id="{661742A8-E54E-541D-36FB-1B955A3128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49" name="Freeform: Shape 3348">
                <a:extLst>
                  <a:ext uri="{FF2B5EF4-FFF2-40B4-BE49-F238E27FC236}">
                    <a16:creationId xmlns:a16="http://schemas.microsoft.com/office/drawing/2014/main" id="{61D694BF-10B7-597F-07AF-F5B7E01C4F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0" name="Freeform: Shape 3349">
                <a:extLst>
                  <a:ext uri="{FF2B5EF4-FFF2-40B4-BE49-F238E27FC236}">
                    <a16:creationId xmlns:a16="http://schemas.microsoft.com/office/drawing/2014/main" id="{D1DDDBC1-2469-E6C4-A0D2-E73E6B368A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1" name="Freeform: Shape 3350">
                <a:extLst>
                  <a:ext uri="{FF2B5EF4-FFF2-40B4-BE49-F238E27FC236}">
                    <a16:creationId xmlns:a16="http://schemas.microsoft.com/office/drawing/2014/main" id="{BBE33430-2670-B2D4-70B3-9EB82F2C2E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2" name="Freeform: Shape 3351">
                <a:extLst>
                  <a:ext uri="{FF2B5EF4-FFF2-40B4-BE49-F238E27FC236}">
                    <a16:creationId xmlns:a16="http://schemas.microsoft.com/office/drawing/2014/main" id="{09CAAEA4-92E0-BBB7-7D18-60BD1489DA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3" name="Freeform: Shape 3352">
                <a:extLst>
                  <a:ext uri="{FF2B5EF4-FFF2-40B4-BE49-F238E27FC236}">
                    <a16:creationId xmlns:a16="http://schemas.microsoft.com/office/drawing/2014/main" id="{38E2FD11-988B-DCA5-0345-AB569B4E77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4" name="Freeform: Shape 3353">
                <a:extLst>
                  <a:ext uri="{FF2B5EF4-FFF2-40B4-BE49-F238E27FC236}">
                    <a16:creationId xmlns:a16="http://schemas.microsoft.com/office/drawing/2014/main" id="{3CA0321F-59E2-362D-2226-362B99EC2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5" name="Freeform: Shape 3354">
                <a:extLst>
                  <a:ext uri="{FF2B5EF4-FFF2-40B4-BE49-F238E27FC236}">
                    <a16:creationId xmlns:a16="http://schemas.microsoft.com/office/drawing/2014/main" id="{DD373D82-9F6C-9BA8-A861-3F8B023F6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6" name="Freeform: Shape 3355">
                <a:extLst>
                  <a:ext uri="{FF2B5EF4-FFF2-40B4-BE49-F238E27FC236}">
                    <a16:creationId xmlns:a16="http://schemas.microsoft.com/office/drawing/2014/main" id="{A7A149D4-B18B-94A1-42EB-605A32918F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7" name="Freeform: Shape 3356">
                <a:extLst>
                  <a:ext uri="{FF2B5EF4-FFF2-40B4-BE49-F238E27FC236}">
                    <a16:creationId xmlns:a16="http://schemas.microsoft.com/office/drawing/2014/main" id="{BB90F1C2-22ED-1D12-549F-0FEBC1FFEC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8" name="Freeform: Shape 3357">
                <a:extLst>
                  <a:ext uri="{FF2B5EF4-FFF2-40B4-BE49-F238E27FC236}">
                    <a16:creationId xmlns:a16="http://schemas.microsoft.com/office/drawing/2014/main" id="{37D5CB6B-7975-2EA0-C898-0751E5BC41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59" name="Freeform: Shape 3358">
                <a:extLst>
                  <a:ext uri="{FF2B5EF4-FFF2-40B4-BE49-F238E27FC236}">
                    <a16:creationId xmlns:a16="http://schemas.microsoft.com/office/drawing/2014/main" id="{3624B163-29B0-C515-6908-013B3E7C43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0" name="Freeform: Shape 3359">
                <a:extLst>
                  <a:ext uri="{FF2B5EF4-FFF2-40B4-BE49-F238E27FC236}">
                    <a16:creationId xmlns:a16="http://schemas.microsoft.com/office/drawing/2014/main" id="{AA3840DE-F96C-4631-608B-390F3741BF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1" name="Freeform: Shape 3360">
                <a:extLst>
                  <a:ext uri="{FF2B5EF4-FFF2-40B4-BE49-F238E27FC236}">
                    <a16:creationId xmlns:a16="http://schemas.microsoft.com/office/drawing/2014/main" id="{70B06880-8444-E271-D18E-CFDC99FEA1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2" name="Freeform: Shape 3361">
                <a:extLst>
                  <a:ext uri="{FF2B5EF4-FFF2-40B4-BE49-F238E27FC236}">
                    <a16:creationId xmlns:a16="http://schemas.microsoft.com/office/drawing/2014/main" id="{F287BE79-0EAE-C16C-647F-D272A50CB8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3" name="Freeform: Shape 3362">
                <a:extLst>
                  <a:ext uri="{FF2B5EF4-FFF2-40B4-BE49-F238E27FC236}">
                    <a16:creationId xmlns:a16="http://schemas.microsoft.com/office/drawing/2014/main" id="{B5DCD12B-5823-1906-219B-8C93943ADE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4" name="Freeform: Shape 3363">
                <a:extLst>
                  <a:ext uri="{FF2B5EF4-FFF2-40B4-BE49-F238E27FC236}">
                    <a16:creationId xmlns:a16="http://schemas.microsoft.com/office/drawing/2014/main" id="{0B4A4F9C-DDA0-E5C2-383A-E90FE7C866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5" name="Freeform: Shape 3364">
                <a:extLst>
                  <a:ext uri="{FF2B5EF4-FFF2-40B4-BE49-F238E27FC236}">
                    <a16:creationId xmlns:a16="http://schemas.microsoft.com/office/drawing/2014/main" id="{A73A4A35-A05C-3642-C0AC-3502F3D36A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6" name="Freeform: Shape 3365">
                <a:extLst>
                  <a:ext uri="{FF2B5EF4-FFF2-40B4-BE49-F238E27FC236}">
                    <a16:creationId xmlns:a16="http://schemas.microsoft.com/office/drawing/2014/main" id="{900C75E0-08D7-8DDB-B1F8-86E22C7E8F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7" name="Freeform: Shape 3366">
                <a:extLst>
                  <a:ext uri="{FF2B5EF4-FFF2-40B4-BE49-F238E27FC236}">
                    <a16:creationId xmlns:a16="http://schemas.microsoft.com/office/drawing/2014/main" id="{3BDC1B2D-3BB2-4D41-B646-74554E4F8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8" name="Freeform: Shape 3367">
                <a:extLst>
                  <a:ext uri="{FF2B5EF4-FFF2-40B4-BE49-F238E27FC236}">
                    <a16:creationId xmlns:a16="http://schemas.microsoft.com/office/drawing/2014/main" id="{89520A5F-7A58-77C8-E58D-7AD1ADF405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69" name="Freeform: Shape 3368">
                <a:extLst>
                  <a:ext uri="{FF2B5EF4-FFF2-40B4-BE49-F238E27FC236}">
                    <a16:creationId xmlns:a16="http://schemas.microsoft.com/office/drawing/2014/main" id="{05FB60C0-ECD3-7B95-F249-50B4899D7B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0" name="Freeform: Shape 3369">
                <a:extLst>
                  <a:ext uri="{FF2B5EF4-FFF2-40B4-BE49-F238E27FC236}">
                    <a16:creationId xmlns:a16="http://schemas.microsoft.com/office/drawing/2014/main" id="{3E900DD6-4652-F6D2-6465-FEB20B6460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1" name="Freeform: Shape 3370">
                <a:extLst>
                  <a:ext uri="{FF2B5EF4-FFF2-40B4-BE49-F238E27FC236}">
                    <a16:creationId xmlns:a16="http://schemas.microsoft.com/office/drawing/2014/main" id="{16F84D66-9979-66F3-3B69-16A08677A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2" name="Freeform: Shape 3371">
                <a:extLst>
                  <a:ext uri="{FF2B5EF4-FFF2-40B4-BE49-F238E27FC236}">
                    <a16:creationId xmlns:a16="http://schemas.microsoft.com/office/drawing/2014/main" id="{1D572170-72FA-67AD-2D48-9D3019A734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3" name="Freeform: Shape 3372">
                <a:extLst>
                  <a:ext uri="{FF2B5EF4-FFF2-40B4-BE49-F238E27FC236}">
                    <a16:creationId xmlns:a16="http://schemas.microsoft.com/office/drawing/2014/main" id="{8B3564C0-8AA3-905B-EEEB-515BF10E02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4" name="Freeform: Shape 3373">
                <a:extLst>
                  <a:ext uri="{FF2B5EF4-FFF2-40B4-BE49-F238E27FC236}">
                    <a16:creationId xmlns:a16="http://schemas.microsoft.com/office/drawing/2014/main" id="{441A7C36-DA71-62E5-5547-8240F988FB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5" name="Freeform: Shape 3374">
                <a:extLst>
                  <a:ext uri="{FF2B5EF4-FFF2-40B4-BE49-F238E27FC236}">
                    <a16:creationId xmlns:a16="http://schemas.microsoft.com/office/drawing/2014/main" id="{76B03176-75DE-904B-B059-EF4D7AC795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6" name="Freeform: Shape 3375">
                <a:extLst>
                  <a:ext uri="{FF2B5EF4-FFF2-40B4-BE49-F238E27FC236}">
                    <a16:creationId xmlns:a16="http://schemas.microsoft.com/office/drawing/2014/main" id="{6CA83F97-F423-E96F-FA34-E6740C2029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7" name="Freeform: Shape 3376">
                <a:extLst>
                  <a:ext uri="{FF2B5EF4-FFF2-40B4-BE49-F238E27FC236}">
                    <a16:creationId xmlns:a16="http://schemas.microsoft.com/office/drawing/2014/main" id="{428B917E-85C9-42A9-C943-5D80A32841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8" name="Freeform: Shape 3377">
                <a:extLst>
                  <a:ext uri="{FF2B5EF4-FFF2-40B4-BE49-F238E27FC236}">
                    <a16:creationId xmlns:a16="http://schemas.microsoft.com/office/drawing/2014/main" id="{00C80A18-1199-4AE8-778E-3A1FA16BE0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79" name="Freeform: Shape 3378">
                <a:extLst>
                  <a:ext uri="{FF2B5EF4-FFF2-40B4-BE49-F238E27FC236}">
                    <a16:creationId xmlns:a16="http://schemas.microsoft.com/office/drawing/2014/main" id="{976C31E2-9CD5-C9A6-F4D9-C9468CB5CA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0" name="Freeform: Shape 3379">
                <a:extLst>
                  <a:ext uri="{FF2B5EF4-FFF2-40B4-BE49-F238E27FC236}">
                    <a16:creationId xmlns:a16="http://schemas.microsoft.com/office/drawing/2014/main" id="{A49E6992-1869-BD87-4B68-98BE498077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1" name="Freeform: Shape 3380">
                <a:extLst>
                  <a:ext uri="{FF2B5EF4-FFF2-40B4-BE49-F238E27FC236}">
                    <a16:creationId xmlns:a16="http://schemas.microsoft.com/office/drawing/2014/main" id="{EF8D9A21-A48B-E0AB-EC8E-F18E8EC69F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2" name="Freeform: Shape 3381">
                <a:extLst>
                  <a:ext uri="{FF2B5EF4-FFF2-40B4-BE49-F238E27FC236}">
                    <a16:creationId xmlns:a16="http://schemas.microsoft.com/office/drawing/2014/main" id="{D9209520-0F05-206B-9A0E-BD70BDB05C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3" name="Freeform: Shape 3382">
                <a:extLst>
                  <a:ext uri="{FF2B5EF4-FFF2-40B4-BE49-F238E27FC236}">
                    <a16:creationId xmlns:a16="http://schemas.microsoft.com/office/drawing/2014/main" id="{936B44C6-8589-F7E6-FB38-AF9B433CA6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4" name="Freeform: Shape 3383">
                <a:extLst>
                  <a:ext uri="{FF2B5EF4-FFF2-40B4-BE49-F238E27FC236}">
                    <a16:creationId xmlns:a16="http://schemas.microsoft.com/office/drawing/2014/main" id="{C4B48688-32E6-4004-9006-E4E06AD86D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5" name="Freeform: Shape 3384">
                <a:extLst>
                  <a:ext uri="{FF2B5EF4-FFF2-40B4-BE49-F238E27FC236}">
                    <a16:creationId xmlns:a16="http://schemas.microsoft.com/office/drawing/2014/main" id="{5FA7B804-3375-DBF1-143F-96A4E8060E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6" name="Freeform: Shape 3385">
                <a:extLst>
                  <a:ext uri="{FF2B5EF4-FFF2-40B4-BE49-F238E27FC236}">
                    <a16:creationId xmlns:a16="http://schemas.microsoft.com/office/drawing/2014/main" id="{30C140BF-06DA-A5A4-2094-7FE197BC4E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7" name="Freeform: Shape 3386">
                <a:extLst>
                  <a:ext uri="{FF2B5EF4-FFF2-40B4-BE49-F238E27FC236}">
                    <a16:creationId xmlns:a16="http://schemas.microsoft.com/office/drawing/2014/main" id="{96052E4C-1859-7DBA-15E3-34F6B40763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8" name="Freeform: Shape 3387">
                <a:extLst>
                  <a:ext uri="{FF2B5EF4-FFF2-40B4-BE49-F238E27FC236}">
                    <a16:creationId xmlns:a16="http://schemas.microsoft.com/office/drawing/2014/main" id="{7DD7AA6F-0E97-47E4-F0C0-6452D35C24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89" name="Freeform: Shape 3388">
                <a:extLst>
                  <a:ext uri="{FF2B5EF4-FFF2-40B4-BE49-F238E27FC236}">
                    <a16:creationId xmlns:a16="http://schemas.microsoft.com/office/drawing/2014/main" id="{8AAC3D0E-F571-C420-F0D2-4D659E5800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0" name="Freeform: Shape 3389">
                <a:extLst>
                  <a:ext uri="{FF2B5EF4-FFF2-40B4-BE49-F238E27FC236}">
                    <a16:creationId xmlns:a16="http://schemas.microsoft.com/office/drawing/2014/main" id="{3FC56933-0C9F-D6EA-A55B-3B22895C38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1" name="Freeform: Shape 3390">
                <a:extLst>
                  <a:ext uri="{FF2B5EF4-FFF2-40B4-BE49-F238E27FC236}">
                    <a16:creationId xmlns:a16="http://schemas.microsoft.com/office/drawing/2014/main" id="{05A1002C-6D1A-2936-187A-FFC7E4862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2" name="Freeform: Shape 3391">
                <a:extLst>
                  <a:ext uri="{FF2B5EF4-FFF2-40B4-BE49-F238E27FC236}">
                    <a16:creationId xmlns:a16="http://schemas.microsoft.com/office/drawing/2014/main" id="{EE6BA956-9007-239A-CC8F-C02E711F3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3" name="Freeform: Shape 3392">
                <a:extLst>
                  <a:ext uri="{FF2B5EF4-FFF2-40B4-BE49-F238E27FC236}">
                    <a16:creationId xmlns:a16="http://schemas.microsoft.com/office/drawing/2014/main" id="{753C2BB6-D80F-8C8B-2D36-61227A3881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4" name="Freeform: Shape 3393">
                <a:extLst>
                  <a:ext uri="{FF2B5EF4-FFF2-40B4-BE49-F238E27FC236}">
                    <a16:creationId xmlns:a16="http://schemas.microsoft.com/office/drawing/2014/main" id="{BC900526-9EAC-938E-DDED-3CB7496313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5" name="Freeform: Shape 3394">
                <a:extLst>
                  <a:ext uri="{FF2B5EF4-FFF2-40B4-BE49-F238E27FC236}">
                    <a16:creationId xmlns:a16="http://schemas.microsoft.com/office/drawing/2014/main" id="{22A0DC54-8595-C0A1-7A95-2AC74D1FEB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6" name="Freeform: Shape 3395">
                <a:extLst>
                  <a:ext uri="{FF2B5EF4-FFF2-40B4-BE49-F238E27FC236}">
                    <a16:creationId xmlns:a16="http://schemas.microsoft.com/office/drawing/2014/main" id="{183B8D32-6F63-1F1F-139E-054FE3FC61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7" name="Freeform: Shape 3396">
                <a:extLst>
                  <a:ext uri="{FF2B5EF4-FFF2-40B4-BE49-F238E27FC236}">
                    <a16:creationId xmlns:a16="http://schemas.microsoft.com/office/drawing/2014/main" id="{FFA82F7B-B389-3220-B79E-49F775EEB7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8" name="Freeform: Shape 3397">
                <a:extLst>
                  <a:ext uri="{FF2B5EF4-FFF2-40B4-BE49-F238E27FC236}">
                    <a16:creationId xmlns:a16="http://schemas.microsoft.com/office/drawing/2014/main" id="{1C1608D2-2557-BFAA-B896-70D90B9F88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99" name="Freeform: Shape 3398">
                <a:extLst>
                  <a:ext uri="{FF2B5EF4-FFF2-40B4-BE49-F238E27FC236}">
                    <a16:creationId xmlns:a16="http://schemas.microsoft.com/office/drawing/2014/main" id="{004089BD-C678-38FC-19BF-4D43AC3D22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0" name="Freeform: Shape 3399">
                <a:extLst>
                  <a:ext uri="{FF2B5EF4-FFF2-40B4-BE49-F238E27FC236}">
                    <a16:creationId xmlns:a16="http://schemas.microsoft.com/office/drawing/2014/main" id="{C3A37618-5897-39D8-76F6-26297E2D4D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1" name="Freeform: Shape 3400">
                <a:extLst>
                  <a:ext uri="{FF2B5EF4-FFF2-40B4-BE49-F238E27FC236}">
                    <a16:creationId xmlns:a16="http://schemas.microsoft.com/office/drawing/2014/main" id="{2FD09A4A-15A7-12FC-F46F-78B4A9F7C9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2" name="Freeform: Shape 3401">
                <a:extLst>
                  <a:ext uri="{FF2B5EF4-FFF2-40B4-BE49-F238E27FC236}">
                    <a16:creationId xmlns:a16="http://schemas.microsoft.com/office/drawing/2014/main" id="{A9FCCF98-726E-D028-BCCA-7C7223C80C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3" name="Freeform: Shape 3402">
                <a:extLst>
                  <a:ext uri="{FF2B5EF4-FFF2-40B4-BE49-F238E27FC236}">
                    <a16:creationId xmlns:a16="http://schemas.microsoft.com/office/drawing/2014/main" id="{DF7B721E-5FF7-A4C1-FC33-0B37BB15D4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4" name="Freeform: Shape 3403">
                <a:extLst>
                  <a:ext uri="{FF2B5EF4-FFF2-40B4-BE49-F238E27FC236}">
                    <a16:creationId xmlns:a16="http://schemas.microsoft.com/office/drawing/2014/main" id="{F6406F98-4644-0DB0-F363-B5460425DA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5" name="Freeform: Shape 3404">
                <a:extLst>
                  <a:ext uri="{FF2B5EF4-FFF2-40B4-BE49-F238E27FC236}">
                    <a16:creationId xmlns:a16="http://schemas.microsoft.com/office/drawing/2014/main" id="{9849D85D-7F13-D3A6-C8D3-C65CDC31B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6" name="Freeform: Shape 3405">
                <a:extLst>
                  <a:ext uri="{FF2B5EF4-FFF2-40B4-BE49-F238E27FC236}">
                    <a16:creationId xmlns:a16="http://schemas.microsoft.com/office/drawing/2014/main" id="{3F9B8111-A40B-3615-9735-12D9C06513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7" name="Freeform: Shape 3406">
                <a:extLst>
                  <a:ext uri="{FF2B5EF4-FFF2-40B4-BE49-F238E27FC236}">
                    <a16:creationId xmlns:a16="http://schemas.microsoft.com/office/drawing/2014/main" id="{9461543E-4A09-1354-5F1C-FCC17815A7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8" name="Freeform: Shape 3407">
                <a:extLst>
                  <a:ext uri="{FF2B5EF4-FFF2-40B4-BE49-F238E27FC236}">
                    <a16:creationId xmlns:a16="http://schemas.microsoft.com/office/drawing/2014/main" id="{6C9702BD-4B7D-F07E-2A1B-C5C1BA2963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09" name="Freeform: Shape 3408">
                <a:extLst>
                  <a:ext uri="{FF2B5EF4-FFF2-40B4-BE49-F238E27FC236}">
                    <a16:creationId xmlns:a16="http://schemas.microsoft.com/office/drawing/2014/main" id="{BBC1F5A9-C8E3-B666-1AF3-CA347DCFF6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0" name="Freeform: Shape 3409">
                <a:extLst>
                  <a:ext uri="{FF2B5EF4-FFF2-40B4-BE49-F238E27FC236}">
                    <a16:creationId xmlns:a16="http://schemas.microsoft.com/office/drawing/2014/main" id="{175086A2-9AB7-A79F-2064-B30D55C67F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1" name="Freeform: Shape 3410">
                <a:extLst>
                  <a:ext uri="{FF2B5EF4-FFF2-40B4-BE49-F238E27FC236}">
                    <a16:creationId xmlns:a16="http://schemas.microsoft.com/office/drawing/2014/main" id="{571B957D-BAF9-80BB-14EA-F6AF53A8C0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2" name="Freeform: Shape 3411">
                <a:extLst>
                  <a:ext uri="{FF2B5EF4-FFF2-40B4-BE49-F238E27FC236}">
                    <a16:creationId xmlns:a16="http://schemas.microsoft.com/office/drawing/2014/main" id="{055CD129-370C-6154-FE0A-2282285928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3" name="Freeform: Shape 3412">
                <a:extLst>
                  <a:ext uri="{FF2B5EF4-FFF2-40B4-BE49-F238E27FC236}">
                    <a16:creationId xmlns:a16="http://schemas.microsoft.com/office/drawing/2014/main" id="{12A27927-8382-4BD1-EE0E-EBC7C9C621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4" name="Freeform: Shape 3413">
                <a:extLst>
                  <a:ext uri="{FF2B5EF4-FFF2-40B4-BE49-F238E27FC236}">
                    <a16:creationId xmlns:a16="http://schemas.microsoft.com/office/drawing/2014/main" id="{78010364-D146-2574-80BF-7F217386EA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5" name="Freeform: Shape 3414">
                <a:extLst>
                  <a:ext uri="{FF2B5EF4-FFF2-40B4-BE49-F238E27FC236}">
                    <a16:creationId xmlns:a16="http://schemas.microsoft.com/office/drawing/2014/main" id="{D4090F31-EC13-DAA6-EC54-E1AEA4FC0B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6" name="Freeform: Shape 3415">
                <a:extLst>
                  <a:ext uri="{FF2B5EF4-FFF2-40B4-BE49-F238E27FC236}">
                    <a16:creationId xmlns:a16="http://schemas.microsoft.com/office/drawing/2014/main" id="{847D0CCE-1256-82CB-36C6-1BE6CD7F6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7" name="Freeform: Shape 3416">
                <a:extLst>
                  <a:ext uri="{FF2B5EF4-FFF2-40B4-BE49-F238E27FC236}">
                    <a16:creationId xmlns:a16="http://schemas.microsoft.com/office/drawing/2014/main" id="{649CEBCA-C09E-30E1-B65A-1ED0BED914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8" name="Freeform: Shape 3417">
                <a:extLst>
                  <a:ext uri="{FF2B5EF4-FFF2-40B4-BE49-F238E27FC236}">
                    <a16:creationId xmlns:a16="http://schemas.microsoft.com/office/drawing/2014/main" id="{82E68E7E-0C3E-B81A-AEAA-AECB00037D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19" name="Freeform: Shape 3418">
                <a:extLst>
                  <a:ext uri="{FF2B5EF4-FFF2-40B4-BE49-F238E27FC236}">
                    <a16:creationId xmlns:a16="http://schemas.microsoft.com/office/drawing/2014/main" id="{0E19ED94-F00A-24F3-FDA3-9D9E4ABD4E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0" name="Freeform: Shape 3419">
                <a:extLst>
                  <a:ext uri="{FF2B5EF4-FFF2-40B4-BE49-F238E27FC236}">
                    <a16:creationId xmlns:a16="http://schemas.microsoft.com/office/drawing/2014/main" id="{FC8EC881-7E3B-75BB-FF56-A4948D9746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1" name="Freeform: Shape 3420">
                <a:extLst>
                  <a:ext uri="{FF2B5EF4-FFF2-40B4-BE49-F238E27FC236}">
                    <a16:creationId xmlns:a16="http://schemas.microsoft.com/office/drawing/2014/main" id="{E6FBE1A7-4500-DAFA-D5F9-6FDBCE0EB8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2" name="Freeform: Shape 3421">
                <a:extLst>
                  <a:ext uri="{FF2B5EF4-FFF2-40B4-BE49-F238E27FC236}">
                    <a16:creationId xmlns:a16="http://schemas.microsoft.com/office/drawing/2014/main" id="{93B8D7A3-C09A-926D-8BB7-2A3AF2DA7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3" name="Freeform: Shape 3422">
                <a:extLst>
                  <a:ext uri="{FF2B5EF4-FFF2-40B4-BE49-F238E27FC236}">
                    <a16:creationId xmlns:a16="http://schemas.microsoft.com/office/drawing/2014/main" id="{B3B7A8C8-1F09-5AE1-B5C2-281BCC7E54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4" name="Freeform: Shape 3423">
                <a:extLst>
                  <a:ext uri="{FF2B5EF4-FFF2-40B4-BE49-F238E27FC236}">
                    <a16:creationId xmlns:a16="http://schemas.microsoft.com/office/drawing/2014/main" id="{ACCA9681-0E93-2338-92D3-BBB6906B53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5" name="Freeform: Shape 3424">
                <a:extLst>
                  <a:ext uri="{FF2B5EF4-FFF2-40B4-BE49-F238E27FC236}">
                    <a16:creationId xmlns:a16="http://schemas.microsoft.com/office/drawing/2014/main" id="{EACE90C5-0159-0A8C-D1A1-980B30E824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6" name="Freeform: Shape 3425">
                <a:extLst>
                  <a:ext uri="{FF2B5EF4-FFF2-40B4-BE49-F238E27FC236}">
                    <a16:creationId xmlns:a16="http://schemas.microsoft.com/office/drawing/2014/main" id="{8F59217C-6BE8-8F50-0765-5F516A8D46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7" name="Freeform: Shape 3426">
                <a:extLst>
                  <a:ext uri="{FF2B5EF4-FFF2-40B4-BE49-F238E27FC236}">
                    <a16:creationId xmlns:a16="http://schemas.microsoft.com/office/drawing/2014/main" id="{6212DF75-5CE8-3945-663E-056D573009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8" name="Freeform: Shape 3427">
                <a:extLst>
                  <a:ext uri="{FF2B5EF4-FFF2-40B4-BE49-F238E27FC236}">
                    <a16:creationId xmlns:a16="http://schemas.microsoft.com/office/drawing/2014/main" id="{035CDA65-60D1-8EA6-4BFA-959C078D4E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29" name="Freeform: Shape 3428">
                <a:extLst>
                  <a:ext uri="{FF2B5EF4-FFF2-40B4-BE49-F238E27FC236}">
                    <a16:creationId xmlns:a16="http://schemas.microsoft.com/office/drawing/2014/main" id="{13190B99-395C-C74E-2EA3-220D69FA36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0" name="Freeform: Shape 3429">
                <a:extLst>
                  <a:ext uri="{FF2B5EF4-FFF2-40B4-BE49-F238E27FC236}">
                    <a16:creationId xmlns:a16="http://schemas.microsoft.com/office/drawing/2014/main" id="{EAB28D1E-8535-81A0-9346-46E7F917F1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1" name="Freeform: Shape 3430">
                <a:extLst>
                  <a:ext uri="{FF2B5EF4-FFF2-40B4-BE49-F238E27FC236}">
                    <a16:creationId xmlns:a16="http://schemas.microsoft.com/office/drawing/2014/main" id="{5FE3C305-1E21-FE5F-1EE0-5F807073A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2" name="Freeform: Shape 3431">
                <a:extLst>
                  <a:ext uri="{FF2B5EF4-FFF2-40B4-BE49-F238E27FC236}">
                    <a16:creationId xmlns:a16="http://schemas.microsoft.com/office/drawing/2014/main" id="{96EB500F-A60A-EFDF-32D1-0C78292B13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3" name="Freeform: Shape 3432">
                <a:extLst>
                  <a:ext uri="{FF2B5EF4-FFF2-40B4-BE49-F238E27FC236}">
                    <a16:creationId xmlns:a16="http://schemas.microsoft.com/office/drawing/2014/main" id="{2B7107BF-59E2-AB3F-3E53-A0E99500B8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4" name="Freeform: Shape 3433">
                <a:extLst>
                  <a:ext uri="{FF2B5EF4-FFF2-40B4-BE49-F238E27FC236}">
                    <a16:creationId xmlns:a16="http://schemas.microsoft.com/office/drawing/2014/main" id="{9B02C194-B496-6EC0-552A-96E6F2314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35" name="Freeform: Shape 3434">
                <a:extLst>
                  <a:ext uri="{FF2B5EF4-FFF2-40B4-BE49-F238E27FC236}">
                    <a16:creationId xmlns:a16="http://schemas.microsoft.com/office/drawing/2014/main" id="{5A63665B-1D4A-75F3-7810-126BFE2CD4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3097" name="Graphic 4">
              <a:extLst>
                <a:ext uri="{FF2B5EF4-FFF2-40B4-BE49-F238E27FC236}">
                  <a16:creationId xmlns:a16="http://schemas.microsoft.com/office/drawing/2014/main" id="{381149E2-D5CE-934C-36E9-FA9E19865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098" name="Freeform: Shape 3097">
                <a:extLst>
                  <a:ext uri="{FF2B5EF4-FFF2-40B4-BE49-F238E27FC236}">
                    <a16:creationId xmlns:a16="http://schemas.microsoft.com/office/drawing/2014/main" id="{BB828FF7-C8E7-CF21-A882-E802907E87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99" name="Freeform: Shape 3098">
                <a:extLst>
                  <a:ext uri="{FF2B5EF4-FFF2-40B4-BE49-F238E27FC236}">
                    <a16:creationId xmlns:a16="http://schemas.microsoft.com/office/drawing/2014/main" id="{8C96B26B-093A-D26A-CB7C-92B3607FB9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0" name="Freeform: Shape 3099">
                <a:extLst>
                  <a:ext uri="{FF2B5EF4-FFF2-40B4-BE49-F238E27FC236}">
                    <a16:creationId xmlns:a16="http://schemas.microsoft.com/office/drawing/2014/main" id="{6686C139-7789-FC02-EED4-295DB3B34A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1" name="Freeform: Shape 3100">
                <a:extLst>
                  <a:ext uri="{FF2B5EF4-FFF2-40B4-BE49-F238E27FC236}">
                    <a16:creationId xmlns:a16="http://schemas.microsoft.com/office/drawing/2014/main" id="{E26E0A9F-E136-CA92-B31A-DCE71B79CB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2" name="Freeform: Shape 3101">
                <a:extLst>
                  <a:ext uri="{FF2B5EF4-FFF2-40B4-BE49-F238E27FC236}">
                    <a16:creationId xmlns:a16="http://schemas.microsoft.com/office/drawing/2014/main" id="{A1335023-66D6-FB60-267F-4763AFF21C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3" name="Freeform: Shape 3102">
                <a:extLst>
                  <a:ext uri="{FF2B5EF4-FFF2-40B4-BE49-F238E27FC236}">
                    <a16:creationId xmlns:a16="http://schemas.microsoft.com/office/drawing/2014/main" id="{519D5DD0-70BB-B5B0-DFFC-4EE3716E36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4" name="Freeform: Shape 3103">
                <a:extLst>
                  <a:ext uri="{FF2B5EF4-FFF2-40B4-BE49-F238E27FC236}">
                    <a16:creationId xmlns:a16="http://schemas.microsoft.com/office/drawing/2014/main" id="{9311B092-2756-D2C5-8FC1-CFB40A865E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5" name="Freeform: Shape 3104">
                <a:extLst>
                  <a:ext uri="{FF2B5EF4-FFF2-40B4-BE49-F238E27FC236}">
                    <a16:creationId xmlns:a16="http://schemas.microsoft.com/office/drawing/2014/main" id="{9E8AD709-743D-9973-06FA-C389ED214E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6" name="Freeform: Shape 3105">
                <a:extLst>
                  <a:ext uri="{FF2B5EF4-FFF2-40B4-BE49-F238E27FC236}">
                    <a16:creationId xmlns:a16="http://schemas.microsoft.com/office/drawing/2014/main" id="{C0C4C77B-A8E9-9B1C-44B0-9BE5D1A18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7" name="Freeform: Shape 3106">
                <a:extLst>
                  <a:ext uri="{FF2B5EF4-FFF2-40B4-BE49-F238E27FC236}">
                    <a16:creationId xmlns:a16="http://schemas.microsoft.com/office/drawing/2014/main" id="{6B478391-1A40-1363-3DB3-63036E6A03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8" name="Freeform: Shape 3107">
                <a:extLst>
                  <a:ext uri="{FF2B5EF4-FFF2-40B4-BE49-F238E27FC236}">
                    <a16:creationId xmlns:a16="http://schemas.microsoft.com/office/drawing/2014/main" id="{15EDAE9E-D859-80F1-3385-3CD4EA5247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09" name="Freeform: Shape 3108">
                <a:extLst>
                  <a:ext uri="{FF2B5EF4-FFF2-40B4-BE49-F238E27FC236}">
                    <a16:creationId xmlns:a16="http://schemas.microsoft.com/office/drawing/2014/main" id="{4BBF74BD-9C55-C60F-8B30-7286E3AB95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0" name="Freeform: Shape 3109">
                <a:extLst>
                  <a:ext uri="{FF2B5EF4-FFF2-40B4-BE49-F238E27FC236}">
                    <a16:creationId xmlns:a16="http://schemas.microsoft.com/office/drawing/2014/main" id="{BD6A100E-C24E-6A8B-8677-56D105C924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1" name="Freeform: Shape 3110">
                <a:extLst>
                  <a:ext uri="{FF2B5EF4-FFF2-40B4-BE49-F238E27FC236}">
                    <a16:creationId xmlns:a16="http://schemas.microsoft.com/office/drawing/2014/main" id="{0909686E-B18E-8A27-7D86-DD78F49B1A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2" name="Freeform: Shape 3111">
                <a:extLst>
                  <a:ext uri="{FF2B5EF4-FFF2-40B4-BE49-F238E27FC236}">
                    <a16:creationId xmlns:a16="http://schemas.microsoft.com/office/drawing/2014/main" id="{50FEBFCD-AAC8-B9EA-3318-23E8DCA818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3" name="Freeform: Shape 3112">
                <a:extLst>
                  <a:ext uri="{FF2B5EF4-FFF2-40B4-BE49-F238E27FC236}">
                    <a16:creationId xmlns:a16="http://schemas.microsoft.com/office/drawing/2014/main" id="{E51B7596-C038-F63A-400F-B175FD1DF7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4" name="Freeform: Shape 3113">
                <a:extLst>
                  <a:ext uri="{FF2B5EF4-FFF2-40B4-BE49-F238E27FC236}">
                    <a16:creationId xmlns:a16="http://schemas.microsoft.com/office/drawing/2014/main" id="{AC4C34E9-1124-A843-F540-7836C67C3C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5" name="Freeform: Shape 3114">
                <a:extLst>
                  <a:ext uri="{FF2B5EF4-FFF2-40B4-BE49-F238E27FC236}">
                    <a16:creationId xmlns:a16="http://schemas.microsoft.com/office/drawing/2014/main" id="{97B81375-2794-D3F3-E706-431327FF00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6" name="Freeform: Shape 3115">
                <a:extLst>
                  <a:ext uri="{FF2B5EF4-FFF2-40B4-BE49-F238E27FC236}">
                    <a16:creationId xmlns:a16="http://schemas.microsoft.com/office/drawing/2014/main" id="{6D44BBDD-2B29-B84A-BB42-81A3124E7C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7" name="Freeform: Shape 3116">
                <a:extLst>
                  <a:ext uri="{FF2B5EF4-FFF2-40B4-BE49-F238E27FC236}">
                    <a16:creationId xmlns:a16="http://schemas.microsoft.com/office/drawing/2014/main" id="{8B4D6E29-EF11-97CD-8AC6-38AB660EED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8" name="Freeform: Shape 3117">
                <a:extLst>
                  <a:ext uri="{FF2B5EF4-FFF2-40B4-BE49-F238E27FC236}">
                    <a16:creationId xmlns:a16="http://schemas.microsoft.com/office/drawing/2014/main" id="{8735E49C-3C5D-781C-C5A2-0BA859435E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19" name="Freeform: Shape 3118">
                <a:extLst>
                  <a:ext uri="{FF2B5EF4-FFF2-40B4-BE49-F238E27FC236}">
                    <a16:creationId xmlns:a16="http://schemas.microsoft.com/office/drawing/2014/main" id="{4E9B25ED-1172-42C6-59EA-1642F875AB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0" name="Freeform: Shape 3119">
                <a:extLst>
                  <a:ext uri="{FF2B5EF4-FFF2-40B4-BE49-F238E27FC236}">
                    <a16:creationId xmlns:a16="http://schemas.microsoft.com/office/drawing/2014/main" id="{17A117FB-F21E-22D9-1B14-205D83DDEC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1" name="Freeform: Shape 3120">
                <a:extLst>
                  <a:ext uri="{FF2B5EF4-FFF2-40B4-BE49-F238E27FC236}">
                    <a16:creationId xmlns:a16="http://schemas.microsoft.com/office/drawing/2014/main" id="{13DFC3EB-2C86-9FD6-301A-B82446F435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2" name="Freeform: Shape 3121">
                <a:extLst>
                  <a:ext uri="{FF2B5EF4-FFF2-40B4-BE49-F238E27FC236}">
                    <a16:creationId xmlns:a16="http://schemas.microsoft.com/office/drawing/2014/main" id="{5279AE02-4AED-BB53-0639-2C59A774D1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3" name="Freeform: Shape 3122">
                <a:extLst>
                  <a:ext uri="{FF2B5EF4-FFF2-40B4-BE49-F238E27FC236}">
                    <a16:creationId xmlns:a16="http://schemas.microsoft.com/office/drawing/2014/main" id="{291D6452-60ED-43B8-80C4-64660F918C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4" name="Freeform: Shape 3123">
                <a:extLst>
                  <a:ext uri="{FF2B5EF4-FFF2-40B4-BE49-F238E27FC236}">
                    <a16:creationId xmlns:a16="http://schemas.microsoft.com/office/drawing/2014/main" id="{7E78116B-2F86-326B-05BF-45E268535D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5" name="Freeform: Shape 3124">
                <a:extLst>
                  <a:ext uri="{FF2B5EF4-FFF2-40B4-BE49-F238E27FC236}">
                    <a16:creationId xmlns:a16="http://schemas.microsoft.com/office/drawing/2014/main" id="{A5415238-07B0-81C7-797B-597DC826C2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6" name="Freeform: Shape 3125">
                <a:extLst>
                  <a:ext uri="{FF2B5EF4-FFF2-40B4-BE49-F238E27FC236}">
                    <a16:creationId xmlns:a16="http://schemas.microsoft.com/office/drawing/2014/main" id="{41EE4BD9-86B6-AEBE-28F1-75B2617B84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7" name="Freeform: Shape 3126">
                <a:extLst>
                  <a:ext uri="{FF2B5EF4-FFF2-40B4-BE49-F238E27FC236}">
                    <a16:creationId xmlns:a16="http://schemas.microsoft.com/office/drawing/2014/main" id="{00117ABA-4287-655D-506F-8EB42BA044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8" name="Freeform: Shape 3127">
                <a:extLst>
                  <a:ext uri="{FF2B5EF4-FFF2-40B4-BE49-F238E27FC236}">
                    <a16:creationId xmlns:a16="http://schemas.microsoft.com/office/drawing/2014/main" id="{D5E55987-7359-9699-1196-BB6D18A1BF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29" name="Freeform: Shape 3128">
                <a:extLst>
                  <a:ext uri="{FF2B5EF4-FFF2-40B4-BE49-F238E27FC236}">
                    <a16:creationId xmlns:a16="http://schemas.microsoft.com/office/drawing/2014/main" id="{73529A7E-4EB9-AE6D-77B8-85A67650E1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0" name="Freeform: Shape 3129">
                <a:extLst>
                  <a:ext uri="{FF2B5EF4-FFF2-40B4-BE49-F238E27FC236}">
                    <a16:creationId xmlns:a16="http://schemas.microsoft.com/office/drawing/2014/main" id="{1CD7578B-51EC-A1D6-BC20-6C2D71BD7B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1" name="Freeform: Shape 3130">
                <a:extLst>
                  <a:ext uri="{FF2B5EF4-FFF2-40B4-BE49-F238E27FC236}">
                    <a16:creationId xmlns:a16="http://schemas.microsoft.com/office/drawing/2014/main" id="{B0789ED8-73FB-69E9-1F1A-4C7A8AA39B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2" name="Freeform: Shape 3131">
                <a:extLst>
                  <a:ext uri="{FF2B5EF4-FFF2-40B4-BE49-F238E27FC236}">
                    <a16:creationId xmlns:a16="http://schemas.microsoft.com/office/drawing/2014/main" id="{A3B6B9A2-098B-F53C-F006-10C82C03D6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3" name="Freeform: Shape 3132">
                <a:extLst>
                  <a:ext uri="{FF2B5EF4-FFF2-40B4-BE49-F238E27FC236}">
                    <a16:creationId xmlns:a16="http://schemas.microsoft.com/office/drawing/2014/main" id="{28A0E6F4-43FB-223F-582F-2CE5653D0F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4" name="Freeform: Shape 3133">
                <a:extLst>
                  <a:ext uri="{FF2B5EF4-FFF2-40B4-BE49-F238E27FC236}">
                    <a16:creationId xmlns:a16="http://schemas.microsoft.com/office/drawing/2014/main" id="{F2EAD957-7B00-8A45-6024-F9FE0F3518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5" name="Freeform: Shape 3134">
                <a:extLst>
                  <a:ext uri="{FF2B5EF4-FFF2-40B4-BE49-F238E27FC236}">
                    <a16:creationId xmlns:a16="http://schemas.microsoft.com/office/drawing/2014/main" id="{EAA034CC-2A2C-0A96-246F-3BC5D0ED7C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6" name="Freeform: Shape 3135">
                <a:extLst>
                  <a:ext uri="{FF2B5EF4-FFF2-40B4-BE49-F238E27FC236}">
                    <a16:creationId xmlns:a16="http://schemas.microsoft.com/office/drawing/2014/main" id="{04AFEBB3-C13D-3FDA-8920-95BA20B570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7" name="Freeform: Shape 3136">
                <a:extLst>
                  <a:ext uri="{FF2B5EF4-FFF2-40B4-BE49-F238E27FC236}">
                    <a16:creationId xmlns:a16="http://schemas.microsoft.com/office/drawing/2014/main" id="{A1E68FB6-DA1E-045B-0A4E-4F7123834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8" name="Freeform: Shape 3137">
                <a:extLst>
                  <a:ext uri="{FF2B5EF4-FFF2-40B4-BE49-F238E27FC236}">
                    <a16:creationId xmlns:a16="http://schemas.microsoft.com/office/drawing/2014/main" id="{CCE931F1-3D13-8229-9D8D-ADA4AE01F5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39" name="Freeform: Shape 3138">
                <a:extLst>
                  <a:ext uri="{FF2B5EF4-FFF2-40B4-BE49-F238E27FC236}">
                    <a16:creationId xmlns:a16="http://schemas.microsoft.com/office/drawing/2014/main" id="{DCFD307B-20F0-506C-612B-ECACE866F7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0" name="Freeform: Shape 3139">
                <a:extLst>
                  <a:ext uri="{FF2B5EF4-FFF2-40B4-BE49-F238E27FC236}">
                    <a16:creationId xmlns:a16="http://schemas.microsoft.com/office/drawing/2014/main" id="{D7C90EE2-A60B-AEC0-62AE-E64EC3D833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1" name="Freeform: Shape 3140">
                <a:extLst>
                  <a:ext uri="{FF2B5EF4-FFF2-40B4-BE49-F238E27FC236}">
                    <a16:creationId xmlns:a16="http://schemas.microsoft.com/office/drawing/2014/main" id="{A67901A4-7059-2F5F-693D-E2F07E3830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2" name="Freeform: Shape 3141">
                <a:extLst>
                  <a:ext uri="{FF2B5EF4-FFF2-40B4-BE49-F238E27FC236}">
                    <a16:creationId xmlns:a16="http://schemas.microsoft.com/office/drawing/2014/main" id="{90C82CEE-D386-B349-4A61-C64B21B65C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3" name="Freeform: Shape 3142">
                <a:extLst>
                  <a:ext uri="{FF2B5EF4-FFF2-40B4-BE49-F238E27FC236}">
                    <a16:creationId xmlns:a16="http://schemas.microsoft.com/office/drawing/2014/main" id="{837EDD83-DD06-22CE-E6EE-0D4F894B4C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4" name="Freeform: Shape 3143">
                <a:extLst>
                  <a:ext uri="{FF2B5EF4-FFF2-40B4-BE49-F238E27FC236}">
                    <a16:creationId xmlns:a16="http://schemas.microsoft.com/office/drawing/2014/main" id="{11CF96A1-652C-C69A-4940-831D118CA6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5" name="Freeform: Shape 3144">
                <a:extLst>
                  <a:ext uri="{FF2B5EF4-FFF2-40B4-BE49-F238E27FC236}">
                    <a16:creationId xmlns:a16="http://schemas.microsoft.com/office/drawing/2014/main" id="{C9EB25E9-7D7A-0836-7EB6-FC4F3FC18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6" name="Freeform: Shape 3145">
                <a:extLst>
                  <a:ext uri="{FF2B5EF4-FFF2-40B4-BE49-F238E27FC236}">
                    <a16:creationId xmlns:a16="http://schemas.microsoft.com/office/drawing/2014/main" id="{C02C2F82-E68B-6AD9-A4AB-F8CBEABCBC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7" name="Freeform: Shape 3146">
                <a:extLst>
                  <a:ext uri="{FF2B5EF4-FFF2-40B4-BE49-F238E27FC236}">
                    <a16:creationId xmlns:a16="http://schemas.microsoft.com/office/drawing/2014/main" id="{46C631BF-17C2-D60B-8BE2-F805945D0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8" name="Freeform: Shape 3147">
                <a:extLst>
                  <a:ext uri="{FF2B5EF4-FFF2-40B4-BE49-F238E27FC236}">
                    <a16:creationId xmlns:a16="http://schemas.microsoft.com/office/drawing/2014/main" id="{E75B4651-B840-DBCE-948B-7DB976E396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49" name="Freeform: Shape 3148">
                <a:extLst>
                  <a:ext uri="{FF2B5EF4-FFF2-40B4-BE49-F238E27FC236}">
                    <a16:creationId xmlns:a16="http://schemas.microsoft.com/office/drawing/2014/main" id="{0AB481F7-64DE-6B7B-6658-FD1B9E05D5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CB2F8FD2-112A-9237-8C07-96597531EB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0774F8F3-2EAE-0D67-7E28-8013F8AF07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2" name="Freeform: Shape 3151">
                <a:extLst>
                  <a:ext uri="{FF2B5EF4-FFF2-40B4-BE49-F238E27FC236}">
                    <a16:creationId xmlns:a16="http://schemas.microsoft.com/office/drawing/2014/main" id="{AE4B01EF-B8D0-9031-1561-37FDB429D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3" name="Freeform: Shape 3152">
                <a:extLst>
                  <a:ext uri="{FF2B5EF4-FFF2-40B4-BE49-F238E27FC236}">
                    <a16:creationId xmlns:a16="http://schemas.microsoft.com/office/drawing/2014/main" id="{B511339F-2180-27F0-4A3D-8AA9002653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4" name="Freeform: Shape 3153">
                <a:extLst>
                  <a:ext uri="{FF2B5EF4-FFF2-40B4-BE49-F238E27FC236}">
                    <a16:creationId xmlns:a16="http://schemas.microsoft.com/office/drawing/2014/main" id="{F60A3862-0EF7-3C16-11B9-5EB86602CB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5" name="Freeform: Shape 3154">
                <a:extLst>
                  <a:ext uri="{FF2B5EF4-FFF2-40B4-BE49-F238E27FC236}">
                    <a16:creationId xmlns:a16="http://schemas.microsoft.com/office/drawing/2014/main" id="{C7FE1FC9-9906-D708-31E4-6FD6730D7C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6" name="Freeform: Shape 3155">
                <a:extLst>
                  <a:ext uri="{FF2B5EF4-FFF2-40B4-BE49-F238E27FC236}">
                    <a16:creationId xmlns:a16="http://schemas.microsoft.com/office/drawing/2014/main" id="{A98BC682-510D-245C-598C-CDD5F8B795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7" name="Freeform: Shape 3156">
                <a:extLst>
                  <a:ext uri="{FF2B5EF4-FFF2-40B4-BE49-F238E27FC236}">
                    <a16:creationId xmlns:a16="http://schemas.microsoft.com/office/drawing/2014/main" id="{287B7B55-524A-277C-1A76-85EC12C6F6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8" name="Freeform: Shape 3157">
                <a:extLst>
                  <a:ext uri="{FF2B5EF4-FFF2-40B4-BE49-F238E27FC236}">
                    <a16:creationId xmlns:a16="http://schemas.microsoft.com/office/drawing/2014/main" id="{D4CFCA93-4FED-DA7D-EC1A-A467DD8A96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59" name="Freeform: Shape 3158">
                <a:extLst>
                  <a:ext uri="{FF2B5EF4-FFF2-40B4-BE49-F238E27FC236}">
                    <a16:creationId xmlns:a16="http://schemas.microsoft.com/office/drawing/2014/main" id="{D9C0B23C-7EA9-0161-EF2F-05B92AB75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0" name="Freeform: Shape 3159">
                <a:extLst>
                  <a:ext uri="{FF2B5EF4-FFF2-40B4-BE49-F238E27FC236}">
                    <a16:creationId xmlns:a16="http://schemas.microsoft.com/office/drawing/2014/main" id="{90190B98-57A1-30B6-F527-A736AFC041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1" name="Freeform: Shape 3160">
                <a:extLst>
                  <a:ext uri="{FF2B5EF4-FFF2-40B4-BE49-F238E27FC236}">
                    <a16:creationId xmlns:a16="http://schemas.microsoft.com/office/drawing/2014/main" id="{9BFB5E10-CEBA-05D0-D0BB-277C717426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2" name="Freeform: Shape 3161">
                <a:extLst>
                  <a:ext uri="{FF2B5EF4-FFF2-40B4-BE49-F238E27FC236}">
                    <a16:creationId xmlns:a16="http://schemas.microsoft.com/office/drawing/2014/main" id="{BEB2EE34-2DEF-AD3F-F67B-D30578AA69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3" name="Freeform: Shape 3162">
                <a:extLst>
                  <a:ext uri="{FF2B5EF4-FFF2-40B4-BE49-F238E27FC236}">
                    <a16:creationId xmlns:a16="http://schemas.microsoft.com/office/drawing/2014/main" id="{F72C27E2-2CC6-F6A0-5818-93D361FB6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4" name="Freeform: Shape 3163">
                <a:extLst>
                  <a:ext uri="{FF2B5EF4-FFF2-40B4-BE49-F238E27FC236}">
                    <a16:creationId xmlns:a16="http://schemas.microsoft.com/office/drawing/2014/main" id="{470AB73E-B39C-66C0-12E2-43744EE231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5" name="Freeform: Shape 3164">
                <a:extLst>
                  <a:ext uri="{FF2B5EF4-FFF2-40B4-BE49-F238E27FC236}">
                    <a16:creationId xmlns:a16="http://schemas.microsoft.com/office/drawing/2014/main" id="{4BEAD32B-EE48-DF14-19C3-C1B424885A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6" name="Freeform: Shape 3165">
                <a:extLst>
                  <a:ext uri="{FF2B5EF4-FFF2-40B4-BE49-F238E27FC236}">
                    <a16:creationId xmlns:a16="http://schemas.microsoft.com/office/drawing/2014/main" id="{FB288604-33E1-A997-2547-E5AB3EDFCB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7" name="Freeform: Shape 3166">
                <a:extLst>
                  <a:ext uri="{FF2B5EF4-FFF2-40B4-BE49-F238E27FC236}">
                    <a16:creationId xmlns:a16="http://schemas.microsoft.com/office/drawing/2014/main" id="{761105E2-5FA1-53D9-408A-91C84945BE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8" name="Freeform: Shape 3167">
                <a:extLst>
                  <a:ext uri="{FF2B5EF4-FFF2-40B4-BE49-F238E27FC236}">
                    <a16:creationId xmlns:a16="http://schemas.microsoft.com/office/drawing/2014/main" id="{D6C4BF6D-64FF-051F-3836-215B8EE542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69" name="Freeform: Shape 3168">
                <a:extLst>
                  <a:ext uri="{FF2B5EF4-FFF2-40B4-BE49-F238E27FC236}">
                    <a16:creationId xmlns:a16="http://schemas.microsoft.com/office/drawing/2014/main" id="{F3BA1651-155A-E921-E76A-2198639D32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0" name="Freeform: Shape 3169">
                <a:extLst>
                  <a:ext uri="{FF2B5EF4-FFF2-40B4-BE49-F238E27FC236}">
                    <a16:creationId xmlns:a16="http://schemas.microsoft.com/office/drawing/2014/main" id="{F9C05C1D-31F1-376A-0D59-BD1B034B07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1" name="Freeform: Shape 3170">
                <a:extLst>
                  <a:ext uri="{FF2B5EF4-FFF2-40B4-BE49-F238E27FC236}">
                    <a16:creationId xmlns:a16="http://schemas.microsoft.com/office/drawing/2014/main" id="{ACE16D9A-F470-48BE-BBD0-796F5D1CCF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2" name="Freeform: Shape 3171">
                <a:extLst>
                  <a:ext uri="{FF2B5EF4-FFF2-40B4-BE49-F238E27FC236}">
                    <a16:creationId xmlns:a16="http://schemas.microsoft.com/office/drawing/2014/main" id="{428773B3-5A5C-8EC1-EC1F-AC5E74E140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3" name="Freeform: Shape 3172">
                <a:extLst>
                  <a:ext uri="{FF2B5EF4-FFF2-40B4-BE49-F238E27FC236}">
                    <a16:creationId xmlns:a16="http://schemas.microsoft.com/office/drawing/2014/main" id="{2D675601-2061-3BD3-E2E6-FB08FC11D0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4" name="Freeform: Shape 3173">
                <a:extLst>
                  <a:ext uri="{FF2B5EF4-FFF2-40B4-BE49-F238E27FC236}">
                    <a16:creationId xmlns:a16="http://schemas.microsoft.com/office/drawing/2014/main" id="{C4AACF96-1FF7-C020-461D-3243BE6C8F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5" name="Freeform: Shape 3174">
                <a:extLst>
                  <a:ext uri="{FF2B5EF4-FFF2-40B4-BE49-F238E27FC236}">
                    <a16:creationId xmlns:a16="http://schemas.microsoft.com/office/drawing/2014/main" id="{B11B6148-BAE9-81C1-9519-D37E9D9842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6" name="Freeform: Shape 3175">
                <a:extLst>
                  <a:ext uri="{FF2B5EF4-FFF2-40B4-BE49-F238E27FC236}">
                    <a16:creationId xmlns:a16="http://schemas.microsoft.com/office/drawing/2014/main" id="{EEB5D311-F156-43FE-2C17-FB559E20B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7" name="Freeform: Shape 3176">
                <a:extLst>
                  <a:ext uri="{FF2B5EF4-FFF2-40B4-BE49-F238E27FC236}">
                    <a16:creationId xmlns:a16="http://schemas.microsoft.com/office/drawing/2014/main" id="{F0211EE3-EE2C-22E0-B402-E19998DCCB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8" name="Freeform: Shape 3177">
                <a:extLst>
                  <a:ext uri="{FF2B5EF4-FFF2-40B4-BE49-F238E27FC236}">
                    <a16:creationId xmlns:a16="http://schemas.microsoft.com/office/drawing/2014/main" id="{42BD0153-E3CE-15ED-64E7-3A4604837D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79" name="Freeform: Shape 3178">
                <a:extLst>
                  <a:ext uri="{FF2B5EF4-FFF2-40B4-BE49-F238E27FC236}">
                    <a16:creationId xmlns:a16="http://schemas.microsoft.com/office/drawing/2014/main" id="{C8712EAF-C847-74D3-3530-161099CB02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0" name="Freeform: Shape 3179">
                <a:extLst>
                  <a:ext uri="{FF2B5EF4-FFF2-40B4-BE49-F238E27FC236}">
                    <a16:creationId xmlns:a16="http://schemas.microsoft.com/office/drawing/2014/main" id="{379661DD-537D-85DB-6FC1-4C7A371B3A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1" name="Freeform: Shape 3180">
                <a:extLst>
                  <a:ext uri="{FF2B5EF4-FFF2-40B4-BE49-F238E27FC236}">
                    <a16:creationId xmlns:a16="http://schemas.microsoft.com/office/drawing/2014/main" id="{63C10799-399F-6B0C-3A20-079B649DF9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2" name="Freeform: Shape 3181">
                <a:extLst>
                  <a:ext uri="{FF2B5EF4-FFF2-40B4-BE49-F238E27FC236}">
                    <a16:creationId xmlns:a16="http://schemas.microsoft.com/office/drawing/2014/main" id="{DC706673-B784-45F5-E73E-9B5163F157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3" name="Freeform: Shape 3182">
                <a:extLst>
                  <a:ext uri="{FF2B5EF4-FFF2-40B4-BE49-F238E27FC236}">
                    <a16:creationId xmlns:a16="http://schemas.microsoft.com/office/drawing/2014/main" id="{A0FAC5BD-006E-6B28-59A9-F44E2EC8C9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4" name="Freeform: Shape 3183">
                <a:extLst>
                  <a:ext uri="{FF2B5EF4-FFF2-40B4-BE49-F238E27FC236}">
                    <a16:creationId xmlns:a16="http://schemas.microsoft.com/office/drawing/2014/main" id="{39561469-B649-3A6D-F3D8-D4D7BD6B40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5" name="Freeform: Shape 3184">
                <a:extLst>
                  <a:ext uri="{FF2B5EF4-FFF2-40B4-BE49-F238E27FC236}">
                    <a16:creationId xmlns:a16="http://schemas.microsoft.com/office/drawing/2014/main" id="{94C11641-44A7-6CF9-6C95-C10731E315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6" name="Freeform: Shape 3185">
                <a:extLst>
                  <a:ext uri="{FF2B5EF4-FFF2-40B4-BE49-F238E27FC236}">
                    <a16:creationId xmlns:a16="http://schemas.microsoft.com/office/drawing/2014/main" id="{966E52E3-9F37-11E8-B44D-792D39870A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7" name="Freeform: Shape 3186">
                <a:extLst>
                  <a:ext uri="{FF2B5EF4-FFF2-40B4-BE49-F238E27FC236}">
                    <a16:creationId xmlns:a16="http://schemas.microsoft.com/office/drawing/2014/main" id="{C318EAFF-B7DB-9B16-519C-5C9BA2E2B0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8" name="Freeform: Shape 3187">
                <a:extLst>
                  <a:ext uri="{FF2B5EF4-FFF2-40B4-BE49-F238E27FC236}">
                    <a16:creationId xmlns:a16="http://schemas.microsoft.com/office/drawing/2014/main" id="{9D93EAF2-F358-0E74-4676-12C23DCA64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89" name="Freeform: Shape 3188">
                <a:extLst>
                  <a:ext uri="{FF2B5EF4-FFF2-40B4-BE49-F238E27FC236}">
                    <a16:creationId xmlns:a16="http://schemas.microsoft.com/office/drawing/2014/main" id="{F82489BC-084D-E523-F80F-F8EC0938DD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0" name="Freeform: Shape 3189">
                <a:extLst>
                  <a:ext uri="{FF2B5EF4-FFF2-40B4-BE49-F238E27FC236}">
                    <a16:creationId xmlns:a16="http://schemas.microsoft.com/office/drawing/2014/main" id="{000845F9-C72A-3F68-AC64-7ACF308ABF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1" name="Freeform: Shape 3190">
                <a:extLst>
                  <a:ext uri="{FF2B5EF4-FFF2-40B4-BE49-F238E27FC236}">
                    <a16:creationId xmlns:a16="http://schemas.microsoft.com/office/drawing/2014/main" id="{1B145B26-BBBB-1430-673E-CD9371CDE7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2" name="Freeform: Shape 3191">
                <a:extLst>
                  <a:ext uri="{FF2B5EF4-FFF2-40B4-BE49-F238E27FC236}">
                    <a16:creationId xmlns:a16="http://schemas.microsoft.com/office/drawing/2014/main" id="{BD59DAFF-8A8E-357F-BA50-811E15BC96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3" name="Freeform: Shape 3192">
                <a:extLst>
                  <a:ext uri="{FF2B5EF4-FFF2-40B4-BE49-F238E27FC236}">
                    <a16:creationId xmlns:a16="http://schemas.microsoft.com/office/drawing/2014/main" id="{F4D58A0D-63E8-5E7E-726B-DE1A080978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4" name="Freeform: Shape 3193">
                <a:extLst>
                  <a:ext uri="{FF2B5EF4-FFF2-40B4-BE49-F238E27FC236}">
                    <a16:creationId xmlns:a16="http://schemas.microsoft.com/office/drawing/2014/main" id="{C9C43648-1F24-CC85-22CA-27695C11C5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5" name="Freeform: Shape 3194">
                <a:extLst>
                  <a:ext uri="{FF2B5EF4-FFF2-40B4-BE49-F238E27FC236}">
                    <a16:creationId xmlns:a16="http://schemas.microsoft.com/office/drawing/2014/main" id="{D8C65E58-AB2E-38A8-C10C-C108A67E32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6" name="Freeform: Shape 3195">
                <a:extLst>
                  <a:ext uri="{FF2B5EF4-FFF2-40B4-BE49-F238E27FC236}">
                    <a16:creationId xmlns:a16="http://schemas.microsoft.com/office/drawing/2014/main" id="{0A22F4FE-30C7-6057-228A-6D6FE15653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7" name="Freeform: Shape 3196">
                <a:extLst>
                  <a:ext uri="{FF2B5EF4-FFF2-40B4-BE49-F238E27FC236}">
                    <a16:creationId xmlns:a16="http://schemas.microsoft.com/office/drawing/2014/main" id="{E5E661CA-DDD9-AA6D-0C50-BFE947B75A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8" name="Freeform: Shape 3197">
                <a:extLst>
                  <a:ext uri="{FF2B5EF4-FFF2-40B4-BE49-F238E27FC236}">
                    <a16:creationId xmlns:a16="http://schemas.microsoft.com/office/drawing/2014/main" id="{C2AA66FF-90E7-D5E0-D56B-A01C0B3014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99" name="Freeform: Shape 3198">
                <a:extLst>
                  <a:ext uri="{FF2B5EF4-FFF2-40B4-BE49-F238E27FC236}">
                    <a16:creationId xmlns:a16="http://schemas.microsoft.com/office/drawing/2014/main" id="{279393BE-0C07-E681-FD00-227773A961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0" name="Freeform: Shape 3199">
                <a:extLst>
                  <a:ext uri="{FF2B5EF4-FFF2-40B4-BE49-F238E27FC236}">
                    <a16:creationId xmlns:a16="http://schemas.microsoft.com/office/drawing/2014/main" id="{91C11708-D3B1-43FA-AA92-3A3B078842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1" name="Freeform: Shape 3200">
                <a:extLst>
                  <a:ext uri="{FF2B5EF4-FFF2-40B4-BE49-F238E27FC236}">
                    <a16:creationId xmlns:a16="http://schemas.microsoft.com/office/drawing/2014/main" id="{53EA8B3D-6DFE-43CA-0AD6-ADDF198F80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2" name="Freeform: Shape 3201">
                <a:extLst>
                  <a:ext uri="{FF2B5EF4-FFF2-40B4-BE49-F238E27FC236}">
                    <a16:creationId xmlns:a16="http://schemas.microsoft.com/office/drawing/2014/main" id="{43E02FC6-9122-66D2-19FC-72391A3B9D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3" name="Freeform: Shape 3202">
                <a:extLst>
                  <a:ext uri="{FF2B5EF4-FFF2-40B4-BE49-F238E27FC236}">
                    <a16:creationId xmlns:a16="http://schemas.microsoft.com/office/drawing/2014/main" id="{7BFF71E2-95BF-F509-507A-11C7B5A7D8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4" name="Freeform: Shape 3203">
                <a:extLst>
                  <a:ext uri="{FF2B5EF4-FFF2-40B4-BE49-F238E27FC236}">
                    <a16:creationId xmlns:a16="http://schemas.microsoft.com/office/drawing/2014/main" id="{FB5A5535-F78D-DEE5-C9E7-E70B94AEF5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5" name="Freeform: Shape 3204">
                <a:extLst>
                  <a:ext uri="{FF2B5EF4-FFF2-40B4-BE49-F238E27FC236}">
                    <a16:creationId xmlns:a16="http://schemas.microsoft.com/office/drawing/2014/main" id="{29D01116-576C-511E-46C1-19263EBEE6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6" name="Freeform: Shape 3205">
                <a:extLst>
                  <a:ext uri="{FF2B5EF4-FFF2-40B4-BE49-F238E27FC236}">
                    <a16:creationId xmlns:a16="http://schemas.microsoft.com/office/drawing/2014/main" id="{068792FB-2153-EC6D-9D01-A40AD15815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7" name="Freeform: Shape 3206">
                <a:extLst>
                  <a:ext uri="{FF2B5EF4-FFF2-40B4-BE49-F238E27FC236}">
                    <a16:creationId xmlns:a16="http://schemas.microsoft.com/office/drawing/2014/main" id="{9DE9789D-BF26-1F55-1A22-E89854213C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8" name="Freeform: Shape 3207">
                <a:extLst>
                  <a:ext uri="{FF2B5EF4-FFF2-40B4-BE49-F238E27FC236}">
                    <a16:creationId xmlns:a16="http://schemas.microsoft.com/office/drawing/2014/main" id="{7D6383C6-34B2-3991-916A-481569DC77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09" name="Freeform: Shape 3208">
                <a:extLst>
                  <a:ext uri="{FF2B5EF4-FFF2-40B4-BE49-F238E27FC236}">
                    <a16:creationId xmlns:a16="http://schemas.microsoft.com/office/drawing/2014/main" id="{A0A1B9BA-F656-0239-76FA-3C54E135C8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0" name="Freeform: Shape 3209">
                <a:extLst>
                  <a:ext uri="{FF2B5EF4-FFF2-40B4-BE49-F238E27FC236}">
                    <a16:creationId xmlns:a16="http://schemas.microsoft.com/office/drawing/2014/main" id="{7F340114-5F19-611A-7A66-D78ACEEC97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1" name="Freeform: Shape 3210">
                <a:extLst>
                  <a:ext uri="{FF2B5EF4-FFF2-40B4-BE49-F238E27FC236}">
                    <a16:creationId xmlns:a16="http://schemas.microsoft.com/office/drawing/2014/main" id="{D96E81AD-C855-E6BA-ED96-0B2FEF24BC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2" name="Freeform: Shape 3211">
                <a:extLst>
                  <a:ext uri="{FF2B5EF4-FFF2-40B4-BE49-F238E27FC236}">
                    <a16:creationId xmlns:a16="http://schemas.microsoft.com/office/drawing/2014/main" id="{DC741ECD-6520-0E3F-775C-A45436D722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3" name="Freeform: Shape 3212">
                <a:extLst>
                  <a:ext uri="{FF2B5EF4-FFF2-40B4-BE49-F238E27FC236}">
                    <a16:creationId xmlns:a16="http://schemas.microsoft.com/office/drawing/2014/main" id="{BBA47171-B635-BDC2-1974-64DEF79608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4" name="Freeform: Shape 3213">
                <a:extLst>
                  <a:ext uri="{FF2B5EF4-FFF2-40B4-BE49-F238E27FC236}">
                    <a16:creationId xmlns:a16="http://schemas.microsoft.com/office/drawing/2014/main" id="{2AD10714-F4A5-621D-8712-FC374DF1F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5" name="Freeform: Shape 3214">
                <a:extLst>
                  <a:ext uri="{FF2B5EF4-FFF2-40B4-BE49-F238E27FC236}">
                    <a16:creationId xmlns:a16="http://schemas.microsoft.com/office/drawing/2014/main" id="{5CA1F2FC-4669-DEE7-5FC4-2E02E8C0D0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6" name="Freeform: Shape 3215">
                <a:extLst>
                  <a:ext uri="{FF2B5EF4-FFF2-40B4-BE49-F238E27FC236}">
                    <a16:creationId xmlns:a16="http://schemas.microsoft.com/office/drawing/2014/main" id="{E04A195A-4B33-EC3F-A86C-93D07FDC68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7" name="Freeform: Shape 3216">
                <a:extLst>
                  <a:ext uri="{FF2B5EF4-FFF2-40B4-BE49-F238E27FC236}">
                    <a16:creationId xmlns:a16="http://schemas.microsoft.com/office/drawing/2014/main" id="{A8B1DD2A-233A-66EE-814D-57D56F3B64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8" name="Freeform: Shape 3217">
                <a:extLst>
                  <a:ext uri="{FF2B5EF4-FFF2-40B4-BE49-F238E27FC236}">
                    <a16:creationId xmlns:a16="http://schemas.microsoft.com/office/drawing/2014/main" id="{7ADA2CFF-0B94-6403-068F-7DA20EE9B1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19" name="Freeform: Shape 3218">
                <a:extLst>
                  <a:ext uri="{FF2B5EF4-FFF2-40B4-BE49-F238E27FC236}">
                    <a16:creationId xmlns:a16="http://schemas.microsoft.com/office/drawing/2014/main" id="{1CFC7C3D-0477-51F1-FAEB-8162425B2D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0" name="Freeform: Shape 3219">
                <a:extLst>
                  <a:ext uri="{FF2B5EF4-FFF2-40B4-BE49-F238E27FC236}">
                    <a16:creationId xmlns:a16="http://schemas.microsoft.com/office/drawing/2014/main" id="{AFC5AD17-113F-B637-47FB-29D3B9804F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1" name="Freeform: Shape 3220">
                <a:extLst>
                  <a:ext uri="{FF2B5EF4-FFF2-40B4-BE49-F238E27FC236}">
                    <a16:creationId xmlns:a16="http://schemas.microsoft.com/office/drawing/2014/main" id="{9FD5C823-BD07-8AFD-4524-F1B143AF24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2" name="Freeform: Shape 3221">
                <a:extLst>
                  <a:ext uri="{FF2B5EF4-FFF2-40B4-BE49-F238E27FC236}">
                    <a16:creationId xmlns:a16="http://schemas.microsoft.com/office/drawing/2014/main" id="{B3A92A1C-4FF7-465F-25C8-CFD08B941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3" name="Freeform: Shape 3222">
                <a:extLst>
                  <a:ext uri="{FF2B5EF4-FFF2-40B4-BE49-F238E27FC236}">
                    <a16:creationId xmlns:a16="http://schemas.microsoft.com/office/drawing/2014/main" id="{12378081-7E25-E0E7-25F0-6415A92BD8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4" name="Freeform: Shape 3223">
                <a:extLst>
                  <a:ext uri="{FF2B5EF4-FFF2-40B4-BE49-F238E27FC236}">
                    <a16:creationId xmlns:a16="http://schemas.microsoft.com/office/drawing/2014/main" id="{A8DC35D0-131E-296C-704F-C477E3E6AC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5" name="Freeform: Shape 3224">
                <a:extLst>
                  <a:ext uri="{FF2B5EF4-FFF2-40B4-BE49-F238E27FC236}">
                    <a16:creationId xmlns:a16="http://schemas.microsoft.com/office/drawing/2014/main" id="{B80BBF62-28E9-7864-BC84-DAF66E95F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6" name="Freeform: Shape 3225">
                <a:extLst>
                  <a:ext uri="{FF2B5EF4-FFF2-40B4-BE49-F238E27FC236}">
                    <a16:creationId xmlns:a16="http://schemas.microsoft.com/office/drawing/2014/main" id="{4266452C-0E61-D136-253C-ED0D5F915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7" name="Freeform: Shape 3226">
                <a:extLst>
                  <a:ext uri="{FF2B5EF4-FFF2-40B4-BE49-F238E27FC236}">
                    <a16:creationId xmlns:a16="http://schemas.microsoft.com/office/drawing/2014/main" id="{66ED06BE-CAC0-2C2A-2FB5-707EE214AF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8" name="Freeform: Shape 3227">
                <a:extLst>
                  <a:ext uri="{FF2B5EF4-FFF2-40B4-BE49-F238E27FC236}">
                    <a16:creationId xmlns:a16="http://schemas.microsoft.com/office/drawing/2014/main" id="{307FB962-D4DF-22AD-BFEA-514711562A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29" name="Freeform: Shape 3228">
                <a:extLst>
                  <a:ext uri="{FF2B5EF4-FFF2-40B4-BE49-F238E27FC236}">
                    <a16:creationId xmlns:a16="http://schemas.microsoft.com/office/drawing/2014/main" id="{C776FBB3-66B3-757A-0F9B-6E8D941531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0" name="Freeform: Shape 3229">
                <a:extLst>
                  <a:ext uri="{FF2B5EF4-FFF2-40B4-BE49-F238E27FC236}">
                    <a16:creationId xmlns:a16="http://schemas.microsoft.com/office/drawing/2014/main" id="{A51DD132-DF36-163C-376A-582B08F9D5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1" name="Freeform: Shape 3230">
                <a:extLst>
                  <a:ext uri="{FF2B5EF4-FFF2-40B4-BE49-F238E27FC236}">
                    <a16:creationId xmlns:a16="http://schemas.microsoft.com/office/drawing/2014/main" id="{00AEB001-B165-D0DE-346E-137503A1ED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2" name="Freeform: Shape 3231">
                <a:extLst>
                  <a:ext uri="{FF2B5EF4-FFF2-40B4-BE49-F238E27FC236}">
                    <a16:creationId xmlns:a16="http://schemas.microsoft.com/office/drawing/2014/main" id="{725C1791-A2AC-8172-EC1A-413E0ECE27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3" name="Freeform: Shape 3232">
                <a:extLst>
                  <a:ext uri="{FF2B5EF4-FFF2-40B4-BE49-F238E27FC236}">
                    <a16:creationId xmlns:a16="http://schemas.microsoft.com/office/drawing/2014/main" id="{B5991221-BC3D-AF65-C537-D621B96B79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4" name="Freeform: Shape 3233">
                <a:extLst>
                  <a:ext uri="{FF2B5EF4-FFF2-40B4-BE49-F238E27FC236}">
                    <a16:creationId xmlns:a16="http://schemas.microsoft.com/office/drawing/2014/main" id="{D632E899-C75B-2ACE-5FDE-E0D50FB779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5" name="Freeform: Shape 3234">
                <a:extLst>
                  <a:ext uri="{FF2B5EF4-FFF2-40B4-BE49-F238E27FC236}">
                    <a16:creationId xmlns:a16="http://schemas.microsoft.com/office/drawing/2014/main" id="{7A2C4522-0D84-332D-BCAD-B035292572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6" name="Freeform: Shape 3235">
                <a:extLst>
                  <a:ext uri="{FF2B5EF4-FFF2-40B4-BE49-F238E27FC236}">
                    <a16:creationId xmlns:a16="http://schemas.microsoft.com/office/drawing/2014/main" id="{955B7577-0EB5-7208-CB3A-F0FA269867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7" name="Freeform: Shape 3236">
                <a:extLst>
                  <a:ext uri="{FF2B5EF4-FFF2-40B4-BE49-F238E27FC236}">
                    <a16:creationId xmlns:a16="http://schemas.microsoft.com/office/drawing/2014/main" id="{779C1AC0-1E9A-4118-ED13-FDF09C0912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8" name="Freeform: Shape 3237">
                <a:extLst>
                  <a:ext uri="{FF2B5EF4-FFF2-40B4-BE49-F238E27FC236}">
                    <a16:creationId xmlns:a16="http://schemas.microsoft.com/office/drawing/2014/main" id="{A7BB346A-AD7D-0A07-B4FB-EAC8DAC96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39" name="Freeform: Shape 3238">
                <a:extLst>
                  <a:ext uri="{FF2B5EF4-FFF2-40B4-BE49-F238E27FC236}">
                    <a16:creationId xmlns:a16="http://schemas.microsoft.com/office/drawing/2014/main" id="{E6589B89-1228-1AFE-BBD5-5BC99B4F08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0" name="Freeform: Shape 3239">
                <a:extLst>
                  <a:ext uri="{FF2B5EF4-FFF2-40B4-BE49-F238E27FC236}">
                    <a16:creationId xmlns:a16="http://schemas.microsoft.com/office/drawing/2014/main" id="{3120BA35-FFAE-5BB4-07B3-69541EA9E4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1" name="Freeform: Shape 3240">
                <a:extLst>
                  <a:ext uri="{FF2B5EF4-FFF2-40B4-BE49-F238E27FC236}">
                    <a16:creationId xmlns:a16="http://schemas.microsoft.com/office/drawing/2014/main" id="{14AA2084-EC56-BEA3-09BA-FFFB60037F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2" name="Freeform: Shape 3241">
                <a:extLst>
                  <a:ext uri="{FF2B5EF4-FFF2-40B4-BE49-F238E27FC236}">
                    <a16:creationId xmlns:a16="http://schemas.microsoft.com/office/drawing/2014/main" id="{07191831-A337-C719-30D1-27A0C7AD33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3" name="Freeform: Shape 3242">
                <a:extLst>
                  <a:ext uri="{FF2B5EF4-FFF2-40B4-BE49-F238E27FC236}">
                    <a16:creationId xmlns:a16="http://schemas.microsoft.com/office/drawing/2014/main" id="{85E5BA48-8A7B-D23D-D8F7-E3F0C71881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4" name="Freeform: Shape 3243">
                <a:extLst>
                  <a:ext uri="{FF2B5EF4-FFF2-40B4-BE49-F238E27FC236}">
                    <a16:creationId xmlns:a16="http://schemas.microsoft.com/office/drawing/2014/main" id="{A6258585-92FC-92CC-D60A-27FAED5255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5" name="Freeform: Shape 3244">
                <a:extLst>
                  <a:ext uri="{FF2B5EF4-FFF2-40B4-BE49-F238E27FC236}">
                    <a16:creationId xmlns:a16="http://schemas.microsoft.com/office/drawing/2014/main" id="{BEE78F5E-7391-6F3A-9D94-C389BA1374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6" name="Freeform: Shape 3245">
                <a:extLst>
                  <a:ext uri="{FF2B5EF4-FFF2-40B4-BE49-F238E27FC236}">
                    <a16:creationId xmlns:a16="http://schemas.microsoft.com/office/drawing/2014/main" id="{07CF868C-CE62-294D-418D-67B7206184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7" name="Freeform: Shape 3246">
                <a:extLst>
                  <a:ext uri="{FF2B5EF4-FFF2-40B4-BE49-F238E27FC236}">
                    <a16:creationId xmlns:a16="http://schemas.microsoft.com/office/drawing/2014/main" id="{289BEAC3-9F54-CF56-E9A0-D4A7F55585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8" name="Freeform: Shape 3247">
                <a:extLst>
                  <a:ext uri="{FF2B5EF4-FFF2-40B4-BE49-F238E27FC236}">
                    <a16:creationId xmlns:a16="http://schemas.microsoft.com/office/drawing/2014/main" id="{08DC699E-C1F0-36A9-FFEC-63DA34A2D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49" name="Freeform: Shape 3248">
                <a:extLst>
                  <a:ext uri="{FF2B5EF4-FFF2-40B4-BE49-F238E27FC236}">
                    <a16:creationId xmlns:a16="http://schemas.microsoft.com/office/drawing/2014/main" id="{6B2FBB0C-B87C-5747-D719-0AAF6BACAB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0" name="Freeform: Shape 3249">
                <a:extLst>
                  <a:ext uri="{FF2B5EF4-FFF2-40B4-BE49-F238E27FC236}">
                    <a16:creationId xmlns:a16="http://schemas.microsoft.com/office/drawing/2014/main" id="{5FFC91D6-E70B-F34E-B4A4-9BCC5977B9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1" name="Freeform: Shape 3250">
                <a:extLst>
                  <a:ext uri="{FF2B5EF4-FFF2-40B4-BE49-F238E27FC236}">
                    <a16:creationId xmlns:a16="http://schemas.microsoft.com/office/drawing/2014/main" id="{5B47CD2B-C8F7-0BAF-DD57-8D29F9E76D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2" name="Freeform: Shape 3251">
                <a:extLst>
                  <a:ext uri="{FF2B5EF4-FFF2-40B4-BE49-F238E27FC236}">
                    <a16:creationId xmlns:a16="http://schemas.microsoft.com/office/drawing/2014/main" id="{5E21F4FE-2628-8AFA-14F7-A3F386E733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3" name="Freeform: Shape 3252">
                <a:extLst>
                  <a:ext uri="{FF2B5EF4-FFF2-40B4-BE49-F238E27FC236}">
                    <a16:creationId xmlns:a16="http://schemas.microsoft.com/office/drawing/2014/main" id="{F9BA48F5-98D6-8165-7C06-7E8A4BB19A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4" name="Freeform: Shape 3253">
                <a:extLst>
                  <a:ext uri="{FF2B5EF4-FFF2-40B4-BE49-F238E27FC236}">
                    <a16:creationId xmlns:a16="http://schemas.microsoft.com/office/drawing/2014/main" id="{7DA47C18-CE7D-19F6-EBF6-E2FDABF6FB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5" name="Freeform: Shape 3254">
                <a:extLst>
                  <a:ext uri="{FF2B5EF4-FFF2-40B4-BE49-F238E27FC236}">
                    <a16:creationId xmlns:a16="http://schemas.microsoft.com/office/drawing/2014/main" id="{274B98FA-C36D-A29F-B20E-BD18BCC8DD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6" name="Freeform: Shape 3255">
                <a:extLst>
                  <a:ext uri="{FF2B5EF4-FFF2-40B4-BE49-F238E27FC236}">
                    <a16:creationId xmlns:a16="http://schemas.microsoft.com/office/drawing/2014/main" id="{376A2562-E102-D82D-5213-A0E0D9440A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7" name="Freeform: Shape 3256">
                <a:extLst>
                  <a:ext uri="{FF2B5EF4-FFF2-40B4-BE49-F238E27FC236}">
                    <a16:creationId xmlns:a16="http://schemas.microsoft.com/office/drawing/2014/main" id="{C031AA88-B5D4-45A7-447D-F66658DBB3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8" name="Freeform: Shape 3257">
                <a:extLst>
                  <a:ext uri="{FF2B5EF4-FFF2-40B4-BE49-F238E27FC236}">
                    <a16:creationId xmlns:a16="http://schemas.microsoft.com/office/drawing/2014/main" id="{C01B9B64-6F24-D099-5ACF-C5D36FA6B4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59" name="Freeform: Shape 3258">
                <a:extLst>
                  <a:ext uri="{FF2B5EF4-FFF2-40B4-BE49-F238E27FC236}">
                    <a16:creationId xmlns:a16="http://schemas.microsoft.com/office/drawing/2014/main" id="{D60E1566-DBCB-6B5D-EB3B-0E6AE84C41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0" name="Freeform: Shape 3259">
                <a:extLst>
                  <a:ext uri="{FF2B5EF4-FFF2-40B4-BE49-F238E27FC236}">
                    <a16:creationId xmlns:a16="http://schemas.microsoft.com/office/drawing/2014/main" id="{13FCBC2C-1DAE-6521-CA8C-687AE08215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1" name="Freeform: Shape 3260">
                <a:extLst>
                  <a:ext uri="{FF2B5EF4-FFF2-40B4-BE49-F238E27FC236}">
                    <a16:creationId xmlns:a16="http://schemas.microsoft.com/office/drawing/2014/main" id="{463C10E9-7DC9-AF10-A6C5-5382A55441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2" name="Freeform: Shape 3261">
                <a:extLst>
                  <a:ext uri="{FF2B5EF4-FFF2-40B4-BE49-F238E27FC236}">
                    <a16:creationId xmlns:a16="http://schemas.microsoft.com/office/drawing/2014/main" id="{4E4F2036-0C21-ED29-9221-B751E33C17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3" name="Freeform: Shape 3262">
                <a:extLst>
                  <a:ext uri="{FF2B5EF4-FFF2-40B4-BE49-F238E27FC236}">
                    <a16:creationId xmlns:a16="http://schemas.microsoft.com/office/drawing/2014/main" id="{5D9046DE-CD34-1530-5FE9-37B4C3332A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4" name="Freeform: Shape 3263">
                <a:extLst>
                  <a:ext uri="{FF2B5EF4-FFF2-40B4-BE49-F238E27FC236}">
                    <a16:creationId xmlns:a16="http://schemas.microsoft.com/office/drawing/2014/main" id="{6C1AF342-F034-D1E2-2A60-023B758DDA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5" name="Freeform: Shape 3264">
                <a:extLst>
                  <a:ext uri="{FF2B5EF4-FFF2-40B4-BE49-F238E27FC236}">
                    <a16:creationId xmlns:a16="http://schemas.microsoft.com/office/drawing/2014/main" id="{67149744-A235-7A88-EF00-BB7BBCF4F2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266" name="Freeform: Shape 3265">
                <a:extLst>
                  <a:ext uri="{FF2B5EF4-FFF2-40B4-BE49-F238E27FC236}">
                    <a16:creationId xmlns:a16="http://schemas.microsoft.com/office/drawing/2014/main" id="{05FA5F9F-6051-43D2-4F60-1474B34E50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251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2A638C7D-9088-41A9-88A0-7357157BC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8385" y="1109243"/>
            <a:ext cx="3632032" cy="4842710"/>
            <a:chOff x="1881974" y="1174396"/>
            <a:chExt cx="5290997" cy="5290997"/>
          </a:xfrm>
        </p:grpSpPr>
        <p:sp>
          <p:nvSpPr>
            <p:cNvPr id="4106" name="Oval 4105">
              <a:extLst>
                <a:ext uri="{FF2B5EF4-FFF2-40B4-BE49-F238E27FC236}">
                  <a16:creationId xmlns:a16="http://schemas.microsoft.com/office/drawing/2014/main" id="{9714B173-1D32-4BBC-A685-1F5D257AB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7" name="Oval 4106">
              <a:extLst>
                <a:ext uri="{FF2B5EF4-FFF2-40B4-BE49-F238E27FC236}">
                  <a16:creationId xmlns:a16="http://schemas.microsoft.com/office/drawing/2014/main" id="{BEF82DD1-2343-4F41-B6A7-A6489A713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09" name="Oval 4108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202" y="1095407"/>
            <a:ext cx="3566211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83F43A-524C-9121-B287-08D2C0565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413" y="351911"/>
            <a:ext cx="4762940" cy="886379"/>
          </a:xfrm>
        </p:spPr>
        <p:txBody>
          <a:bodyPr>
            <a:normAutofit/>
          </a:bodyPr>
          <a:lstStyle/>
          <a:p>
            <a:pPr algn="ctr"/>
            <a:r>
              <a:rPr lang="en-US" sz="3700" b="1" dirty="0">
                <a:solidFill>
                  <a:schemeClr val="bg1"/>
                </a:solidFill>
              </a:rPr>
              <a:t>There Should Be Love</a:t>
            </a:r>
          </a:p>
        </p:txBody>
      </p: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3F219210-B16A-47B6-9AA8-207DAFF37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4112" name="Freeform: Shape 411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113" name="Freeform: Shape 411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098" name="Picture 2" descr="The Love of God is never ending - St. Matthew's Episcopal Church, Maple Glen">
            <a:extLst>
              <a:ext uri="{FF2B5EF4-FFF2-40B4-BE49-F238E27FC236}">
                <a16:creationId xmlns:a16="http://schemas.microsoft.com/office/drawing/2014/main" id="{050816FB-7E31-0AF4-45CA-A58C9124C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6807" y="2595152"/>
            <a:ext cx="2413000" cy="1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DE670-678C-2EA6-CB5E-5A4081034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600" y="1238290"/>
            <a:ext cx="4620753" cy="493341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we do not act from a motive of love, then all we do is vain (13:1-3).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 does more than to define love, he describes it in all its beauty (13:4-7).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things that so intrigued the Corinthians, their spiritual gifts of various sorts, were but temporary. The things that remain are faith, hope, love; these three, and the greatest of these is love (13:8-13).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11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16" name="Freeform: Shape 411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7" name="Freeform: Shape 411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8" name="Freeform: Shape 411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9" name="Freeform: Shape 411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0" name="Freeform: Shape 411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49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61254B-CBCB-BEA6-B0A0-A23E65BE7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8F098DA-10D7-A16E-0D73-554D21730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11ECB5F1-5A8B-4EEC-1640-7F55B63C8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8385" y="1109243"/>
            <a:ext cx="3632032" cy="4842710"/>
            <a:chOff x="1881974" y="1174396"/>
            <a:chExt cx="5290997" cy="5290997"/>
          </a:xfrm>
        </p:grpSpPr>
        <p:sp>
          <p:nvSpPr>
            <p:cNvPr id="4106" name="Oval 4105">
              <a:extLst>
                <a:ext uri="{FF2B5EF4-FFF2-40B4-BE49-F238E27FC236}">
                  <a16:creationId xmlns:a16="http://schemas.microsoft.com/office/drawing/2014/main" id="{185937DA-5D8D-7080-1FDF-4903877A2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07" name="Oval 4106">
              <a:extLst>
                <a:ext uri="{FF2B5EF4-FFF2-40B4-BE49-F238E27FC236}">
                  <a16:creationId xmlns:a16="http://schemas.microsoft.com/office/drawing/2014/main" id="{FF652ABB-56CF-F2C6-3943-290977DF8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09" name="Oval 4108">
            <a:extLst>
              <a:ext uri="{FF2B5EF4-FFF2-40B4-BE49-F238E27FC236}">
                <a16:creationId xmlns:a16="http://schemas.microsoft.com/office/drawing/2014/main" id="{90B3DA53-75D8-8FE0-9F16-76E766573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202" y="1095407"/>
            <a:ext cx="3566211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6C8AF2-2FF7-E9ED-2493-C252C510B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413" y="351911"/>
            <a:ext cx="4762940" cy="886379"/>
          </a:xfrm>
        </p:spPr>
        <p:txBody>
          <a:bodyPr>
            <a:normAutofit/>
          </a:bodyPr>
          <a:lstStyle/>
          <a:p>
            <a:pPr algn="ctr"/>
            <a:r>
              <a:rPr lang="en-US" sz="3700" b="1" dirty="0">
                <a:solidFill>
                  <a:schemeClr val="bg1"/>
                </a:solidFill>
              </a:rPr>
              <a:t>There Should Be Love</a:t>
            </a:r>
          </a:p>
        </p:txBody>
      </p: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B36E8C1D-32AA-2DA2-594D-AC7D914CE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4112" name="Freeform: Shape 4111">
              <a:extLst>
                <a:ext uri="{FF2B5EF4-FFF2-40B4-BE49-F238E27FC236}">
                  <a16:creationId xmlns:a16="http://schemas.microsoft.com/office/drawing/2014/main" id="{F0EE3CA1-26E6-1A8A-CF1E-C16DE787D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3" name="Freeform: Shape 4112">
              <a:extLst>
                <a:ext uri="{FF2B5EF4-FFF2-40B4-BE49-F238E27FC236}">
                  <a16:creationId xmlns:a16="http://schemas.microsoft.com/office/drawing/2014/main" id="{F2288C67-5946-BFAB-50BF-4A25C890CD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098" name="Picture 2" descr="The Love of God is never ending - St. Matthew's Episcopal Church, Maple Glen">
            <a:extLst>
              <a:ext uri="{FF2B5EF4-FFF2-40B4-BE49-F238E27FC236}">
                <a16:creationId xmlns:a16="http://schemas.microsoft.com/office/drawing/2014/main" id="{D9913CA7-38C2-CBDE-631F-249E63600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6807" y="2595152"/>
            <a:ext cx="2413000" cy="1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908A-D9A3-C694-5769-11CF797E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600" y="1238290"/>
            <a:ext cx="4620753" cy="493341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we do not act from a motive of love, then all we do is vain (13:1-3).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 does more than to define love, he describes it in all its beauty (13:4-7).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things that so intrigued the Corinthians, their spiritual gifts of various sorts, were but temporary. The things that remain are faith, hope, love; these three, and the greatest of these is love (13:8-13).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115" name="Graphic 185">
            <a:extLst>
              <a:ext uri="{FF2B5EF4-FFF2-40B4-BE49-F238E27FC236}">
                <a16:creationId xmlns:a16="http://schemas.microsoft.com/office/drawing/2014/main" id="{8079781B-BE20-074E-876C-E285BC202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16" name="Freeform: Shape 4115">
              <a:extLst>
                <a:ext uri="{FF2B5EF4-FFF2-40B4-BE49-F238E27FC236}">
                  <a16:creationId xmlns:a16="http://schemas.microsoft.com/office/drawing/2014/main" id="{7C6906DC-9F41-D0B8-15C5-804C7ACDE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7" name="Freeform: Shape 4116">
              <a:extLst>
                <a:ext uri="{FF2B5EF4-FFF2-40B4-BE49-F238E27FC236}">
                  <a16:creationId xmlns:a16="http://schemas.microsoft.com/office/drawing/2014/main" id="{52D24CAA-B0EA-B340-95D4-34BC9840B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8" name="Freeform: Shape 4117">
              <a:extLst>
                <a:ext uri="{FF2B5EF4-FFF2-40B4-BE49-F238E27FC236}">
                  <a16:creationId xmlns:a16="http://schemas.microsoft.com/office/drawing/2014/main" id="{CC70E5D1-034C-BCD3-D15F-CF973EC87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9" name="Freeform: Shape 4118">
              <a:extLst>
                <a:ext uri="{FF2B5EF4-FFF2-40B4-BE49-F238E27FC236}">
                  <a16:creationId xmlns:a16="http://schemas.microsoft.com/office/drawing/2014/main" id="{D027C601-4042-CA1D-BF0A-48AA3E64D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20" name="Freeform: Shape 4119">
              <a:extLst>
                <a:ext uri="{FF2B5EF4-FFF2-40B4-BE49-F238E27FC236}">
                  <a16:creationId xmlns:a16="http://schemas.microsoft.com/office/drawing/2014/main" id="{79CAA489-A00D-DE09-323D-02B228D438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745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7F66AF-0596-196E-D025-35B147B57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C0D7403-3DAA-3188-BBDF-EEDFB4F44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DAC4B3B3-76FD-E219-2EDB-6F8CA4255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8385" y="1109243"/>
            <a:ext cx="3632032" cy="4842710"/>
            <a:chOff x="1881974" y="1174396"/>
            <a:chExt cx="5290997" cy="5290997"/>
          </a:xfrm>
        </p:grpSpPr>
        <p:sp>
          <p:nvSpPr>
            <p:cNvPr id="4106" name="Oval 4105">
              <a:extLst>
                <a:ext uri="{FF2B5EF4-FFF2-40B4-BE49-F238E27FC236}">
                  <a16:creationId xmlns:a16="http://schemas.microsoft.com/office/drawing/2014/main" id="{00C7F083-CE70-FC20-FB24-62317291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07" name="Oval 4106">
              <a:extLst>
                <a:ext uri="{FF2B5EF4-FFF2-40B4-BE49-F238E27FC236}">
                  <a16:creationId xmlns:a16="http://schemas.microsoft.com/office/drawing/2014/main" id="{1E848B82-7826-1D9E-E90E-BD84E4131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09" name="Oval 4108">
            <a:extLst>
              <a:ext uri="{FF2B5EF4-FFF2-40B4-BE49-F238E27FC236}">
                <a16:creationId xmlns:a16="http://schemas.microsoft.com/office/drawing/2014/main" id="{56F8FA8B-04DC-31AB-3517-09FACAFF2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202" y="1095407"/>
            <a:ext cx="3566211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7437FB-EE1E-F7FE-CBF7-2C8EF05D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413" y="351911"/>
            <a:ext cx="4762940" cy="886379"/>
          </a:xfrm>
        </p:spPr>
        <p:txBody>
          <a:bodyPr>
            <a:normAutofit/>
          </a:bodyPr>
          <a:lstStyle/>
          <a:p>
            <a:pPr algn="ctr"/>
            <a:r>
              <a:rPr lang="en-US" sz="3700" b="1" dirty="0">
                <a:solidFill>
                  <a:schemeClr val="bg1"/>
                </a:solidFill>
              </a:rPr>
              <a:t>There Should Be Love</a:t>
            </a:r>
          </a:p>
        </p:txBody>
      </p: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EC552CA4-A749-F861-78E0-EF77B7790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4112" name="Freeform: Shape 4111">
              <a:extLst>
                <a:ext uri="{FF2B5EF4-FFF2-40B4-BE49-F238E27FC236}">
                  <a16:creationId xmlns:a16="http://schemas.microsoft.com/office/drawing/2014/main" id="{24B79BE0-5EF7-4C2F-3E7F-0E9AF48ED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3" name="Freeform: Shape 4112">
              <a:extLst>
                <a:ext uri="{FF2B5EF4-FFF2-40B4-BE49-F238E27FC236}">
                  <a16:creationId xmlns:a16="http://schemas.microsoft.com/office/drawing/2014/main" id="{935189C7-BD1A-51A1-E725-8E80DB84C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098" name="Picture 2" descr="The Love of God is never ending - St. Matthew's Episcopal Church, Maple Glen">
            <a:extLst>
              <a:ext uri="{FF2B5EF4-FFF2-40B4-BE49-F238E27FC236}">
                <a16:creationId xmlns:a16="http://schemas.microsoft.com/office/drawing/2014/main" id="{56B1F757-56E8-1604-3061-90F74602B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6807" y="2595152"/>
            <a:ext cx="2413000" cy="1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B907B-91E4-500B-1E3C-90963759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600" y="1238290"/>
            <a:ext cx="4620753" cy="493341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we do not act from a motive of love, then all we do is vain (13:1-3).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 does more than to define love, he describes it in all its beauty (13:4-7).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things that so intrigued the Corinthians, their spiritual gifts of various sorts, were but temporary. The things that remain are faith, hope, love; these three, and the greatest of these is love (13:8-13).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115" name="Graphic 185">
            <a:extLst>
              <a:ext uri="{FF2B5EF4-FFF2-40B4-BE49-F238E27FC236}">
                <a16:creationId xmlns:a16="http://schemas.microsoft.com/office/drawing/2014/main" id="{286C47BE-5598-F587-9BC1-ED016B809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16" name="Freeform: Shape 4115">
              <a:extLst>
                <a:ext uri="{FF2B5EF4-FFF2-40B4-BE49-F238E27FC236}">
                  <a16:creationId xmlns:a16="http://schemas.microsoft.com/office/drawing/2014/main" id="{063C5C4E-1468-6FE2-1023-37149063D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7" name="Freeform: Shape 4116">
              <a:extLst>
                <a:ext uri="{FF2B5EF4-FFF2-40B4-BE49-F238E27FC236}">
                  <a16:creationId xmlns:a16="http://schemas.microsoft.com/office/drawing/2014/main" id="{0C06B336-9A45-1985-2A7B-0E2DBB707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8" name="Freeform: Shape 4117">
              <a:extLst>
                <a:ext uri="{FF2B5EF4-FFF2-40B4-BE49-F238E27FC236}">
                  <a16:creationId xmlns:a16="http://schemas.microsoft.com/office/drawing/2014/main" id="{4D1F4442-0231-6951-E330-3CE774166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9" name="Freeform: Shape 4118">
              <a:extLst>
                <a:ext uri="{FF2B5EF4-FFF2-40B4-BE49-F238E27FC236}">
                  <a16:creationId xmlns:a16="http://schemas.microsoft.com/office/drawing/2014/main" id="{9E45F159-5521-F464-A598-BD33361B1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20" name="Freeform: Shape 4119">
              <a:extLst>
                <a:ext uri="{FF2B5EF4-FFF2-40B4-BE49-F238E27FC236}">
                  <a16:creationId xmlns:a16="http://schemas.microsoft.com/office/drawing/2014/main" id="{47AAAC81-10C0-D94C-B56A-5F1037CAE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913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C0E53E6D-2A52-70CC-D86F-3F1D8735E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C4B19-AAE4-3262-E042-E8E13E245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15401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629F-2DC5-E16B-FB91-D3429C5A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4FFCD61F-BDAE-4673-32BB-DC3EC6C55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C7DE8-342D-B4B7-B211-7AA2162BC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suffers long </a:t>
            </a:r>
            <a:r>
              <a:rPr lang="en-US" b="1" u="none" strike="noStrike" dirty="0">
                <a:effectLst/>
                <a:latin typeface="Inter"/>
              </a:rPr>
              <a:t>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83323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73055-A704-5167-6BEA-9399E97C0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8B438794-316D-84BD-9398-C7E96C864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15251-2775-51BC-772F-6AE0E217B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is kind</a:t>
            </a:r>
            <a:r>
              <a:rPr lang="en-US" b="1" u="none" strike="noStrike" dirty="0">
                <a:effectLst/>
                <a:latin typeface="Inter"/>
              </a:rPr>
              <a:t>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0387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E40B-3992-204F-F229-928002330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16CA4723-E932-80A4-B083-3EA1A51A5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0FE33-13AD-95B2-7D35-B43594CB1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does not envy</a:t>
            </a:r>
            <a:r>
              <a:rPr lang="en-US" b="1" u="none" strike="noStrike" dirty="0">
                <a:effectLst/>
                <a:latin typeface="Inter"/>
              </a:rPr>
              <a:t>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1485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ADB6B-6694-1C51-4C76-0CEED2DA2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3D574D4F-FF73-CF05-CE2F-79C8DF8FF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F074B-099A-F096-F54E-6C95BEC81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does not parade itself</a:t>
            </a:r>
            <a:r>
              <a:rPr lang="en-US" b="1" u="none" strike="noStrike" dirty="0">
                <a:effectLst/>
                <a:latin typeface="Inter"/>
              </a:rPr>
              <a:t>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44664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F249-51D6-08EC-BA93-5450D4CCF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97180316-C26C-795F-92ED-BBD3808E5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E4EAC-739D-7259-7F5F-CCEC7433B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does not behave rudely</a:t>
            </a:r>
            <a:r>
              <a:rPr lang="en-US" b="1" u="none" strike="noStrike" dirty="0">
                <a:effectLst/>
                <a:latin typeface="Inter"/>
              </a:rPr>
              <a:t>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26750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6D92F-756B-347B-C153-3BDDE0A46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A1094852-9CFB-8120-D3DB-6AE1247E8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6DF83-22A9-97E0-67AA-560285B23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does not seek its own</a:t>
            </a:r>
            <a:r>
              <a:rPr lang="en-US" b="1" u="none" strike="noStrike" dirty="0">
                <a:effectLst/>
                <a:latin typeface="Inter"/>
              </a:rPr>
              <a:t>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81208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3A744-E994-0F41-3A79-3E36DE6DB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48AD3AB4-603B-1B52-22CB-388CB0D0D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E9423-122B-9572-5200-6109CFC23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is not provoked</a:t>
            </a:r>
            <a:r>
              <a:rPr lang="en-US" b="1" u="none" strike="noStrike" dirty="0">
                <a:effectLst/>
                <a:latin typeface="Inter"/>
              </a:rPr>
              <a:t>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70292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ED001-212E-1ECE-427B-DC6AA63A8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1F0B5713-ECA9-5A8A-9486-D750FDD9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98227-9336-0283-72F2-41C043193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thinks no evil</a:t>
            </a:r>
            <a:r>
              <a:rPr lang="en-US" b="1" u="none" strike="noStrike" dirty="0">
                <a:effectLst/>
                <a:latin typeface="Inter"/>
              </a:rPr>
              <a:t>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94849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1D59D-87B6-41F5-D021-3739424DB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45555014-670C-9A6C-9FEE-77203F349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F8CEE-93C3-AAEB-7C3B-77523AC43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does not rejoice in iniquity</a:t>
            </a:r>
            <a:r>
              <a:rPr lang="en-US" b="1" u="none" strike="noStrike" dirty="0">
                <a:effectLst/>
                <a:latin typeface="Inter"/>
              </a:rPr>
              <a:t>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but rejoices in the truth</a:t>
            </a:r>
            <a:r>
              <a:rPr lang="en-US" b="1" u="none" strike="noStrike" dirty="0">
                <a:effectLst/>
                <a:latin typeface="Inter"/>
              </a:rPr>
              <a:t>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25543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6EF58-116B-0884-73DF-F8957BF56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9959CA79-CE01-07E5-08A6-3325CC5D2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A2A42-4562-A6C1-B484-0DBAD1EF4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bears all things</a:t>
            </a:r>
            <a:r>
              <a:rPr lang="en-US" b="1" u="none" strike="noStrike" dirty="0">
                <a:effectLst/>
                <a:latin typeface="Inter"/>
              </a:rPr>
              <a:t>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4621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D330E-537F-4B81-96BD-6A94AC9FF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B792D1E5-ABFA-5E1A-9824-241D2C9A6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5E3CA-DC7C-72B0-C87C-05BA9C2BF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believes all things</a:t>
            </a:r>
            <a:r>
              <a:rPr lang="en-US" b="1" u="none" strike="noStrike" dirty="0">
                <a:effectLst/>
                <a:latin typeface="Inter"/>
              </a:rPr>
              <a:t>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86228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6CFE1-7388-43FA-4116-E7D80B5F4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6B34E781-0947-63E2-9723-E8240F7EF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5A99C-6B0A-ADF6-4667-2A4D31DD3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hopes all things</a:t>
            </a:r>
            <a:r>
              <a:rPr lang="en-US" b="1" u="none" strike="noStrike" dirty="0">
                <a:effectLst/>
                <a:latin typeface="Inter"/>
              </a:rPr>
              <a:t>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3762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930CD-3227-48FF-78D4-4824495C0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D3565613-07E3-740B-6CDA-7EBA45648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0941-A045-1CC9-9D47-018840649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</a:t>
            </a:r>
            <a:r>
              <a:rPr lang="en-US" b="1" u="none" strike="noStrike" dirty="0">
                <a:effectLst/>
                <a:highlight>
                  <a:srgbClr val="FFFF00"/>
                </a:highlight>
                <a:latin typeface="Inter"/>
              </a:rPr>
              <a:t>endures all things</a:t>
            </a:r>
            <a:r>
              <a:rPr lang="en-US" b="1" u="none" strike="noStrike" dirty="0">
                <a:effectLst/>
                <a:latin typeface="Inter"/>
              </a:rPr>
              <a:t>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66588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9E451-340C-BE12-B23F-EC0DB5F09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ble Background Images - Free Download on Freepik">
            <a:extLst>
              <a:ext uri="{FF2B5EF4-FFF2-40B4-BE49-F238E27FC236}">
                <a16:creationId xmlns:a16="http://schemas.microsoft.com/office/drawing/2014/main" id="{2BCE09DA-71D0-0984-F2A0-072BBE14D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7717C-2561-61A4-8601-A3C9E06E8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3" y="668156"/>
            <a:ext cx="824913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4</a:t>
            </a:r>
            <a:r>
              <a:rPr lang="en-US" b="1" u="none" strike="noStrike" dirty="0">
                <a:effectLst/>
                <a:latin typeface="Inter"/>
              </a:rPr>
              <a:t> Love suffers long and is kind; love does not envy; love does not parade itself, is not puffed up;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5</a:t>
            </a:r>
            <a:r>
              <a:rPr lang="en-US" b="1" u="none" strike="noStrike" dirty="0">
                <a:effectLst/>
                <a:latin typeface="Inter"/>
              </a:rPr>
              <a:t> does not behave rudely, does not seek its own, is not provoked, thinks no evil;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6</a:t>
            </a:r>
            <a:r>
              <a:rPr lang="en-US" b="1" u="none" strike="noStrike" dirty="0">
                <a:effectLst/>
                <a:latin typeface="Inter"/>
              </a:rPr>
              <a:t> does not rejoice in iniquity, but rejoices in the truth; </a:t>
            </a:r>
          </a:p>
          <a:p>
            <a:pPr marL="0" indent="0" algn="ctr">
              <a:buNone/>
            </a:pPr>
            <a:r>
              <a:rPr lang="en-US" b="1" u="none" strike="noStrike" dirty="0">
                <a:solidFill>
                  <a:srgbClr val="0070C0"/>
                </a:solidFill>
                <a:effectLst/>
                <a:latin typeface="Inter"/>
              </a:rPr>
              <a:t>7</a:t>
            </a:r>
            <a:r>
              <a:rPr lang="en-US" b="1" u="none" strike="noStrike" dirty="0">
                <a:effectLst/>
                <a:latin typeface="Inter"/>
              </a:rPr>
              <a:t> bears all things, believes all things, hopes all things, endures all things.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0070C0"/>
                </a:solidFill>
              </a:rPr>
              <a:t>~ 1 Corinthians 13:4-7</a:t>
            </a:r>
            <a:endParaRPr lang="en-US" b="1" u="none" strike="noStrike" dirty="0">
              <a:solidFill>
                <a:srgbClr val="0070C0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12440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510E74-A82C-E72D-697F-2ECBF12EC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D1BF10FC-147C-527F-2E90-04B1B07EA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74BBDD2D-BF74-171F-BCCF-5ECE5CF17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8385" y="1109243"/>
            <a:ext cx="3632032" cy="4842710"/>
            <a:chOff x="1881974" y="1174396"/>
            <a:chExt cx="5290997" cy="5290997"/>
          </a:xfrm>
        </p:grpSpPr>
        <p:sp>
          <p:nvSpPr>
            <p:cNvPr id="4106" name="Oval 4105">
              <a:extLst>
                <a:ext uri="{FF2B5EF4-FFF2-40B4-BE49-F238E27FC236}">
                  <a16:creationId xmlns:a16="http://schemas.microsoft.com/office/drawing/2014/main" id="{63ABB4AC-A09A-D159-A2B7-940B80B5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07" name="Oval 4106">
              <a:extLst>
                <a:ext uri="{FF2B5EF4-FFF2-40B4-BE49-F238E27FC236}">
                  <a16:creationId xmlns:a16="http://schemas.microsoft.com/office/drawing/2014/main" id="{2DDEA06A-F7BE-1C06-5865-78B712AA3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09" name="Oval 4108">
            <a:extLst>
              <a:ext uri="{FF2B5EF4-FFF2-40B4-BE49-F238E27FC236}">
                <a16:creationId xmlns:a16="http://schemas.microsoft.com/office/drawing/2014/main" id="{0640AA52-A7B1-93D5-8F25-90EFA76DA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202" y="1095407"/>
            <a:ext cx="3566211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25EE6-1656-CA40-1BD5-8DF85FF4B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413" y="351911"/>
            <a:ext cx="4762940" cy="886379"/>
          </a:xfrm>
        </p:spPr>
        <p:txBody>
          <a:bodyPr>
            <a:normAutofit/>
          </a:bodyPr>
          <a:lstStyle/>
          <a:p>
            <a:pPr algn="ctr"/>
            <a:r>
              <a:rPr lang="en-US" sz="3700" b="1" dirty="0">
                <a:solidFill>
                  <a:schemeClr val="bg1"/>
                </a:solidFill>
              </a:rPr>
              <a:t>There Should Be Love</a:t>
            </a:r>
          </a:p>
        </p:txBody>
      </p:sp>
      <p:grpSp>
        <p:nvGrpSpPr>
          <p:cNvPr id="4111" name="Group 4110">
            <a:extLst>
              <a:ext uri="{FF2B5EF4-FFF2-40B4-BE49-F238E27FC236}">
                <a16:creationId xmlns:a16="http://schemas.microsoft.com/office/drawing/2014/main" id="{18AEFFBD-81D4-DBB1-6BFF-2F23AF15A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396390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4112" name="Freeform: Shape 4111">
              <a:extLst>
                <a:ext uri="{FF2B5EF4-FFF2-40B4-BE49-F238E27FC236}">
                  <a16:creationId xmlns:a16="http://schemas.microsoft.com/office/drawing/2014/main" id="{5906A4BA-B1F3-E031-12AC-2BE929BF16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3" name="Freeform: Shape 4112">
              <a:extLst>
                <a:ext uri="{FF2B5EF4-FFF2-40B4-BE49-F238E27FC236}">
                  <a16:creationId xmlns:a16="http://schemas.microsoft.com/office/drawing/2014/main" id="{218194BE-DD36-D653-1659-BA2FA2CE9C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098" name="Picture 2" descr="The Love of God is never ending - St. Matthew's Episcopal Church, Maple Glen">
            <a:extLst>
              <a:ext uri="{FF2B5EF4-FFF2-40B4-BE49-F238E27FC236}">
                <a16:creationId xmlns:a16="http://schemas.microsoft.com/office/drawing/2014/main" id="{3739EA17-2BBB-5F59-7ED0-F45BE2CB5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6807" y="2595152"/>
            <a:ext cx="2413000" cy="1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4F010-C3CB-A399-A9EA-3B64A9290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600" y="1238290"/>
            <a:ext cx="4620753" cy="493341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we do not act from a motive of love, then all we do is vain (13:1-3).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Paul does more than to define love, he describes it in all its beauty (13:4-7).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things that so intrigued the Corinthians, their spiritual gifts of various sorts, were but temporary. The things that remain are faith, hope, love; these three, and the greatest of these is love (13:8-13).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115" name="Graphic 185">
            <a:extLst>
              <a:ext uri="{FF2B5EF4-FFF2-40B4-BE49-F238E27FC236}">
                <a16:creationId xmlns:a16="http://schemas.microsoft.com/office/drawing/2014/main" id="{C48DA242-43B5-297E-B2AC-CCB7A66E1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16" name="Freeform: Shape 4115">
              <a:extLst>
                <a:ext uri="{FF2B5EF4-FFF2-40B4-BE49-F238E27FC236}">
                  <a16:creationId xmlns:a16="http://schemas.microsoft.com/office/drawing/2014/main" id="{3C93D7B4-E43D-4AD2-69B1-FAEFE43181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7" name="Freeform: Shape 4116">
              <a:extLst>
                <a:ext uri="{FF2B5EF4-FFF2-40B4-BE49-F238E27FC236}">
                  <a16:creationId xmlns:a16="http://schemas.microsoft.com/office/drawing/2014/main" id="{0C8EB86C-EAC2-CE98-C05C-6F1792069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8" name="Freeform: Shape 4117">
              <a:extLst>
                <a:ext uri="{FF2B5EF4-FFF2-40B4-BE49-F238E27FC236}">
                  <a16:creationId xmlns:a16="http://schemas.microsoft.com/office/drawing/2014/main" id="{CBA66F9F-D715-4E13-D8BE-B84E0E4759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19" name="Freeform: Shape 4118">
              <a:extLst>
                <a:ext uri="{FF2B5EF4-FFF2-40B4-BE49-F238E27FC236}">
                  <a16:creationId xmlns:a16="http://schemas.microsoft.com/office/drawing/2014/main" id="{57BB7144-6D86-7E36-DD66-F5C4B0F39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20" name="Freeform: Shape 4119">
              <a:extLst>
                <a:ext uri="{FF2B5EF4-FFF2-40B4-BE49-F238E27FC236}">
                  <a16:creationId xmlns:a16="http://schemas.microsoft.com/office/drawing/2014/main" id="{C4A41083-96B2-2765-671E-54703CFD30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80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28" name="Rectangle 4202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6075C-A8B1-A78F-BAD2-D5E8C0E60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08" y="396117"/>
            <a:ext cx="4271362" cy="1158857"/>
          </a:xfrm>
        </p:spPr>
        <p:txBody>
          <a:bodyPr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There Should Be a Place for Everyone</a:t>
            </a:r>
          </a:p>
        </p:txBody>
      </p:sp>
      <p:sp>
        <p:nvSpPr>
          <p:cNvPr id="42030" name="Graphic 212">
            <a:extLst>
              <a:ext uri="{FF2B5EF4-FFF2-40B4-BE49-F238E27FC236}">
                <a16:creationId xmlns:a16="http://schemas.microsoft.com/office/drawing/2014/main" id="{52D7FCC1-2D52-49CE-A986-EE6E0CA64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2032" name="Graphic 212">
            <a:extLst>
              <a:ext uri="{FF2B5EF4-FFF2-40B4-BE49-F238E27FC236}">
                <a16:creationId xmlns:a16="http://schemas.microsoft.com/office/drawing/2014/main" id="{28C3CACD-E5A7-4AAC-AE47-75CF7D30F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3443" y="619275"/>
            <a:ext cx="69915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B3A2A-7DE1-1D9F-451C-E776B2235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013" y="1747591"/>
            <a:ext cx="4471758" cy="4942576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should welcome those of all backgrounds (Jas. 2:1-9).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bilities are from God (1 Cor. 12:4-11; Rom. 12:3-4).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need different functions (1 Cor. 12:12-20; Rom. 12:5).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must have appreciation for what each one does (1 Cor. 12:21-27).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 each one do diligently what he does (Rom. 12:6-8).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2034" name="Group 42033">
            <a:extLst>
              <a:ext uri="{FF2B5EF4-FFF2-40B4-BE49-F238E27FC236}">
                <a16:creationId xmlns:a16="http://schemas.microsoft.com/office/drawing/2014/main" id="{3A35C15A-135A-4FD3-BA11-A046CFA39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68648" y="1226111"/>
            <a:ext cx="1199122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42035" name="Graphic 190">
              <a:extLst>
                <a:ext uri="{FF2B5EF4-FFF2-40B4-BE49-F238E27FC236}">
                  <a16:creationId xmlns:a16="http://schemas.microsoft.com/office/drawing/2014/main" id="{61E65A99-85A2-448D-AA1F-7690BD01A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42039" name="Freeform: Shape 42038">
                <a:extLst>
                  <a:ext uri="{FF2B5EF4-FFF2-40B4-BE49-F238E27FC236}">
                    <a16:creationId xmlns:a16="http://schemas.microsoft.com/office/drawing/2014/main" id="{A127EC05-3250-408F-8F9F-A73F8B9B1D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40" name="Freeform: Shape 42039">
                <a:extLst>
                  <a:ext uri="{FF2B5EF4-FFF2-40B4-BE49-F238E27FC236}">
                    <a16:creationId xmlns:a16="http://schemas.microsoft.com/office/drawing/2014/main" id="{E6D9B8D4-23BB-4CD2-A0FF-95423AFEB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42036" name="Graphic 190">
              <a:extLst>
                <a:ext uri="{FF2B5EF4-FFF2-40B4-BE49-F238E27FC236}">
                  <a16:creationId xmlns:a16="http://schemas.microsoft.com/office/drawing/2014/main" id="{91DC38B0-ED19-4BAC-A009-485461F23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42037" name="Freeform: Shape 42036">
                <a:extLst>
                  <a:ext uri="{FF2B5EF4-FFF2-40B4-BE49-F238E27FC236}">
                    <a16:creationId xmlns:a16="http://schemas.microsoft.com/office/drawing/2014/main" id="{1A2C10C3-E625-41E2-8047-2AE4A87F3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38" name="Freeform: Shape 42037">
                <a:extLst>
                  <a:ext uri="{FF2B5EF4-FFF2-40B4-BE49-F238E27FC236}">
                    <a16:creationId xmlns:a16="http://schemas.microsoft.com/office/drawing/2014/main" id="{0F0340A9-BD8A-4ABB-9AC1-7A14DF22EE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pic>
        <p:nvPicPr>
          <p:cNvPr id="41986" name="Picture 2" descr="How to lead with confident humility | Biblical Leadership">
            <a:extLst>
              <a:ext uri="{FF2B5EF4-FFF2-40B4-BE49-F238E27FC236}">
                <a16:creationId xmlns:a16="http://schemas.microsoft.com/office/drawing/2014/main" id="{CA13A074-FE61-C8EF-CA0A-95FAFF7AD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1" r="1" b="2674"/>
          <a:stretch>
            <a:fillRect/>
          </a:stretch>
        </p:blipFill>
        <p:spPr bwMode="auto">
          <a:xfrm>
            <a:off x="4929635" y="2314938"/>
            <a:ext cx="3917353" cy="168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042" name="Group 42041">
            <a:extLst>
              <a:ext uri="{FF2B5EF4-FFF2-40B4-BE49-F238E27FC236}">
                <a16:creationId xmlns:a16="http://schemas.microsoft.com/office/drawing/2014/main" id="{03AF83E4-4DE2-499C-9F36-0279E7E4F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15795" y="4452524"/>
            <a:ext cx="108255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42043" name="Graphic 4">
              <a:extLst>
                <a:ext uri="{FF2B5EF4-FFF2-40B4-BE49-F238E27FC236}">
                  <a16:creationId xmlns:a16="http://schemas.microsoft.com/office/drawing/2014/main" id="{0B09EB4D-4323-43F4-9970-42885A83A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42214" name="Freeform: Shape 42213">
                <a:extLst>
                  <a:ext uri="{FF2B5EF4-FFF2-40B4-BE49-F238E27FC236}">
                    <a16:creationId xmlns:a16="http://schemas.microsoft.com/office/drawing/2014/main" id="{BA9C6284-1137-47FE-9471-23CA824947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5" name="Freeform: Shape 42214">
                <a:extLst>
                  <a:ext uri="{FF2B5EF4-FFF2-40B4-BE49-F238E27FC236}">
                    <a16:creationId xmlns:a16="http://schemas.microsoft.com/office/drawing/2014/main" id="{A00A6D3C-23F9-41D9-B891-14D8E2E98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6" name="Freeform: Shape 42215">
                <a:extLst>
                  <a:ext uri="{FF2B5EF4-FFF2-40B4-BE49-F238E27FC236}">
                    <a16:creationId xmlns:a16="http://schemas.microsoft.com/office/drawing/2014/main" id="{8F8D96F5-1ED7-4891-8D8B-A24E72DA7C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7" name="Freeform: Shape 42216">
                <a:extLst>
                  <a:ext uri="{FF2B5EF4-FFF2-40B4-BE49-F238E27FC236}">
                    <a16:creationId xmlns:a16="http://schemas.microsoft.com/office/drawing/2014/main" id="{0E9A3A72-EC37-423D-B309-A6487A86C7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8" name="Freeform: Shape 42217">
                <a:extLst>
                  <a:ext uri="{FF2B5EF4-FFF2-40B4-BE49-F238E27FC236}">
                    <a16:creationId xmlns:a16="http://schemas.microsoft.com/office/drawing/2014/main" id="{EBE630AB-13C0-44A2-80CA-C07483E934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9" name="Freeform: Shape 42218">
                <a:extLst>
                  <a:ext uri="{FF2B5EF4-FFF2-40B4-BE49-F238E27FC236}">
                    <a16:creationId xmlns:a16="http://schemas.microsoft.com/office/drawing/2014/main" id="{B7768337-3D65-4FE5-8E1A-D79219E0A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0" name="Freeform: Shape 42219">
                <a:extLst>
                  <a:ext uri="{FF2B5EF4-FFF2-40B4-BE49-F238E27FC236}">
                    <a16:creationId xmlns:a16="http://schemas.microsoft.com/office/drawing/2014/main" id="{968E4331-550E-4929-ACE8-D2ED2D6EA3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1" name="Freeform: Shape 42220">
                <a:extLst>
                  <a:ext uri="{FF2B5EF4-FFF2-40B4-BE49-F238E27FC236}">
                    <a16:creationId xmlns:a16="http://schemas.microsoft.com/office/drawing/2014/main" id="{768D8817-CAEE-45BB-820E-A67C68D480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2" name="Freeform: Shape 42221">
                <a:extLst>
                  <a:ext uri="{FF2B5EF4-FFF2-40B4-BE49-F238E27FC236}">
                    <a16:creationId xmlns:a16="http://schemas.microsoft.com/office/drawing/2014/main" id="{350A8C31-0139-4ABD-967A-139738E88F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3" name="Freeform: Shape 42222">
                <a:extLst>
                  <a:ext uri="{FF2B5EF4-FFF2-40B4-BE49-F238E27FC236}">
                    <a16:creationId xmlns:a16="http://schemas.microsoft.com/office/drawing/2014/main" id="{9855AEE1-1C1C-4832-8B4C-042F59E02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4" name="Freeform: Shape 42223">
                <a:extLst>
                  <a:ext uri="{FF2B5EF4-FFF2-40B4-BE49-F238E27FC236}">
                    <a16:creationId xmlns:a16="http://schemas.microsoft.com/office/drawing/2014/main" id="{A41C5A32-BD0A-4457-9CF7-97467FA2B7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5" name="Freeform: Shape 42224">
                <a:extLst>
                  <a:ext uri="{FF2B5EF4-FFF2-40B4-BE49-F238E27FC236}">
                    <a16:creationId xmlns:a16="http://schemas.microsoft.com/office/drawing/2014/main" id="{93C14A20-2E3C-49F8-AF55-C384FEB955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6" name="Freeform: Shape 42225">
                <a:extLst>
                  <a:ext uri="{FF2B5EF4-FFF2-40B4-BE49-F238E27FC236}">
                    <a16:creationId xmlns:a16="http://schemas.microsoft.com/office/drawing/2014/main" id="{DB167719-0D82-4ABF-9BC8-B073A84741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7" name="Freeform: Shape 42226">
                <a:extLst>
                  <a:ext uri="{FF2B5EF4-FFF2-40B4-BE49-F238E27FC236}">
                    <a16:creationId xmlns:a16="http://schemas.microsoft.com/office/drawing/2014/main" id="{660582DE-E250-4561-9298-E4FADEB90F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8" name="Freeform: Shape 42227">
                <a:extLst>
                  <a:ext uri="{FF2B5EF4-FFF2-40B4-BE49-F238E27FC236}">
                    <a16:creationId xmlns:a16="http://schemas.microsoft.com/office/drawing/2014/main" id="{820B635A-6E81-4D8A-98A3-141E57A6FF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29" name="Freeform: Shape 42228">
                <a:extLst>
                  <a:ext uri="{FF2B5EF4-FFF2-40B4-BE49-F238E27FC236}">
                    <a16:creationId xmlns:a16="http://schemas.microsoft.com/office/drawing/2014/main" id="{3909A0ED-D070-4792-A2EE-CCEB6BA63C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0" name="Freeform: Shape 42229">
                <a:extLst>
                  <a:ext uri="{FF2B5EF4-FFF2-40B4-BE49-F238E27FC236}">
                    <a16:creationId xmlns:a16="http://schemas.microsoft.com/office/drawing/2014/main" id="{4619A19C-3B55-4085-8668-458999628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1" name="Freeform: Shape 42230">
                <a:extLst>
                  <a:ext uri="{FF2B5EF4-FFF2-40B4-BE49-F238E27FC236}">
                    <a16:creationId xmlns:a16="http://schemas.microsoft.com/office/drawing/2014/main" id="{87D16772-2B59-486E-BE47-65D591C088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2" name="Freeform: Shape 42231">
                <a:extLst>
                  <a:ext uri="{FF2B5EF4-FFF2-40B4-BE49-F238E27FC236}">
                    <a16:creationId xmlns:a16="http://schemas.microsoft.com/office/drawing/2014/main" id="{1D6A06B8-1E4A-497F-B977-F78E5D7D00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3" name="Freeform: Shape 42232">
                <a:extLst>
                  <a:ext uri="{FF2B5EF4-FFF2-40B4-BE49-F238E27FC236}">
                    <a16:creationId xmlns:a16="http://schemas.microsoft.com/office/drawing/2014/main" id="{55BC53AD-5249-4FB1-AB74-3F71AAEB5A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4" name="Freeform: Shape 42233">
                <a:extLst>
                  <a:ext uri="{FF2B5EF4-FFF2-40B4-BE49-F238E27FC236}">
                    <a16:creationId xmlns:a16="http://schemas.microsoft.com/office/drawing/2014/main" id="{36F8561A-874A-48BB-BCC2-07F002ED4F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5" name="Freeform: Shape 42234">
                <a:extLst>
                  <a:ext uri="{FF2B5EF4-FFF2-40B4-BE49-F238E27FC236}">
                    <a16:creationId xmlns:a16="http://schemas.microsoft.com/office/drawing/2014/main" id="{BA6B1B8F-9695-447F-BF2F-9010D40A07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6" name="Freeform: Shape 42235">
                <a:extLst>
                  <a:ext uri="{FF2B5EF4-FFF2-40B4-BE49-F238E27FC236}">
                    <a16:creationId xmlns:a16="http://schemas.microsoft.com/office/drawing/2014/main" id="{454192F9-26C5-4212-BA60-CADA662AFE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7" name="Freeform: Shape 42236">
                <a:extLst>
                  <a:ext uri="{FF2B5EF4-FFF2-40B4-BE49-F238E27FC236}">
                    <a16:creationId xmlns:a16="http://schemas.microsoft.com/office/drawing/2014/main" id="{BFBDA013-4858-422E-AE7A-614BF71FB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8" name="Freeform: Shape 42237">
                <a:extLst>
                  <a:ext uri="{FF2B5EF4-FFF2-40B4-BE49-F238E27FC236}">
                    <a16:creationId xmlns:a16="http://schemas.microsoft.com/office/drawing/2014/main" id="{42BA261C-0C75-431D-9FD5-2C3AA241BE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39" name="Freeform: Shape 42238">
                <a:extLst>
                  <a:ext uri="{FF2B5EF4-FFF2-40B4-BE49-F238E27FC236}">
                    <a16:creationId xmlns:a16="http://schemas.microsoft.com/office/drawing/2014/main" id="{0F8709D9-2655-4A39-9228-BCFCBF4122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0" name="Freeform: Shape 42239">
                <a:extLst>
                  <a:ext uri="{FF2B5EF4-FFF2-40B4-BE49-F238E27FC236}">
                    <a16:creationId xmlns:a16="http://schemas.microsoft.com/office/drawing/2014/main" id="{9653F80B-5CF7-45EF-889B-FD0AAF4835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1" name="Freeform: Shape 42240">
                <a:extLst>
                  <a:ext uri="{FF2B5EF4-FFF2-40B4-BE49-F238E27FC236}">
                    <a16:creationId xmlns:a16="http://schemas.microsoft.com/office/drawing/2014/main" id="{2A1DA86A-7442-4897-88A4-EDD18A01C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2" name="Freeform: Shape 42241">
                <a:extLst>
                  <a:ext uri="{FF2B5EF4-FFF2-40B4-BE49-F238E27FC236}">
                    <a16:creationId xmlns:a16="http://schemas.microsoft.com/office/drawing/2014/main" id="{39623279-A4CE-49AC-B5FA-CD224324BE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3" name="Freeform: Shape 42242">
                <a:extLst>
                  <a:ext uri="{FF2B5EF4-FFF2-40B4-BE49-F238E27FC236}">
                    <a16:creationId xmlns:a16="http://schemas.microsoft.com/office/drawing/2014/main" id="{EB9D8B4D-1BE5-4CD9-A592-D0D3D76911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4" name="Freeform: Shape 42243">
                <a:extLst>
                  <a:ext uri="{FF2B5EF4-FFF2-40B4-BE49-F238E27FC236}">
                    <a16:creationId xmlns:a16="http://schemas.microsoft.com/office/drawing/2014/main" id="{769A47A3-F5B7-4BF0-B920-21A62F96F7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5" name="Freeform: Shape 42244">
                <a:extLst>
                  <a:ext uri="{FF2B5EF4-FFF2-40B4-BE49-F238E27FC236}">
                    <a16:creationId xmlns:a16="http://schemas.microsoft.com/office/drawing/2014/main" id="{6E5DCDE9-48A4-41BA-987D-CC72C62B36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6" name="Freeform: Shape 42245">
                <a:extLst>
                  <a:ext uri="{FF2B5EF4-FFF2-40B4-BE49-F238E27FC236}">
                    <a16:creationId xmlns:a16="http://schemas.microsoft.com/office/drawing/2014/main" id="{0F51F840-3DBF-444E-BC79-718416C51D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7" name="Freeform: Shape 42246">
                <a:extLst>
                  <a:ext uri="{FF2B5EF4-FFF2-40B4-BE49-F238E27FC236}">
                    <a16:creationId xmlns:a16="http://schemas.microsoft.com/office/drawing/2014/main" id="{2DFD2B64-98D0-4E59-AE1F-693872F36D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8" name="Freeform: Shape 42247">
                <a:extLst>
                  <a:ext uri="{FF2B5EF4-FFF2-40B4-BE49-F238E27FC236}">
                    <a16:creationId xmlns:a16="http://schemas.microsoft.com/office/drawing/2014/main" id="{CF09CB65-8B7E-426C-A3FE-DD20196FCB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49" name="Freeform: Shape 42248">
                <a:extLst>
                  <a:ext uri="{FF2B5EF4-FFF2-40B4-BE49-F238E27FC236}">
                    <a16:creationId xmlns:a16="http://schemas.microsoft.com/office/drawing/2014/main" id="{43149294-A5BC-4E62-A167-3CD55E05B3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0" name="Freeform: Shape 42249">
                <a:extLst>
                  <a:ext uri="{FF2B5EF4-FFF2-40B4-BE49-F238E27FC236}">
                    <a16:creationId xmlns:a16="http://schemas.microsoft.com/office/drawing/2014/main" id="{DB99FCDF-C9A0-40F7-ABDE-7247B2238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1" name="Freeform: Shape 42250">
                <a:extLst>
                  <a:ext uri="{FF2B5EF4-FFF2-40B4-BE49-F238E27FC236}">
                    <a16:creationId xmlns:a16="http://schemas.microsoft.com/office/drawing/2014/main" id="{0CE59751-EC07-43C1-A5F5-AF5D30EBBE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2" name="Freeform: Shape 42251">
                <a:extLst>
                  <a:ext uri="{FF2B5EF4-FFF2-40B4-BE49-F238E27FC236}">
                    <a16:creationId xmlns:a16="http://schemas.microsoft.com/office/drawing/2014/main" id="{4573CCF2-67F2-4BD1-A01C-1D064B908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3" name="Freeform: Shape 42252">
                <a:extLst>
                  <a:ext uri="{FF2B5EF4-FFF2-40B4-BE49-F238E27FC236}">
                    <a16:creationId xmlns:a16="http://schemas.microsoft.com/office/drawing/2014/main" id="{1C60C662-612D-485A-A50D-E938C6E499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4" name="Freeform: Shape 42253">
                <a:extLst>
                  <a:ext uri="{FF2B5EF4-FFF2-40B4-BE49-F238E27FC236}">
                    <a16:creationId xmlns:a16="http://schemas.microsoft.com/office/drawing/2014/main" id="{0048F63C-A2BB-4D89-9649-91EC2045C0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5" name="Freeform: Shape 42254">
                <a:extLst>
                  <a:ext uri="{FF2B5EF4-FFF2-40B4-BE49-F238E27FC236}">
                    <a16:creationId xmlns:a16="http://schemas.microsoft.com/office/drawing/2014/main" id="{1C29F96C-43D4-4F0F-A76D-4CED9C610C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6" name="Freeform: Shape 42255">
                <a:extLst>
                  <a:ext uri="{FF2B5EF4-FFF2-40B4-BE49-F238E27FC236}">
                    <a16:creationId xmlns:a16="http://schemas.microsoft.com/office/drawing/2014/main" id="{B660107F-776B-455F-AC78-225F21B81D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7" name="Freeform: Shape 42256">
                <a:extLst>
                  <a:ext uri="{FF2B5EF4-FFF2-40B4-BE49-F238E27FC236}">
                    <a16:creationId xmlns:a16="http://schemas.microsoft.com/office/drawing/2014/main" id="{EB1DB332-7265-477D-9A04-EDB3799DEA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8" name="Freeform: Shape 42257">
                <a:extLst>
                  <a:ext uri="{FF2B5EF4-FFF2-40B4-BE49-F238E27FC236}">
                    <a16:creationId xmlns:a16="http://schemas.microsoft.com/office/drawing/2014/main" id="{EBBEFE2D-1654-40D8-A838-45728A1683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59" name="Freeform: Shape 42258">
                <a:extLst>
                  <a:ext uri="{FF2B5EF4-FFF2-40B4-BE49-F238E27FC236}">
                    <a16:creationId xmlns:a16="http://schemas.microsoft.com/office/drawing/2014/main" id="{190211E2-64DF-4171-811B-B8A0CD87B9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0" name="Freeform: Shape 42259">
                <a:extLst>
                  <a:ext uri="{FF2B5EF4-FFF2-40B4-BE49-F238E27FC236}">
                    <a16:creationId xmlns:a16="http://schemas.microsoft.com/office/drawing/2014/main" id="{5F7CDCE8-8B48-4859-BDFE-FCB7BC6F58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1" name="Freeform: Shape 42260">
                <a:extLst>
                  <a:ext uri="{FF2B5EF4-FFF2-40B4-BE49-F238E27FC236}">
                    <a16:creationId xmlns:a16="http://schemas.microsoft.com/office/drawing/2014/main" id="{B770A8C4-614E-4295-A937-718CC61B25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2" name="Freeform: Shape 42261">
                <a:extLst>
                  <a:ext uri="{FF2B5EF4-FFF2-40B4-BE49-F238E27FC236}">
                    <a16:creationId xmlns:a16="http://schemas.microsoft.com/office/drawing/2014/main" id="{A699ADB6-675C-44B0-B96E-EDD7AC1F96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3" name="Freeform: Shape 42262">
                <a:extLst>
                  <a:ext uri="{FF2B5EF4-FFF2-40B4-BE49-F238E27FC236}">
                    <a16:creationId xmlns:a16="http://schemas.microsoft.com/office/drawing/2014/main" id="{64875E98-2AA1-4001-90EA-2F3D9E017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4" name="Freeform: Shape 42263">
                <a:extLst>
                  <a:ext uri="{FF2B5EF4-FFF2-40B4-BE49-F238E27FC236}">
                    <a16:creationId xmlns:a16="http://schemas.microsoft.com/office/drawing/2014/main" id="{5BEC7219-356F-4141-B57B-8BCD85BF77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5" name="Freeform: Shape 42264">
                <a:extLst>
                  <a:ext uri="{FF2B5EF4-FFF2-40B4-BE49-F238E27FC236}">
                    <a16:creationId xmlns:a16="http://schemas.microsoft.com/office/drawing/2014/main" id="{564D4AAB-BB2C-4A77-BB45-94EEC66CD7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6" name="Freeform: Shape 42265">
                <a:extLst>
                  <a:ext uri="{FF2B5EF4-FFF2-40B4-BE49-F238E27FC236}">
                    <a16:creationId xmlns:a16="http://schemas.microsoft.com/office/drawing/2014/main" id="{CE9CF29A-81CA-4A03-8B04-55F5668826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7" name="Freeform: Shape 42266">
                <a:extLst>
                  <a:ext uri="{FF2B5EF4-FFF2-40B4-BE49-F238E27FC236}">
                    <a16:creationId xmlns:a16="http://schemas.microsoft.com/office/drawing/2014/main" id="{52FEFF22-7798-4730-9C0B-EC7EAFCD01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8" name="Freeform: Shape 42267">
                <a:extLst>
                  <a:ext uri="{FF2B5EF4-FFF2-40B4-BE49-F238E27FC236}">
                    <a16:creationId xmlns:a16="http://schemas.microsoft.com/office/drawing/2014/main" id="{00149276-D167-4D2B-93F1-FD2958302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69" name="Freeform: Shape 42268">
                <a:extLst>
                  <a:ext uri="{FF2B5EF4-FFF2-40B4-BE49-F238E27FC236}">
                    <a16:creationId xmlns:a16="http://schemas.microsoft.com/office/drawing/2014/main" id="{E7DC22D5-A39C-4789-A952-D891488772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0" name="Freeform: Shape 42269">
                <a:extLst>
                  <a:ext uri="{FF2B5EF4-FFF2-40B4-BE49-F238E27FC236}">
                    <a16:creationId xmlns:a16="http://schemas.microsoft.com/office/drawing/2014/main" id="{7BA51EF1-15F0-4193-AB83-F8C8A64D62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1" name="Freeform: Shape 42270">
                <a:extLst>
                  <a:ext uri="{FF2B5EF4-FFF2-40B4-BE49-F238E27FC236}">
                    <a16:creationId xmlns:a16="http://schemas.microsoft.com/office/drawing/2014/main" id="{3FB75ADB-F020-4C56-91C6-9AB462985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2" name="Freeform: Shape 42271">
                <a:extLst>
                  <a:ext uri="{FF2B5EF4-FFF2-40B4-BE49-F238E27FC236}">
                    <a16:creationId xmlns:a16="http://schemas.microsoft.com/office/drawing/2014/main" id="{DBCE5CDF-BBF6-4E67-8CCE-9482D7EB4F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3" name="Freeform: Shape 42272">
                <a:extLst>
                  <a:ext uri="{FF2B5EF4-FFF2-40B4-BE49-F238E27FC236}">
                    <a16:creationId xmlns:a16="http://schemas.microsoft.com/office/drawing/2014/main" id="{2138BABC-E51C-4F80-972E-CF44385C16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4" name="Freeform: Shape 42273">
                <a:extLst>
                  <a:ext uri="{FF2B5EF4-FFF2-40B4-BE49-F238E27FC236}">
                    <a16:creationId xmlns:a16="http://schemas.microsoft.com/office/drawing/2014/main" id="{96B0C850-272E-4B08-8779-B872DCAA37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5" name="Freeform: Shape 42274">
                <a:extLst>
                  <a:ext uri="{FF2B5EF4-FFF2-40B4-BE49-F238E27FC236}">
                    <a16:creationId xmlns:a16="http://schemas.microsoft.com/office/drawing/2014/main" id="{2EEE54AF-B9C2-494D-9E02-2F67FEF7A2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6" name="Freeform: Shape 42275">
                <a:extLst>
                  <a:ext uri="{FF2B5EF4-FFF2-40B4-BE49-F238E27FC236}">
                    <a16:creationId xmlns:a16="http://schemas.microsoft.com/office/drawing/2014/main" id="{D21349A4-F7C9-492C-A658-EA9F7538B6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7" name="Freeform: Shape 42276">
                <a:extLst>
                  <a:ext uri="{FF2B5EF4-FFF2-40B4-BE49-F238E27FC236}">
                    <a16:creationId xmlns:a16="http://schemas.microsoft.com/office/drawing/2014/main" id="{D88D1ED8-AC07-4621-9933-E10CE6122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8" name="Freeform: Shape 42277">
                <a:extLst>
                  <a:ext uri="{FF2B5EF4-FFF2-40B4-BE49-F238E27FC236}">
                    <a16:creationId xmlns:a16="http://schemas.microsoft.com/office/drawing/2014/main" id="{6FD21FCD-1DA9-45C2-9AB5-548EE0E6E6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79" name="Freeform: Shape 42278">
                <a:extLst>
                  <a:ext uri="{FF2B5EF4-FFF2-40B4-BE49-F238E27FC236}">
                    <a16:creationId xmlns:a16="http://schemas.microsoft.com/office/drawing/2014/main" id="{C8BDD8CA-1442-470F-A5D3-FC8A87A103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0" name="Freeform: Shape 42279">
                <a:extLst>
                  <a:ext uri="{FF2B5EF4-FFF2-40B4-BE49-F238E27FC236}">
                    <a16:creationId xmlns:a16="http://schemas.microsoft.com/office/drawing/2014/main" id="{3B8DF094-690E-4C13-8284-7A7C97441A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1" name="Freeform: Shape 42280">
                <a:extLst>
                  <a:ext uri="{FF2B5EF4-FFF2-40B4-BE49-F238E27FC236}">
                    <a16:creationId xmlns:a16="http://schemas.microsoft.com/office/drawing/2014/main" id="{FE0B926C-A114-444D-BA51-FECE28B03C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2" name="Freeform: Shape 42281">
                <a:extLst>
                  <a:ext uri="{FF2B5EF4-FFF2-40B4-BE49-F238E27FC236}">
                    <a16:creationId xmlns:a16="http://schemas.microsoft.com/office/drawing/2014/main" id="{00BDE6CC-5F54-4752-ACC4-E3BCF2BEEA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3" name="Freeform: Shape 42282">
                <a:extLst>
                  <a:ext uri="{FF2B5EF4-FFF2-40B4-BE49-F238E27FC236}">
                    <a16:creationId xmlns:a16="http://schemas.microsoft.com/office/drawing/2014/main" id="{6E28F857-CCD8-4222-84C0-A0B415E7BD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4" name="Freeform: Shape 42283">
                <a:extLst>
                  <a:ext uri="{FF2B5EF4-FFF2-40B4-BE49-F238E27FC236}">
                    <a16:creationId xmlns:a16="http://schemas.microsoft.com/office/drawing/2014/main" id="{CD2687E0-0214-44E6-8BB1-34F6B7BA89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5" name="Freeform: Shape 42284">
                <a:extLst>
                  <a:ext uri="{FF2B5EF4-FFF2-40B4-BE49-F238E27FC236}">
                    <a16:creationId xmlns:a16="http://schemas.microsoft.com/office/drawing/2014/main" id="{7F1236AA-FC17-487E-83B1-D71BCB2A87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6" name="Freeform: Shape 42285">
                <a:extLst>
                  <a:ext uri="{FF2B5EF4-FFF2-40B4-BE49-F238E27FC236}">
                    <a16:creationId xmlns:a16="http://schemas.microsoft.com/office/drawing/2014/main" id="{623384AA-72EF-4BCF-9137-1944405836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7" name="Freeform: Shape 42286">
                <a:extLst>
                  <a:ext uri="{FF2B5EF4-FFF2-40B4-BE49-F238E27FC236}">
                    <a16:creationId xmlns:a16="http://schemas.microsoft.com/office/drawing/2014/main" id="{1BD81D1B-2270-4FBE-B437-F0DBB8DDF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8" name="Freeform: Shape 42287">
                <a:extLst>
                  <a:ext uri="{FF2B5EF4-FFF2-40B4-BE49-F238E27FC236}">
                    <a16:creationId xmlns:a16="http://schemas.microsoft.com/office/drawing/2014/main" id="{6411E268-F8CA-4C78-82ED-DDCF28B0BE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89" name="Freeform: Shape 42288">
                <a:extLst>
                  <a:ext uri="{FF2B5EF4-FFF2-40B4-BE49-F238E27FC236}">
                    <a16:creationId xmlns:a16="http://schemas.microsoft.com/office/drawing/2014/main" id="{D48F8732-5205-4843-A2EB-3E0EB18F9F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0" name="Freeform: Shape 42289">
                <a:extLst>
                  <a:ext uri="{FF2B5EF4-FFF2-40B4-BE49-F238E27FC236}">
                    <a16:creationId xmlns:a16="http://schemas.microsoft.com/office/drawing/2014/main" id="{DC5966DA-8E1A-43FF-A1A4-C6879B4564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1" name="Freeform: Shape 42290">
                <a:extLst>
                  <a:ext uri="{FF2B5EF4-FFF2-40B4-BE49-F238E27FC236}">
                    <a16:creationId xmlns:a16="http://schemas.microsoft.com/office/drawing/2014/main" id="{E3BEFD3E-662F-4B38-859E-093A14241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2" name="Freeform: Shape 42291">
                <a:extLst>
                  <a:ext uri="{FF2B5EF4-FFF2-40B4-BE49-F238E27FC236}">
                    <a16:creationId xmlns:a16="http://schemas.microsoft.com/office/drawing/2014/main" id="{06C52F63-F17B-4356-A3AE-9707D93D29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3" name="Freeform: Shape 42292">
                <a:extLst>
                  <a:ext uri="{FF2B5EF4-FFF2-40B4-BE49-F238E27FC236}">
                    <a16:creationId xmlns:a16="http://schemas.microsoft.com/office/drawing/2014/main" id="{85706A28-0822-4064-AD3E-2A1F4E1C9E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4" name="Freeform: Shape 42293">
                <a:extLst>
                  <a:ext uri="{FF2B5EF4-FFF2-40B4-BE49-F238E27FC236}">
                    <a16:creationId xmlns:a16="http://schemas.microsoft.com/office/drawing/2014/main" id="{348A813F-1672-44DB-A207-F3494E7C28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5" name="Freeform: Shape 42294">
                <a:extLst>
                  <a:ext uri="{FF2B5EF4-FFF2-40B4-BE49-F238E27FC236}">
                    <a16:creationId xmlns:a16="http://schemas.microsoft.com/office/drawing/2014/main" id="{6FC8AEBA-4BD5-4BB0-B004-A8B06B6A41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6" name="Freeform: Shape 42295">
                <a:extLst>
                  <a:ext uri="{FF2B5EF4-FFF2-40B4-BE49-F238E27FC236}">
                    <a16:creationId xmlns:a16="http://schemas.microsoft.com/office/drawing/2014/main" id="{71ED8D8F-0325-426C-9257-1A5048211F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7" name="Freeform: Shape 42296">
                <a:extLst>
                  <a:ext uri="{FF2B5EF4-FFF2-40B4-BE49-F238E27FC236}">
                    <a16:creationId xmlns:a16="http://schemas.microsoft.com/office/drawing/2014/main" id="{0FF054DF-85C2-466A-9D64-EB6D95AA82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8" name="Freeform: Shape 42297">
                <a:extLst>
                  <a:ext uri="{FF2B5EF4-FFF2-40B4-BE49-F238E27FC236}">
                    <a16:creationId xmlns:a16="http://schemas.microsoft.com/office/drawing/2014/main" id="{2D01FA60-E77D-41EE-8228-CFB979E3D5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99" name="Freeform: Shape 42298">
                <a:extLst>
                  <a:ext uri="{FF2B5EF4-FFF2-40B4-BE49-F238E27FC236}">
                    <a16:creationId xmlns:a16="http://schemas.microsoft.com/office/drawing/2014/main" id="{AC8D6F02-E0C8-4EF5-9D41-E75C16C16E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0" name="Freeform: Shape 42299">
                <a:extLst>
                  <a:ext uri="{FF2B5EF4-FFF2-40B4-BE49-F238E27FC236}">
                    <a16:creationId xmlns:a16="http://schemas.microsoft.com/office/drawing/2014/main" id="{BD111AAF-4EE4-4A89-84D2-4201F035D7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1" name="Freeform: Shape 42300">
                <a:extLst>
                  <a:ext uri="{FF2B5EF4-FFF2-40B4-BE49-F238E27FC236}">
                    <a16:creationId xmlns:a16="http://schemas.microsoft.com/office/drawing/2014/main" id="{E8F4C133-3F54-4715-A7D6-4261B9A998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2" name="Freeform: Shape 42301">
                <a:extLst>
                  <a:ext uri="{FF2B5EF4-FFF2-40B4-BE49-F238E27FC236}">
                    <a16:creationId xmlns:a16="http://schemas.microsoft.com/office/drawing/2014/main" id="{0BAA2E6B-E393-45EA-8AE6-A775AA69CC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3" name="Freeform: Shape 42302">
                <a:extLst>
                  <a:ext uri="{FF2B5EF4-FFF2-40B4-BE49-F238E27FC236}">
                    <a16:creationId xmlns:a16="http://schemas.microsoft.com/office/drawing/2014/main" id="{7DB4F953-9FE8-4B8D-A62B-CB20A7037A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4" name="Freeform: Shape 42303">
                <a:extLst>
                  <a:ext uri="{FF2B5EF4-FFF2-40B4-BE49-F238E27FC236}">
                    <a16:creationId xmlns:a16="http://schemas.microsoft.com/office/drawing/2014/main" id="{9D918AF2-85FB-436F-99DB-622B076646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5" name="Freeform: Shape 42304">
                <a:extLst>
                  <a:ext uri="{FF2B5EF4-FFF2-40B4-BE49-F238E27FC236}">
                    <a16:creationId xmlns:a16="http://schemas.microsoft.com/office/drawing/2014/main" id="{1F078C58-0893-4D64-B685-BCB70CAC62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6" name="Freeform: Shape 42305">
                <a:extLst>
                  <a:ext uri="{FF2B5EF4-FFF2-40B4-BE49-F238E27FC236}">
                    <a16:creationId xmlns:a16="http://schemas.microsoft.com/office/drawing/2014/main" id="{AEDA3784-7618-477C-A8B0-36FA393D64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7" name="Freeform: Shape 42306">
                <a:extLst>
                  <a:ext uri="{FF2B5EF4-FFF2-40B4-BE49-F238E27FC236}">
                    <a16:creationId xmlns:a16="http://schemas.microsoft.com/office/drawing/2014/main" id="{0AC49727-CA00-439E-82D4-B446B78965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8" name="Freeform: Shape 42307">
                <a:extLst>
                  <a:ext uri="{FF2B5EF4-FFF2-40B4-BE49-F238E27FC236}">
                    <a16:creationId xmlns:a16="http://schemas.microsoft.com/office/drawing/2014/main" id="{6B67B441-65C8-4A53-968B-C56CB40867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09" name="Freeform: Shape 42308">
                <a:extLst>
                  <a:ext uri="{FF2B5EF4-FFF2-40B4-BE49-F238E27FC236}">
                    <a16:creationId xmlns:a16="http://schemas.microsoft.com/office/drawing/2014/main" id="{94CEDDB5-CC85-4A9E-A73C-85D7B714F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0" name="Freeform: Shape 42309">
                <a:extLst>
                  <a:ext uri="{FF2B5EF4-FFF2-40B4-BE49-F238E27FC236}">
                    <a16:creationId xmlns:a16="http://schemas.microsoft.com/office/drawing/2014/main" id="{80BF7883-770D-4CA2-BE01-C5F4B102B9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1" name="Freeform: Shape 42310">
                <a:extLst>
                  <a:ext uri="{FF2B5EF4-FFF2-40B4-BE49-F238E27FC236}">
                    <a16:creationId xmlns:a16="http://schemas.microsoft.com/office/drawing/2014/main" id="{7DF07BC6-9560-430C-86FA-AFA6F7DF09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2" name="Freeform: Shape 42311">
                <a:extLst>
                  <a:ext uri="{FF2B5EF4-FFF2-40B4-BE49-F238E27FC236}">
                    <a16:creationId xmlns:a16="http://schemas.microsoft.com/office/drawing/2014/main" id="{9B085920-7744-44C8-AF91-D2F16C997D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3" name="Freeform: Shape 42312">
                <a:extLst>
                  <a:ext uri="{FF2B5EF4-FFF2-40B4-BE49-F238E27FC236}">
                    <a16:creationId xmlns:a16="http://schemas.microsoft.com/office/drawing/2014/main" id="{22308C0A-08FC-4AAA-87B2-1E57033E4A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4" name="Freeform: Shape 42313">
                <a:extLst>
                  <a:ext uri="{FF2B5EF4-FFF2-40B4-BE49-F238E27FC236}">
                    <a16:creationId xmlns:a16="http://schemas.microsoft.com/office/drawing/2014/main" id="{AB727BDA-993C-4BB5-8CED-8D50C55F7A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5" name="Freeform: Shape 42314">
                <a:extLst>
                  <a:ext uri="{FF2B5EF4-FFF2-40B4-BE49-F238E27FC236}">
                    <a16:creationId xmlns:a16="http://schemas.microsoft.com/office/drawing/2014/main" id="{1BB192D1-56DC-4342-911C-7D80A9084D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6" name="Freeform: Shape 42315">
                <a:extLst>
                  <a:ext uri="{FF2B5EF4-FFF2-40B4-BE49-F238E27FC236}">
                    <a16:creationId xmlns:a16="http://schemas.microsoft.com/office/drawing/2014/main" id="{337ADC5A-E225-4E91-B940-2DD15330E7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7" name="Freeform: Shape 42316">
                <a:extLst>
                  <a:ext uri="{FF2B5EF4-FFF2-40B4-BE49-F238E27FC236}">
                    <a16:creationId xmlns:a16="http://schemas.microsoft.com/office/drawing/2014/main" id="{0D170CF5-349D-4588-8AD3-373D47A4E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8" name="Freeform: Shape 42317">
                <a:extLst>
                  <a:ext uri="{FF2B5EF4-FFF2-40B4-BE49-F238E27FC236}">
                    <a16:creationId xmlns:a16="http://schemas.microsoft.com/office/drawing/2014/main" id="{297A6982-5B80-4376-A9D2-C11E9B0843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19" name="Freeform: Shape 42318">
                <a:extLst>
                  <a:ext uri="{FF2B5EF4-FFF2-40B4-BE49-F238E27FC236}">
                    <a16:creationId xmlns:a16="http://schemas.microsoft.com/office/drawing/2014/main" id="{0B14F779-546D-4011-8459-2E8E34C505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0" name="Freeform: Shape 42319">
                <a:extLst>
                  <a:ext uri="{FF2B5EF4-FFF2-40B4-BE49-F238E27FC236}">
                    <a16:creationId xmlns:a16="http://schemas.microsoft.com/office/drawing/2014/main" id="{35AE6943-22C6-405D-A071-F8EC29DAB0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1" name="Freeform: Shape 42320">
                <a:extLst>
                  <a:ext uri="{FF2B5EF4-FFF2-40B4-BE49-F238E27FC236}">
                    <a16:creationId xmlns:a16="http://schemas.microsoft.com/office/drawing/2014/main" id="{2464DBFD-1DA1-456F-8427-CF66CD4C8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2" name="Freeform: Shape 42321">
                <a:extLst>
                  <a:ext uri="{FF2B5EF4-FFF2-40B4-BE49-F238E27FC236}">
                    <a16:creationId xmlns:a16="http://schemas.microsoft.com/office/drawing/2014/main" id="{C9CA1114-00C4-448B-BF9A-9D70C709B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3" name="Freeform: Shape 42322">
                <a:extLst>
                  <a:ext uri="{FF2B5EF4-FFF2-40B4-BE49-F238E27FC236}">
                    <a16:creationId xmlns:a16="http://schemas.microsoft.com/office/drawing/2014/main" id="{2101A885-A4A8-4AFE-9905-E510D58C84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4" name="Freeform: Shape 42323">
                <a:extLst>
                  <a:ext uri="{FF2B5EF4-FFF2-40B4-BE49-F238E27FC236}">
                    <a16:creationId xmlns:a16="http://schemas.microsoft.com/office/drawing/2014/main" id="{661E165D-4826-43AD-AD75-1C965A71A0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5" name="Freeform: Shape 42324">
                <a:extLst>
                  <a:ext uri="{FF2B5EF4-FFF2-40B4-BE49-F238E27FC236}">
                    <a16:creationId xmlns:a16="http://schemas.microsoft.com/office/drawing/2014/main" id="{C1F2231A-5945-44AF-95E4-6D14529C8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6" name="Freeform: Shape 42325">
                <a:extLst>
                  <a:ext uri="{FF2B5EF4-FFF2-40B4-BE49-F238E27FC236}">
                    <a16:creationId xmlns:a16="http://schemas.microsoft.com/office/drawing/2014/main" id="{1998F14A-698C-4220-92B8-2EC10C3561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7" name="Freeform: Shape 42326">
                <a:extLst>
                  <a:ext uri="{FF2B5EF4-FFF2-40B4-BE49-F238E27FC236}">
                    <a16:creationId xmlns:a16="http://schemas.microsoft.com/office/drawing/2014/main" id="{496E0BBF-D595-4DAE-91C6-4EB179C693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8" name="Freeform: Shape 42327">
                <a:extLst>
                  <a:ext uri="{FF2B5EF4-FFF2-40B4-BE49-F238E27FC236}">
                    <a16:creationId xmlns:a16="http://schemas.microsoft.com/office/drawing/2014/main" id="{E31F1BC0-CB0A-4386-BE5E-7972AFB050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29" name="Freeform: Shape 42328">
                <a:extLst>
                  <a:ext uri="{FF2B5EF4-FFF2-40B4-BE49-F238E27FC236}">
                    <a16:creationId xmlns:a16="http://schemas.microsoft.com/office/drawing/2014/main" id="{B1575BDE-4CFA-4FAD-9F64-692A6DBFF5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0" name="Freeform: Shape 42329">
                <a:extLst>
                  <a:ext uri="{FF2B5EF4-FFF2-40B4-BE49-F238E27FC236}">
                    <a16:creationId xmlns:a16="http://schemas.microsoft.com/office/drawing/2014/main" id="{9D32D2E3-5D5B-4751-A477-A26860AC17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1" name="Freeform: Shape 42330">
                <a:extLst>
                  <a:ext uri="{FF2B5EF4-FFF2-40B4-BE49-F238E27FC236}">
                    <a16:creationId xmlns:a16="http://schemas.microsoft.com/office/drawing/2014/main" id="{92009233-25F1-4029-B170-318CBBA00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2" name="Freeform: Shape 42331">
                <a:extLst>
                  <a:ext uri="{FF2B5EF4-FFF2-40B4-BE49-F238E27FC236}">
                    <a16:creationId xmlns:a16="http://schemas.microsoft.com/office/drawing/2014/main" id="{CCBFA5E5-8384-4D58-BD73-BA36E23E80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3" name="Freeform: Shape 42332">
                <a:extLst>
                  <a:ext uri="{FF2B5EF4-FFF2-40B4-BE49-F238E27FC236}">
                    <a16:creationId xmlns:a16="http://schemas.microsoft.com/office/drawing/2014/main" id="{3ACBBAC3-185E-4C28-81AB-C9BE2A88DE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4" name="Freeform: Shape 42333">
                <a:extLst>
                  <a:ext uri="{FF2B5EF4-FFF2-40B4-BE49-F238E27FC236}">
                    <a16:creationId xmlns:a16="http://schemas.microsoft.com/office/drawing/2014/main" id="{225AF996-F3FB-4AF2-B954-BDF79069E7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5" name="Freeform: Shape 42334">
                <a:extLst>
                  <a:ext uri="{FF2B5EF4-FFF2-40B4-BE49-F238E27FC236}">
                    <a16:creationId xmlns:a16="http://schemas.microsoft.com/office/drawing/2014/main" id="{E10B0127-17D3-4B62-8708-9558A79455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6" name="Freeform: Shape 42335">
                <a:extLst>
                  <a:ext uri="{FF2B5EF4-FFF2-40B4-BE49-F238E27FC236}">
                    <a16:creationId xmlns:a16="http://schemas.microsoft.com/office/drawing/2014/main" id="{A36A9D1B-B750-446F-99FF-E3280E32AD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7" name="Freeform: Shape 42336">
                <a:extLst>
                  <a:ext uri="{FF2B5EF4-FFF2-40B4-BE49-F238E27FC236}">
                    <a16:creationId xmlns:a16="http://schemas.microsoft.com/office/drawing/2014/main" id="{C078DB92-DE53-4BEC-BBD4-B5966EAA16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8" name="Freeform: Shape 42337">
                <a:extLst>
                  <a:ext uri="{FF2B5EF4-FFF2-40B4-BE49-F238E27FC236}">
                    <a16:creationId xmlns:a16="http://schemas.microsoft.com/office/drawing/2014/main" id="{7334AD7D-F850-4E92-89F9-49EE6E3AA7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39" name="Freeform: Shape 42338">
                <a:extLst>
                  <a:ext uri="{FF2B5EF4-FFF2-40B4-BE49-F238E27FC236}">
                    <a16:creationId xmlns:a16="http://schemas.microsoft.com/office/drawing/2014/main" id="{14D983A3-96A9-4BB8-90D5-93B0E625F8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0" name="Freeform: Shape 42339">
                <a:extLst>
                  <a:ext uri="{FF2B5EF4-FFF2-40B4-BE49-F238E27FC236}">
                    <a16:creationId xmlns:a16="http://schemas.microsoft.com/office/drawing/2014/main" id="{43A1FFE3-BB5F-4455-B23F-DA56AE791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1" name="Freeform: Shape 42340">
                <a:extLst>
                  <a:ext uri="{FF2B5EF4-FFF2-40B4-BE49-F238E27FC236}">
                    <a16:creationId xmlns:a16="http://schemas.microsoft.com/office/drawing/2014/main" id="{C34E69E0-4115-4CAA-86FB-1D5A8830D9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2" name="Freeform: Shape 42341">
                <a:extLst>
                  <a:ext uri="{FF2B5EF4-FFF2-40B4-BE49-F238E27FC236}">
                    <a16:creationId xmlns:a16="http://schemas.microsoft.com/office/drawing/2014/main" id="{E5707C7C-BEB2-4920-9D44-8AF218FFBF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3" name="Freeform: Shape 42342">
                <a:extLst>
                  <a:ext uri="{FF2B5EF4-FFF2-40B4-BE49-F238E27FC236}">
                    <a16:creationId xmlns:a16="http://schemas.microsoft.com/office/drawing/2014/main" id="{D95D2E5E-6D1E-43FC-A231-E28A08296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4" name="Freeform: Shape 42343">
                <a:extLst>
                  <a:ext uri="{FF2B5EF4-FFF2-40B4-BE49-F238E27FC236}">
                    <a16:creationId xmlns:a16="http://schemas.microsoft.com/office/drawing/2014/main" id="{DB511D52-FE0D-4F8D-AC2F-6806904C67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5" name="Freeform: Shape 42344">
                <a:extLst>
                  <a:ext uri="{FF2B5EF4-FFF2-40B4-BE49-F238E27FC236}">
                    <a16:creationId xmlns:a16="http://schemas.microsoft.com/office/drawing/2014/main" id="{E4D31CC7-D38B-4566-A6F9-5CB84EEAAD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6" name="Freeform: Shape 42345">
                <a:extLst>
                  <a:ext uri="{FF2B5EF4-FFF2-40B4-BE49-F238E27FC236}">
                    <a16:creationId xmlns:a16="http://schemas.microsoft.com/office/drawing/2014/main" id="{48116577-FA2A-434D-83D4-213A1497D2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7" name="Freeform: Shape 42346">
                <a:extLst>
                  <a:ext uri="{FF2B5EF4-FFF2-40B4-BE49-F238E27FC236}">
                    <a16:creationId xmlns:a16="http://schemas.microsoft.com/office/drawing/2014/main" id="{02288414-AA9B-4065-A506-AE5ED2ABC5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8" name="Freeform: Shape 42347">
                <a:extLst>
                  <a:ext uri="{FF2B5EF4-FFF2-40B4-BE49-F238E27FC236}">
                    <a16:creationId xmlns:a16="http://schemas.microsoft.com/office/drawing/2014/main" id="{92EAF5E5-70A0-4FE6-B906-6BCF9C49F7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49" name="Freeform: Shape 42348">
                <a:extLst>
                  <a:ext uri="{FF2B5EF4-FFF2-40B4-BE49-F238E27FC236}">
                    <a16:creationId xmlns:a16="http://schemas.microsoft.com/office/drawing/2014/main" id="{3DA12971-2CD2-4DE8-8B05-8B11B5614B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0" name="Freeform: Shape 42349">
                <a:extLst>
                  <a:ext uri="{FF2B5EF4-FFF2-40B4-BE49-F238E27FC236}">
                    <a16:creationId xmlns:a16="http://schemas.microsoft.com/office/drawing/2014/main" id="{B9486073-CABC-45A3-B442-5959E5CE6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1" name="Freeform: Shape 42350">
                <a:extLst>
                  <a:ext uri="{FF2B5EF4-FFF2-40B4-BE49-F238E27FC236}">
                    <a16:creationId xmlns:a16="http://schemas.microsoft.com/office/drawing/2014/main" id="{3EEB7953-85A2-4391-931C-CE88AC0532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2" name="Freeform: Shape 42351">
                <a:extLst>
                  <a:ext uri="{FF2B5EF4-FFF2-40B4-BE49-F238E27FC236}">
                    <a16:creationId xmlns:a16="http://schemas.microsoft.com/office/drawing/2014/main" id="{1BF2EBC9-4A08-4A35-8C75-15E51BA0AB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3" name="Freeform: Shape 42352">
                <a:extLst>
                  <a:ext uri="{FF2B5EF4-FFF2-40B4-BE49-F238E27FC236}">
                    <a16:creationId xmlns:a16="http://schemas.microsoft.com/office/drawing/2014/main" id="{1686BEF1-7F1A-40F6-BC3F-24221ACECC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4" name="Freeform: Shape 42353">
                <a:extLst>
                  <a:ext uri="{FF2B5EF4-FFF2-40B4-BE49-F238E27FC236}">
                    <a16:creationId xmlns:a16="http://schemas.microsoft.com/office/drawing/2014/main" id="{5D2D2281-DA3F-41A6-B56E-2EE507826A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5" name="Freeform: Shape 42354">
                <a:extLst>
                  <a:ext uri="{FF2B5EF4-FFF2-40B4-BE49-F238E27FC236}">
                    <a16:creationId xmlns:a16="http://schemas.microsoft.com/office/drawing/2014/main" id="{B1EBA419-056B-478C-A25C-B349F4DDD9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6" name="Freeform: Shape 42355">
                <a:extLst>
                  <a:ext uri="{FF2B5EF4-FFF2-40B4-BE49-F238E27FC236}">
                    <a16:creationId xmlns:a16="http://schemas.microsoft.com/office/drawing/2014/main" id="{3DE38383-61B3-4E4E-B781-1C7DA04D65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7" name="Freeform: Shape 42356">
                <a:extLst>
                  <a:ext uri="{FF2B5EF4-FFF2-40B4-BE49-F238E27FC236}">
                    <a16:creationId xmlns:a16="http://schemas.microsoft.com/office/drawing/2014/main" id="{F62AD048-154B-4830-A46F-263BA35AA7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8" name="Freeform: Shape 42357">
                <a:extLst>
                  <a:ext uri="{FF2B5EF4-FFF2-40B4-BE49-F238E27FC236}">
                    <a16:creationId xmlns:a16="http://schemas.microsoft.com/office/drawing/2014/main" id="{636A730F-15EE-440C-84B5-0541AE9546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59" name="Freeform: Shape 42358">
                <a:extLst>
                  <a:ext uri="{FF2B5EF4-FFF2-40B4-BE49-F238E27FC236}">
                    <a16:creationId xmlns:a16="http://schemas.microsoft.com/office/drawing/2014/main" id="{31AF286F-6D0E-447F-B4D1-24729E0D62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0" name="Freeform: Shape 42359">
                <a:extLst>
                  <a:ext uri="{FF2B5EF4-FFF2-40B4-BE49-F238E27FC236}">
                    <a16:creationId xmlns:a16="http://schemas.microsoft.com/office/drawing/2014/main" id="{36F64061-98E4-477D-BABF-CC6BA8D676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1" name="Freeform: Shape 42360">
                <a:extLst>
                  <a:ext uri="{FF2B5EF4-FFF2-40B4-BE49-F238E27FC236}">
                    <a16:creationId xmlns:a16="http://schemas.microsoft.com/office/drawing/2014/main" id="{1C601616-D38B-4ED2-BD55-F5AEA36AB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2" name="Freeform: Shape 42361">
                <a:extLst>
                  <a:ext uri="{FF2B5EF4-FFF2-40B4-BE49-F238E27FC236}">
                    <a16:creationId xmlns:a16="http://schemas.microsoft.com/office/drawing/2014/main" id="{E0593B16-48EE-41A8-B4AF-E03A74CBB8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3" name="Freeform: Shape 42362">
                <a:extLst>
                  <a:ext uri="{FF2B5EF4-FFF2-40B4-BE49-F238E27FC236}">
                    <a16:creationId xmlns:a16="http://schemas.microsoft.com/office/drawing/2014/main" id="{26B2406B-8A3A-4381-8D69-1178F16C4D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4" name="Freeform: Shape 42363">
                <a:extLst>
                  <a:ext uri="{FF2B5EF4-FFF2-40B4-BE49-F238E27FC236}">
                    <a16:creationId xmlns:a16="http://schemas.microsoft.com/office/drawing/2014/main" id="{DF1F792D-BA16-4D8F-99C3-E5E6959A51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5" name="Freeform: Shape 42364">
                <a:extLst>
                  <a:ext uri="{FF2B5EF4-FFF2-40B4-BE49-F238E27FC236}">
                    <a16:creationId xmlns:a16="http://schemas.microsoft.com/office/drawing/2014/main" id="{AA77D5AF-6FFE-4577-BC40-BA19023071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6" name="Freeform: Shape 42365">
                <a:extLst>
                  <a:ext uri="{FF2B5EF4-FFF2-40B4-BE49-F238E27FC236}">
                    <a16:creationId xmlns:a16="http://schemas.microsoft.com/office/drawing/2014/main" id="{08F16A01-2EE8-4E4F-83CD-2000577D1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7" name="Freeform: Shape 42366">
                <a:extLst>
                  <a:ext uri="{FF2B5EF4-FFF2-40B4-BE49-F238E27FC236}">
                    <a16:creationId xmlns:a16="http://schemas.microsoft.com/office/drawing/2014/main" id="{18ACB7FF-8D64-44A2-8571-7DB441D97E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8" name="Freeform: Shape 42367">
                <a:extLst>
                  <a:ext uri="{FF2B5EF4-FFF2-40B4-BE49-F238E27FC236}">
                    <a16:creationId xmlns:a16="http://schemas.microsoft.com/office/drawing/2014/main" id="{E15E0D81-20B6-4D4C-9B7C-4D5A01B6AA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69" name="Freeform: Shape 42368">
                <a:extLst>
                  <a:ext uri="{FF2B5EF4-FFF2-40B4-BE49-F238E27FC236}">
                    <a16:creationId xmlns:a16="http://schemas.microsoft.com/office/drawing/2014/main" id="{8F687395-0ADA-4504-B6D0-D55493AB66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0" name="Freeform: Shape 42369">
                <a:extLst>
                  <a:ext uri="{FF2B5EF4-FFF2-40B4-BE49-F238E27FC236}">
                    <a16:creationId xmlns:a16="http://schemas.microsoft.com/office/drawing/2014/main" id="{94D99C3F-4701-403D-A69E-EE345B0E41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1" name="Freeform: Shape 42370">
                <a:extLst>
                  <a:ext uri="{FF2B5EF4-FFF2-40B4-BE49-F238E27FC236}">
                    <a16:creationId xmlns:a16="http://schemas.microsoft.com/office/drawing/2014/main" id="{0C6D9CF1-A535-4742-B2CF-B61ADC55ED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2" name="Freeform: Shape 42371">
                <a:extLst>
                  <a:ext uri="{FF2B5EF4-FFF2-40B4-BE49-F238E27FC236}">
                    <a16:creationId xmlns:a16="http://schemas.microsoft.com/office/drawing/2014/main" id="{E9EB265F-CF4E-4485-88F1-AE3CE1BE37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3" name="Freeform: Shape 42372">
                <a:extLst>
                  <a:ext uri="{FF2B5EF4-FFF2-40B4-BE49-F238E27FC236}">
                    <a16:creationId xmlns:a16="http://schemas.microsoft.com/office/drawing/2014/main" id="{9B354D37-6517-4AF4-8195-9A7B43D20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4" name="Freeform: Shape 42373">
                <a:extLst>
                  <a:ext uri="{FF2B5EF4-FFF2-40B4-BE49-F238E27FC236}">
                    <a16:creationId xmlns:a16="http://schemas.microsoft.com/office/drawing/2014/main" id="{2A3087FA-3C5B-4898-9FE2-633DAA0B74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5" name="Freeform: Shape 42374">
                <a:extLst>
                  <a:ext uri="{FF2B5EF4-FFF2-40B4-BE49-F238E27FC236}">
                    <a16:creationId xmlns:a16="http://schemas.microsoft.com/office/drawing/2014/main" id="{C8D7AB32-147E-4110-ABBE-7F1FB68942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6" name="Freeform: Shape 42375">
                <a:extLst>
                  <a:ext uri="{FF2B5EF4-FFF2-40B4-BE49-F238E27FC236}">
                    <a16:creationId xmlns:a16="http://schemas.microsoft.com/office/drawing/2014/main" id="{542ED17E-A6FC-4BC6-B7FE-EF9BC5B151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7" name="Freeform: Shape 42376">
                <a:extLst>
                  <a:ext uri="{FF2B5EF4-FFF2-40B4-BE49-F238E27FC236}">
                    <a16:creationId xmlns:a16="http://schemas.microsoft.com/office/drawing/2014/main" id="{4610CFBC-B173-4CBE-BBD7-7E859FCAB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8" name="Freeform: Shape 42377">
                <a:extLst>
                  <a:ext uri="{FF2B5EF4-FFF2-40B4-BE49-F238E27FC236}">
                    <a16:creationId xmlns:a16="http://schemas.microsoft.com/office/drawing/2014/main" id="{7578019C-8AAF-4A81-84C4-155EB43FAF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79" name="Freeform: Shape 42378">
                <a:extLst>
                  <a:ext uri="{FF2B5EF4-FFF2-40B4-BE49-F238E27FC236}">
                    <a16:creationId xmlns:a16="http://schemas.microsoft.com/office/drawing/2014/main" id="{46936191-0661-4BD8-9A61-D00FAC97DF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80" name="Freeform: Shape 42379">
                <a:extLst>
                  <a:ext uri="{FF2B5EF4-FFF2-40B4-BE49-F238E27FC236}">
                    <a16:creationId xmlns:a16="http://schemas.microsoft.com/office/drawing/2014/main" id="{F7BC1D8F-F88B-4A19-B640-8DCC73992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81" name="Freeform: Shape 42380">
                <a:extLst>
                  <a:ext uri="{FF2B5EF4-FFF2-40B4-BE49-F238E27FC236}">
                    <a16:creationId xmlns:a16="http://schemas.microsoft.com/office/drawing/2014/main" id="{47D77817-943A-4D8A-82EE-C309FC9FF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82" name="Freeform: Shape 42381">
                <a:extLst>
                  <a:ext uri="{FF2B5EF4-FFF2-40B4-BE49-F238E27FC236}">
                    <a16:creationId xmlns:a16="http://schemas.microsoft.com/office/drawing/2014/main" id="{BF86E220-D031-40B7-B3A2-0C723E3A91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42044" name="Graphic 4">
              <a:extLst>
                <a:ext uri="{FF2B5EF4-FFF2-40B4-BE49-F238E27FC236}">
                  <a16:creationId xmlns:a16="http://schemas.microsoft.com/office/drawing/2014/main" id="{226E1D80-1BFB-4A13-8F3C-94D54398C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42045" name="Freeform: Shape 42044">
                <a:extLst>
                  <a:ext uri="{FF2B5EF4-FFF2-40B4-BE49-F238E27FC236}">
                    <a16:creationId xmlns:a16="http://schemas.microsoft.com/office/drawing/2014/main" id="{3DCC1C21-CB11-4506-90E4-37DCD97AFC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46" name="Freeform: Shape 42045">
                <a:extLst>
                  <a:ext uri="{FF2B5EF4-FFF2-40B4-BE49-F238E27FC236}">
                    <a16:creationId xmlns:a16="http://schemas.microsoft.com/office/drawing/2014/main" id="{68177170-8FD3-4752-B1DB-0186ADF9B1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47" name="Freeform: Shape 42046">
                <a:extLst>
                  <a:ext uri="{FF2B5EF4-FFF2-40B4-BE49-F238E27FC236}">
                    <a16:creationId xmlns:a16="http://schemas.microsoft.com/office/drawing/2014/main" id="{8CAA5FB4-9073-4612-99F5-95E1C6D067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48" name="Freeform: Shape 42047">
                <a:extLst>
                  <a:ext uri="{FF2B5EF4-FFF2-40B4-BE49-F238E27FC236}">
                    <a16:creationId xmlns:a16="http://schemas.microsoft.com/office/drawing/2014/main" id="{DE021324-18DD-4114-8992-9652707C16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49" name="Freeform: Shape 42048">
                <a:extLst>
                  <a:ext uri="{FF2B5EF4-FFF2-40B4-BE49-F238E27FC236}">
                    <a16:creationId xmlns:a16="http://schemas.microsoft.com/office/drawing/2014/main" id="{6ECBC33B-D8EB-4804-9EA3-57C07B57C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0" name="Freeform: Shape 42049">
                <a:extLst>
                  <a:ext uri="{FF2B5EF4-FFF2-40B4-BE49-F238E27FC236}">
                    <a16:creationId xmlns:a16="http://schemas.microsoft.com/office/drawing/2014/main" id="{D03927C7-0E45-4B61-844A-4A626FDF6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1" name="Freeform: Shape 42050">
                <a:extLst>
                  <a:ext uri="{FF2B5EF4-FFF2-40B4-BE49-F238E27FC236}">
                    <a16:creationId xmlns:a16="http://schemas.microsoft.com/office/drawing/2014/main" id="{AC6AF6E8-E748-47F7-B35C-567D5FBA6C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2" name="Freeform: Shape 42051">
                <a:extLst>
                  <a:ext uri="{FF2B5EF4-FFF2-40B4-BE49-F238E27FC236}">
                    <a16:creationId xmlns:a16="http://schemas.microsoft.com/office/drawing/2014/main" id="{1EC671E5-B299-470C-9C7A-A50106E51B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3" name="Freeform: Shape 42052">
                <a:extLst>
                  <a:ext uri="{FF2B5EF4-FFF2-40B4-BE49-F238E27FC236}">
                    <a16:creationId xmlns:a16="http://schemas.microsoft.com/office/drawing/2014/main" id="{7410EBDF-623D-41EF-82A4-9FB938A7B6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4" name="Freeform: Shape 42053">
                <a:extLst>
                  <a:ext uri="{FF2B5EF4-FFF2-40B4-BE49-F238E27FC236}">
                    <a16:creationId xmlns:a16="http://schemas.microsoft.com/office/drawing/2014/main" id="{B6F866F8-B429-471B-9C2B-051BDCBAFE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5" name="Freeform: Shape 42054">
                <a:extLst>
                  <a:ext uri="{FF2B5EF4-FFF2-40B4-BE49-F238E27FC236}">
                    <a16:creationId xmlns:a16="http://schemas.microsoft.com/office/drawing/2014/main" id="{883B4FBD-06C8-4D5D-B0D9-755E4CD1A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6" name="Freeform: Shape 42055">
                <a:extLst>
                  <a:ext uri="{FF2B5EF4-FFF2-40B4-BE49-F238E27FC236}">
                    <a16:creationId xmlns:a16="http://schemas.microsoft.com/office/drawing/2014/main" id="{DE3FD149-0B2F-4DA0-9721-59B9FEE8E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7" name="Freeform: Shape 42056">
                <a:extLst>
                  <a:ext uri="{FF2B5EF4-FFF2-40B4-BE49-F238E27FC236}">
                    <a16:creationId xmlns:a16="http://schemas.microsoft.com/office/drawing/2014/main" id="{4D26DB48-036E-4616-BA8B-C606A7B58B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8" name="Freeform: Shape 42057">
                <a:extLst>
                  <a:ext uri="{FF2B5EF4-FFF2-40B4-BE49-F238E27FC236}">
                    <a16:creationId xmlns:a16="http://schemas.microsoft.com/office/drawing/2014/main" id="{8D6F6275-06AB-4316-B8C4-927E53487C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59" name="Freeform: Shape 42058">
                <a:extLst>
                  <a:ext uri="{FF2B5EF4-FFF2-40B4-BE49-F238E27FC236}">
                    <a16:creationId xmlns:a16="http://schemas.microsoft.com/office/drawing/2014/main" id="{8E8CABF3-9C76-46A0-8DE9-F055C94A93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0" name="Freeform: Shape 42059">
                <a:extLst>
                  <a:ext uri="{FF2B5EF4-FFF2-40B4-BE49-F238E27FC236}">
                    <a16:creationId xmlns:a16="http://schemas.microsoft.com/office/drawing/2014/main" id="{01A12ED9-6299-4ABD-9827-DD52FE22B2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1" name="Freeform: Shape 42060">
                <a:extLst>
                  <a:ext uri="{FF2B5EF4-FFF2-40B4-BE49-F238E27FC236}">
                    <a16:creationId xmlns:a16="http://schemas.microsoft.com/office/drawing/2014/main" id="{C0ADA37A-E396-4F92-AB19-D6994E0DD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2" name="Freeform: Shape 42061">
                <a:extLst>
                  <a:ext uri="{FF2B5EF4-FFF2-40B4-BE49-F238E27FC236}">
                    <a16:creationId xmlns:a16="http://schemas.microsoft.com/office/drawing/2014/main" id="{6A96001A-BD0F-4CF9-A22B-545ED4F86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3" name="Freeform: Shape 42062">
                <a:extLst>
                  <a:ext uri="{FF2B5EF4-FFF2-40B4-BE49-F238E27FC236}">
                    <a16:creationId xmlns:a16="http://schemas.microsoft.com/office/drawing/2014/main" id="{BD9ACB13-4C6C-4347-9F65-1309B33A1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4" name="Freeform: Shape 42063">
                <a:extLst>
                  <a:ext uri="{FF2B5EF4-FFF2-40B4-BE49-F238E27FC236}">
                    <a16:creationId xmlns:a16="http://schemas.microsoft.com/office/drawing/2014/main" id="{1F17BE4A-72F8-4529-8558-E62103AEA7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5" name="Freeform: Shape 42064">
                <a:extLst>
                  <a:ext uri="{FF2B5EF4-FFF2-40B4-BE49-F238E27FC236}">
                    <a16:creationId xmlns:a16="http://schemas.microsoft.com/office/drawing/2014/main" id="{806708C3-D03F-4605-8C6F-AE8EDA083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6" name="Freeform: Shape 42065">
                <a:extLst>
                  <a:ext uri="{FF2B5EF4-FFF2-40B4-BE49-F238E27FC236}">
                    <a16:creationId xmlns:a16="http://schemas.microsoft.com/office/drawing/2014/main" id="{D520ADFA-68AE-4CE4-913A-F070A2817D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7" name="Freeform: Shape 42066">
                <a:extLst>
                  <a:ext uri="{FF2B5EF4-FFF2-40B4-BE49-F238E27FC236}">
                    <a16:creationId xmlns:a16="http://schemas.microsoft.com/office/drawing/2014/main" id="{3C6C63AD-C87A-403E-ADB5-4EDD034438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8" name="Freeform: Shape 42067">
                <a:extLst>
                  <a:ext uri="{FF2B5EF4-FFF2-40B4-BE49-F238E27FC236}">
                    <a16:creationId xmlns:a16="http://schemas.microsoft.com/office/drawing/2014/main" id="{9370EAC6-89F0-4826-90D1-E55C33447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69" name="Freeform: Shape 42068">
                <a:extLst>
                  <a:ext uri="{FF2B5EF4-FFF2-40B4-BE49-F238E27FC236}">
                    <a16:creationId xmlns:a16="http://schemas.microsoft.com/office/drawing/2014/main" id="{1FB61DD4-AB7B-417A-AE96-B1D9CBAC1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0" name="Freeform: Shape 42069">
                <a:extLst>
                  <a:ext uri="{FF2B5EF4-FFF2-40B4-BE49-F238E27FC236}">
                    <a16:creationId xmlns:a16="http://schemas.microsoft.com/office/drawing/2014/main" id="{B4AD18D2-11BA-4192-9845-206C033F3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1" name="Freeform: Shape 42070">
                <a:extLst>
                  <a:ext uri="{FF2B5EF4-FFF2-40B4-BE49-F238E27FC236}">
                    <a16:creationId xmlns:a16="http://schemas.microsoft.com/office/drawing/2014/main" id="{85892E2D-483A-4C0A-87C7-6FFA2EB5E2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2" name="Freeform: Shape 42071">
                <a:extLst>
                  <a:ext uri="{FF2B5EF4-FFF2-40B4-BE49-F238E27FC236}">
                    <a16:creationId xmlns:a16="http://schemas.microsoft.com/office/drawing/2014/main" id="{A4037ACD-005D-4907-942F-D565AF6C83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3" name="Freeform: Shape 42072">
                <a:extLst>
                  <a:ext uri="{FF2B5EF4-FFF2-40B4-BE49-F238E27FC236}">
                    <a16:creationId xmlns:a16="http://schemas.microsoft.com/office/drawing/2014/main" id="{AA8FD84E-39BE-456B-84C5-E03698AAC9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4" name="Freeform: Shape 42073">
                <a:extLst>
                  <a:ext uri="{FF2B5EF4-FFF2-40B4-BE49-F238E27FC236}">
                    <a16:creationId xmlns:a16="http://schemas.microsoft.com/office/drawing/2014/main" id="{B2FC47C2-6EF5-4D17-8703-527F28609C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5" name="Freeform: Shape 42074">
                <a:extLst>
                  <a:ext uri="{FF2B5EF4-FFF2-40B4-BE49-F238E27FC236}">
                    <a16:creationId xmlns:a16="http://schemas.microsoft.com/office/drawing/2014/main" id="{DD29BC8A-00E1-481E-8BA4-1AA7F4AA1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6" name="Freeform: Shape 42075">
                <a:extLst>
                  <a:ext uri="{FF2B5EF4-FFF2-40B4-BE49-F238E27FC236}">
                    <a16:creationId xmlns:a16="http://schemas.microsoft.com/office/drawing/2014/main" id="{5AF6ABE5-726A-495B-A832-3851CB911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7" name="Freeform: Shape 42076">
                <a:extLst>
                  <a:ext uri="{FF2B5EF4-FFF2-40B4-BE49-F238E27FC236}">
                    <a16:creationId xmlns:a16="http://schemas.microsoft.com/office/drawing/2014/main" id="{F8E250A7-0600-440B-BEBC-61B2D4D7B1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8" name="Freeform: Shape 42077">
                <a:extLst>
                  <a:ext uri="{FF2B5EF4-FFF2-40B4-BE49-F238E27FC236}">
                    <a16:creationId xmlns:a16="http://schemas.microsoft.com/office/drawing/2014/main" id="{CC36BEB1-881D-4496-AD7F-1CC4B46FA5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79" name="Freeform: Shape 42078">
                <a:extLst>
                  <a:ext uri="{FF2B5EF4-FFF2-40B4-BE49-F238E27FC236}">
                    <a16:creationId xmlns:a16="http://schemas.microsoft.com/office/drawing/2014/main" id="{371DFE25-AF37-409C-B032-5F47D7150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0" name="Freeform: Shape 42079">
                <a:extLst>
                  <a:ext uri="{FF2B5EF4-FFF2-40B4-BE49-F238E27FC236}">
                    <a16:creationId xmlns:a16="http://schemas.microsoft.com/office/drawing/2014/main" id="{39AF97A7-FC44-49BF-ABD1-59DB48B898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1" name="Freeform: Shape 42080">
                <a:extLst>
                  <a:ext uri="{FF2B5EF4-FFF2-40B4-BE49-F238E27FC236}">
                    <a16:creationId xmlns:a16="http://schemas.microsoft.com/office/drawing/2014/main" id="{3939D792-9C64-48CF-8607-C7873A563A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2" name="Freeform: Shape 42081">
                <a:extLst>
                  <a:ext uri="{FF2B5EF4-FFF2-40B4-BE49-F238E27FC236}">
                    <a16:creationId xmlns:a16="http://schemas.microsoft.com/office/drawing/2014/main" id="{2F69E48F-45D8-4A8A-A101-5DF775A539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3" name="Freeform: Shape 42082">
                <a:extLst>
                  <a:ext uri="{FF2B5EF4-FFF2-40B4-BE49-F238E27FC236}">
                    <a16:creationId xmlns:a16="http://schemas.microsoft.com/office/drawing/2014/main" id="{EE47C3F3-8AC5-414F-8E20-25DA306C5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4" name="Freeform: Shape 42083">
                <a:extLst>
                  <a:ext uri="{FF2B5EF4-FFF2-40B4-BE49-F238E27FC236}">
                    <a16:creationId xmlns:a16="http://schemas.microsoft.com/office/drawing/2014/main" id="{F09CB222-24C1-414A-B56E-EA3617D05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5" name="Freeform: Shape 42084">
                <a:extLst>
                  <a:ext uri="{FF2B5EF4-FFF2-40B4-BE49-F238E27FC236}">
                    <a16:creationId xmlns:a16="http://schemas.microsoft.com/office/drawing/2014/main" id="{7FC26844-A93E-4C55-8619-F58615B4A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6" name="Freeform: Shape 42085">
                <a:extLst>
                  <a:ext uri="{FF2B5EF4-FFF2-40B4-BE49-F238E27FC236}">
                    <a16:creationId xmlns:a16="http://schemas.microsoft.com/office/drawing/2014/main" id="{3EA8BA8A-4848-4084-A841-501CECF285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7" name="Freeform: Shape 42086">
                <a:extLst>
                  <a:ext uri="{FF2B5EF4-FFF2-40B4-BE49-F238E27FC236}">
                    <a16:creationId xmlns:a16="http://schemas.microsoft.com/office/drawing/2014/main" id="{34BC148C-3116-4C75-89DF-2BF348429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8" name="Freeform: Shape 42087">
                <a:extLst>
                  <a:ext uri="{FF2B5EF4-FFF2-40B4-BE49-F238E27FC236}">
                    <a16:creationId xmlns:a16="http://schemas.microsoft.com/office/drawing/2014/main" id="{91F3F7CB-7B69-49A3-A09E-D20648831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89" name="Freeform: Shape 42088">
                <a:extLst>
                  <a:ext uri="{FF2B5EF4-FFF2-40B4-BE49-F238E27FC236}">
                    <a16:creationId xmlns:a16="http://schemas.microsoft.com/office/drawing/2014/main" id="{58072F8C-2347-472F-9D9A-F5511BA401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0" name="Freeform: Shape 42089">
                <a:extLst>
                  <a:ext uri="{FF2B5EF4-FFF2-40B4-BE49-F238E27FC236}">
                    <a16:creationId xmlns:a16="http://schemas.microsoft.com/office/drawing/2014/main" id="{322C76E0-8D4F-4788-9856-B1AB15B209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1" name="Freeform: Shape 42090">
                <a:extLst>
                  <a:ext uri="{FF2B5EF4-FFF2-40B4-BE49-F238E27FC236}">
                    <a16:creationId xmlns:a16="http://schemas.microsoft.com/office/drawing/2014/main" id="{63A9EC23-E263-4098-AC45-E628E1A297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2" name="Freeform: Shape 42091">
                <a:extLst>
                  <a:ext uri="{FF2B5EF4-FFF2-40B4-BE49-F238E27FC236}">
                    <a16:creationId xmlns:a16="http://schemas.microsoft.com/office/drawing/2014/main" id="{B72211D0-3733-443C-999F-6CE736381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3" name="Freeform: Shape 42092">
                <a:extLst>
                  <a:ext uri="{FF2B5EF4-FFF2-40B4-BE49-F238E27FC236}">
                    <a16:creationId xmlns:a16="http://schemas.microsoft.com/office/drawing/2014/main" id="{CEC069AD-6364-4585-A8F1-931648A1B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4" name="Freeform: Shape 42093">
                <a:extLst>
                  <a:ext uri="{FF2B5EF4-FFF2-40B4-BE49-F238E27FC236}">
                    <a16:creationId xmlns:a16="http://schemas.microsoft.com/office/drawing/2014/main" id="{39361719-49F1-40E3-9ABA-2FE9D78364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5" name="Freeform: Shape 42094">
                <a:extLst>
                  <a:ext uri="{FF2B5EF4-FFF2-40B4-BE49-F238E27FC236}">
                    <a16:creationId xmlns:a16="http://schemas.microsoft.com/office/drawing/2014/main" id="{737F2D47-03EF-4AE6-ABB9-36506DF5A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6" name="Freeform: Shape 42095">
                <a:extLst>
                  <a:ext uri="{FF2B5EF4-FFF2-40B4-BE49-F238E27FC236}">
                    <a16:creationId xmlns:a16="http://schemas.microsoft.com/office/drawing/2014/main" id="{2554F257-3BD2-493C-A5F1-FCC2C64C35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7" name="Freeform: Shape 42096">
                <a:extLst>
                  <a:ext uri="{FF2B5EF4-FFF2-40B4-BE49-F238E27FC236}">
                    <a16:creationId xmlns:a16="http://schemas.microsoft.com/office/drawing/2014/main" id="{4D297D55-4523-4CE1-9A0F-3EA6B27F79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8" name="Freeform: Shape 42097">
                <a:extLst>
                  <a:ext uri="{FF2B5EF4-FFF2-40B4-BE49-F238E27FC236}">
                    <a16:creationId xmlns:a16="http://schemas.microsoft.com/office/drawing/2014/main" id="{605D1D96-783B-407F-BF8C-B0773589EB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99" name="Freeform: Shape 42098">
                <a:extLst>
                  <a:ext uri="{FF2B5EF4-FFF2-40B4-BE49-F238E27FC236}">
                    <a16:creationId xmlns:a16="http://schemas.microsoft.com/office/drawing/2014/main" id="{95D03B3C-A55A-4738-A6FF-8F2DA5B99E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0" name="Freeform: Shape 42099">
                <a:extLst>
                  <a:ext uri="{FF2B5EF4-FFF2-40B4-BE49-F238E27FC236}">
                    <a16:creationId xmlns:a16="http://schemas.microsoft.com/office/drawing/2014/main" id="{D41CE56E-C4C8-427A-9E82-C1EEF78E84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1" name="Freeform: Shape 42100">
                <a:extLst>
                  <a:ext uri="{FF2B5EF4-FFF2-40B4-BE49-F238E27FC236}">
                    <a16:creationId xmlns:a16="http://schemas.microsoft.com/office/drawing/2014/main" id="{72359086-D108-47DE-B6EA-0BEE1835D7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2" name="Freeform: Shape 42101">
                <a:extLst>
                  <a:ext uri="{FF2B5EF4-FFF2-40B4-BE49-F238E27FC236}">
                    <a16:creationId xmlns:a16="http://schemas.microsoft.com/office/drawing/2014/main" id="{6FA49818-F2EA-427C-B93C-15E320DA1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3" name="Freeform: Shape 42102">
                <a:extLst>
                  <a:ext uri="{FF2B5EF4-FFF2-40B4-BE49-F238E27FC236}">
                    <a16:creationId xmlns:a16="http://schemas.microsoft.com/office/drawing/2014/main" id="{E435C1E1-0D80-4B30-8CAC-C6EDE1DE7B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4" name="Freeform: Shape 42103">
                <a:extLst>
                  <a:ext uri="{FF2B5EF4-FFF2-40B4-BE49-F238E27FC236}">
                    <a16:creationId xmlns:a16="http://schemas.microsoft.com/office/drawing/2014/main" id="{30FCB137-01B0-4770-AFC3-003DF7897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5" name="Freeform: Shape 42104">
                <a:extLst>
                  <a:ext uri="{FF2B5EF4-FFF2-40B4-BE49-F238E27FC236}">
                    <a16:creationId xmlns:a16="http://schemas.microsoft.com/office/drawing/2014/main" id="{7D03298B-8D34-487C-9DF0-DB9AC83071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6" name="Freeform: Shape 42105">
                <a:extLst>
                  <a:ext uri="{FF2B5EF4-FFF2-40B4-BE49-F238E27FC236}">
                    <a16:creationId xmlns:a16="http://schemas.microsoft.com/office/drawing/2014/main" id="{4698B28F-FFEF-44BA-B657-E59F80990F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7" name="Freeform: Shape 42106">
                <a:extLst>
                  <a:ext uri="{FF2B5EF4-FFF2-40B4-BE49-F238E27FC236}">
                    <a16:creationId xmlns:a16="http://schemas.microsoft.com/office/drawing/2014/main" id="{900A4B40-BCFB-46E4-AE4F-FCC5C65091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8" name="Freeform: Shape 42107">
                <a:extLst>
                  <a:ext uri="{FF2B5EF4-FFF2-40B4-BE49-F238E27FC236}">
                    <a16:creationId xmlns:a16="http://schemas.microsoft.com/office/drawing/2014/main" id="{914CE6AE-7FAB-4A5D-8EA2-861CAF598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09" name="Freeform: Shape 42108">
                <a:extLst>
                  <a:ext uri="{FF2B5EF4-FFF2-40B4-BE49-F238E27FC236}">
                    <a16:creationId xmlns:a16="http://schemas.microsoft.com/office/drawing/2014/main" id="{FF0F3D4A-D39F-48EE-934D-C73834DC5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0" name="Freeform: Shape 42109">
                <a:extLst>
                  <a:ext uri="{FF2B5EF4-FFF2-40B4-BE49-F238E27FC236}">
                    <a16:creationId xmlns:a16="http://schemas.microsoft.com/office/drawing/2014/main" id="{09B630BB-5848-4C72-9F5A-FC8EBE7A6B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1" name="Freeform: Shape 42110">
                <a:extLst>
                  <a:ext uri="{FF2B5EF4-FFF2-40B4-BE49-F238E27FC236}">
                    <a16:creationId xmlns:a16="http://schemas.microsoft.com/office/drawing/2014/main" id="{F662A334-5814-480B-861F-17661B60F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2" name="Freeform: Shape 42111">
                <a:extLst>
                  <a:ext uri="{FF2B5EF4-FFF2-40B4-BE49-F238E27FC236}">
                    <a16:creationId xmlns:a16="http://schemas.microsoft.com/office/drawing/2014/main" id="{DC0FC730-550F-42A2-AE79-EEA30B11C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3" name="Freeform: Shape 42112">
                <a:extLst>
                  <a:ext uri="{FF2B5EF4-FFF2-40B4-BE49-F238E27FC236}">
                    <a16:creationId xmlns:a16="http://schemas.microsoft.com/office/drawing/2014/main" id="{03054F4A-43DC-46A1-89D0-87DA8F3157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4" name="Freeform: Shape 42113">
                <a:extLst>
                  <a:ext uri="{FF2B5EF4-FFF2-40B4-BE49-F238E27FC236}">
                    <a16:creationId xmlns:a16="http://schemas.microsoft.com/office/drawing/2014/main" id="{5F66EF36-2C9F-49B2-B972-1BA82C8F36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5" name="Freeform: Shape 42114">
                <a:extLst>
                  <a:ext uri="{FF2B5EF4-FFF2-40B4-BE49-F238E27FC236}">
                    <a16:creationId xmlns:a16="http://schemas.microsoft.com/office/drawing/2014/main" id="{47955EF8-6501-4579-B85F-DE5C0815FF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6" name="Freeform: Shape 42115">
                <a:extLst>
                  <a:ext uri="{FF2B5EF4-FFF2-40B4-BE49-F238E27FC236}">
                    <a16:creationId xmlns:a16="http://schemas.microsoft.com/office/drawing/2014/main" id="{E0BA4174-EBEB-40DA-8B1D-6A7851E38C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7" name="Freeform: Shape 42116">
                <a:extLst>
                  <a:ext uri="{FF2B5EF4-FFF2-40B4-BE49-F238E27FC236}">
                    <a16:creationId xmlns:a16="http://schemas.microsoft.com/office/drawing/2014/main" id="{50512C7C-98D6-45AD-8CA4-1BEB01262D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8" name="Freeform: Shape 42117">
                <a:extLst>
                  <a:ext uri="{FF2B5EF4-FFF2-40B4-BE49-F238E27FC236}">
                    <a16:creationId xmlns:a16="http://schemas.microsoft.com/office/drawing/2014/main" id="{416CB557-0CE9-4015-A920-C6766A066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19" name="Freeform: Shape 42118">
                <a:extLst>
                  <a:ext uri="{FF2B5EF4-FFF2-40B4-BE49-F238E27FC236}">
                    <a16:creationId xmlns:a16="http://schemas.microsoft.com/office/drawing/2014/main" id="{5EA7B3B4-3BF2-4B69-B300-5D86CCB0A0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0" name="Freeform: Shape 42119">
                <a:extLst>
                  <a:ext uri="{FF2B5EF4-FFF2-40B4-BE49-F238E27FC236}">
                    <a16:creationId xmlns:a16="http://schemas.microsoft.com/office/drawing/2014/main" id="{D887DF00-5D34-4A8B-9A84-C40D336238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1" name="Freeform: Shape 42120">
                <a:extLst>
                  <a:ext uri="{FF2B5EF4-FFF2-40B4-BE49-F238E27FC236}">
                    <a16:creationId xmlns:a16="http://schemas.microsoft.com/office/drawing/2014/main" id="{EADE921C-83B0-4521-916F-E7EC5CFDAD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2" name="Freeform: Shape 42121">
                <a:extLst>
                  <a:ext uri="{FF2B5EF4-FFF2-40B4-BE49-F238E27FC236}">
                    <a16:creationId xmlns:a16="http://schemas.microsoft.com/office/drawing/2014/main" id="{5CEDA6FA-EB55-47AE-A005-BF546085C1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3" name="Freeform: Shape 42122">
                <a:extLst>
                  <a:ext uri="{FF2B5EF4-FFF2-40B4-BE49-F238E27FC236}">
                    <a16:creationId xmlns:a16="http://schemas.microsoft.com/office/drawing/2014/main" id="{9DAC0C40-EF50-4632-B781-ACDAE95AF3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4" name="Freeform: Shape 42123">
                <a:extLst>
                  <a:ext uri="{FF2B5EF4-FFF2-40B4-BE49-F238E27FC236}">
                    <a16:creationId xmlns:a16="http://schemas.microsoft.com/office/drawing/2014/main" id="{582AAB43-E3D9-4272-8809-5F70B3020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5" name="Freeform: Shape 42124">
                <a:extLst>
                  <a:ext uri="{FF2B5EF4-FFF2-40B4-BE49-F238E27FC236}">
                    <a16:creationId xmlns:a16="http://schemas.microsoft.com/office/drawing/2014/main" id="{28C7D300-E0BD-4C12-92B1-0801266F02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6" name="Freeform: Shape 42125">
                <a:extLst>
                  <a:ext uri="{FF2B5EF4-FFF2-40B4-BE49-F238E27FC236}">
                    <a16:creationId xmlns:a16="http://schemas.microsoft.com/office/drawing/2014/main" id="{CCA3ED35-2344-4402-B61B-3932E69457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7" name="Freeform: Shape 42126">
                <a:extLst>
                  <a:ext uri="{FF2B5EF4-FFF2-40B4-BE49-F238E27FC236}">
                    <a16:creationId xmlns:a16="http://schemas.microsoft.com/office/drawing/2014/main" id="{949146BF-06FF-41BB-BDD3-B80BABB3AA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8" name="Freeform: Shape 42127">
                <a:extLst>
                  <a:ext uri="{FF2B5EF4-FFF2-40B4-BE49-F238E27FC236}">
                    <a16:creationId xmlns:a16="http://schemas.microsoft.com/office/drawing/2014/main" id="{393A6A5F-F75B-4BBC-AADC-A84DA758EE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29" name="Freeform: Shape 42128">
                <a:extLst>
                  <a:ext uri="{FF2B5EF4-FFF2-40B4-BE49-F238E27FC236}">
                    <a16:creationId xmlns:a16="http://schemas.microsoft.com/office/drawing/2014/main" id="{77B21059-EA9B-4329-968B-81F7966D27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0" name="Freeform: Shape 42129">
                <a:extLst>
                  <a:ext uri="{FF2B5EF4-FFF2-40B4-BE49-F238E27FC236}">
                    <a16:creationId xmlns:a16="http://schemas.microsoft.com/office/drawing/2014/main" id="{BFF9C99F-41B4-4789-934B-8BF03EA94E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1" name="Freeform: Shape 42130">
                <a:extLst>
                  <a:ext uri="{FF2B5EF4-FFF2-40B4-BE49-F238E27FC236}">
                    <a16:creationId xmlns:a16="http://schemas.microsoft.com/office/drawing/2014/main" id="{C180277F-7E18-4896-AE91-960B379D2C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2" name="Freeform: Shape 42131">
                <a:extLst>
                  <a:ext uri="{FF2B5EF4-FFF2-40B4-BE49-F238E27FC236}">
                    <a16:creationId xmlns:a16="http://schemas.microsoft.com/office/drawing/2014/main" id="{C95FE437-DA37-44C9-B975-96C6DD9DE0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3" name="Freeform: Shape 42132">
                <a:extLst>
                  <a:ext uri="{FF2B5EF4-FFF2-40B4-BE49-F238E27FC236}">
                    <a16:creationId xmlns:a16="http://schemas.microsoft.com/office/drawing/2014/main" id="{A2A5369E-5DB7-4854-BBEC-D043F3A5F2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4" name="Freeform: Shape 42133">
                <a:extLst>
                  <a:ext uri="{FF2B5EF4-FFF2-40B4-BE49-F238E27FC236}">
                    <a16:creationId xmlns:a16="http://schemas.microsoft.com/office/drawing/2014/main" id="{B6B0D6D9-913A-4804-83B5-5A9858F570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5" name="Freeform: Shape 42134">
                <a:extLst>
                  <a:ext uri="{FF2B5EF4-FFF2-40B4-BE49-F238E27FC236}">
                    <a16:creationId xmlns:a16="http://schemas.microsoft.com/office/drawing/2014/main" id="{29B4FACF-EF13-4EFA-86D3-D5B2B6703A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6" name="Freeform: Shape 42135">
                <a:extLst>
                  <a:ext uri="{FF2B5EF4-FFF2-40B4-BE49-F238E27FC236}">
                    <a16:creationId xmlns:a16="http://schemas.microsoft.com/office/drawing/2014/main" id="{7BD767A9-D2A3-4942-B654-34DDDFD60B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7" name="Freeform: Shape 42136">
                <a:extLst>
                  <a:ext uri="{FF2B5EF4-FFF2-40B4-BE49-F238E27FC236}">
                    <a16:creationId xmlns:a16="http://schemas.microsoft.com/office/drawing/2014/main" id="{0C97F02F-13B9-4D7E-B916-BC8713CC0D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8" name="Freeform: Shape 42137">
                <a:extLst>
                  <a:ext uri="{FF2B5EF4-FFF2-40B4-BE49-F238E27FC236}">
                    <a16:creationId xmlns:a16="http://schemas.microsoft.com/office/drawing/2014/main" id="{99C0654B-0803-40FA-BF28-D8EA65F58C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39" name="Freeform: Shape 42138">
                <a:extLst>
                  <a:ext uri="{FF2B5EF4-FFF2-40B4-BE49-F238E27FC236}">
                    <a16:creationId xmlns:a16="http://schemas.microsoft.com/office/drawing/2014/main" id="{D44F31B6-3657-4241-A94E-EEDBFF0C98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0" name="Freeform: Shape 42139">
                <a:extLst>
                  <a:ext uri="{FF2B5EF4-FFF2-40B4-BE49-F238E27FC236}">
                    <a16:creationId xmlns:a16="http://schemas.microsoft.com/office/drawing/2014/main" id="{3557624B-3CCB-43DA-998B-B1EC599C75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1" name="Freeform: Shape 42140">
                <a:extLst>
                  <a:ext uri="{FF2B5EF4-FFF2-40B4-BE49-F238E27FC236}">
                    <a16:creationId xmlns:a16="http://schemas.microsoft.com/office/drawing/2014/main" id="{75B0CCD4-215D-456D-808C-F96ABB74D3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2" name="Freeform: Shape 42141">
                <a:extLst>
                  <a:ext uri="{FF2B5EF4-FFF2-40B4-BE49-F238E27FC236}">
                    <a16:creationId xmlns:a16="http://schemas.microsoft.com/office/drawing/2014/main" id="{FE4E038E-23E6-43BE-9A3B-523A28DF73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3" name="Freeform: Shape 42142">
                <a:extLst>
                  <a:ext uri="{FF2B5EF4-FFF2-40B4-BE49-F238E27FC236}">
                    <a16:creationId xmlns:a16="http://schemas.microsoft.com/office/drawing/2014/main" id="{A686F1FD-4135-414B-8575-ED97CC8DB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4" name="Freeform: Shape 42143">
                <a:extLst>
                  <a:ext uri="{FF2B5EF4-FFF2-40B4-BE49-F238E27FC236}">
                    <a16:creationId xmlns:a16="http://schemas.microsoft.com/office/drawing/2014/main" id="{36FBC8D5-B3FE-4E26-8B4F-5D5668A8A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5" name="Freeform: Shape 42144">
                <a:extLst>
                  <a:ext uri="{FF2B5EF4-FFF2-40B4-BE49-F238E27FC236}">
                    <a16:creationId xmlns:a16="http://schemas.microsoft.com/office/drawing/2014/main" id="{33A60C97-778A-4251-A66B-49769F0C20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6" name="Freeform: Shape 42145">
                <a:extLst>
                  <a:ext uri="{FF2B5EF4-FFF2-40B4-BE49-F238E27FC236}">
                    <a16:creationId xmlns:a16="http://schemas.microsoft.com/office/drawing/2014/main" id="{0CC04E3B-2AC3-4A7B-A425-DDABEA8AF3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7" name="Freeform: Shape 42146">
                <a:extLst>
                  <a:ext uri="{FF2B5EF4-FFF2-40B4-BE49-F238E27FC236}">
                    <a16:creationId xmlns:a16="http://schemas.microsoft.com/office/drawing/2014/main" id="{CEF7D0E1-459C-4A15-9F05-545F6430B6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8" name="Freeform: Shape 42147">
                <a:extLst>
                  <a:ext uri="{FF2B5EF4-FFF2-40B4-BE49-F238E27FC236}">
                    <a16:creationId xmlns:a16="http://schemas.microsoft.com/office/drawing/2014/main" id="{D5797445-BFB3-4EB2-8B44-4BF2C9E915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49" name="Freeform: Shape 42148">
                <a:extLst>
                  <a:ext uri="{FF2B5EF4-FFF2-40B4-BE49-F238E27FC236}">
                    <a16:creationId xmlns:a16="http://schemas.microsoft.com/office/drawing/2014/main" id="{E27FB1FC-477D-45B3-82B0-0F49364698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0" name="Freeform: Shape 42149">
                <a:extLst>
                  <a:ext uri="{FF2B5EF4-FFF2-40B4-BE49-F238E27FC236}">
                    <a16:creationId xmlns:a16="http://schemas.microsoft.com/office/drawing/2014/main" id="{D94CF442-4FF2-41B3-8870-097DBAF46C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1" name="Freeform: Shape 42150">
                <a:extLst>
                  <a:ext uri="{FF2B5EF4-FFF2-40B4-BE49-F238E27FC236}">
                    <a16:creationId xmlns:a16="http://schemas.microsoft.com/office/drawing/2014/main" id="{A24927C8-A42E-4B8D-84A4-50A58968BC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2" name="Freeform: Shape 42151">
                <a:extLst>
                  <a:ext uri="{FF2B5EF4-FFF2-40B4-BE49-F238E27FC236}">
                    <a16:creationId xmlns:a16="http://schemas.microsoft.com/office/drawing/2014/main" id="{5379CB96-0D3A-4582-8650-A909955BA3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3" name="Freeform: Shape 42152">
                <a:extLst>
                  <a:ext uri="{FF2B5EF4-FFF2-40B4-BE49-F238E27FC236}">
                    <a16:creationId xmlns:a16="http://schemas.microsoft.com/office/drawing/2014/main" id="{531F84F2-CE93-4841-9AA6-BC9E355796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4" name="Freeform: Shape 42153">
                <a:extLst>
                  <a:ext uri="{FF2B5EF4-FFF2-40B4-BE49-F238E27FC236}">
                    <a16:creationId xmlns:a16="http://schemas.microsoft.com/office/drawing/2014/main" id="{D1BED9D2-07EF-452E-AFA1-9A1E80AE24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5" name="Freeform: Shape 42154">
                <a:extLst>
                  <a:ext uri="{FF2B5EF4-FFF2-40B4-BE49-F238E27FC236}">
                    <a16:creationId xmlns:a16="http://schemas.microsoft.com/office/drawing/2014/main" id="{2C75A1A5-0A11-42EA-AF4E-FF52721258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6" name="Freeform: Shape 42155">
                <a:extLst>
                  <a:ext uri="{FF2B5EF4-FFF2-40B4-BE49-F238E27FC236}">
                    <a16:creationId xmlns:a16="http://schemas.microsoft.com/office/drawing/2014/main" id="{4275A1C7-FA96-4BBB-A7EF-A7ED02814E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7" name="Freeform: Shape 42156">
                <a:extLst>
                  <a:ext uri="{FF2B5EF4-FFF2-40B4-BE49-F238E27FC236}">
                    <a16:creationId xmlns:a16="http://schemas.microsoft.com/office/drawing/2014/main" id="{8CA8B3B4-73BE-41D5-900B-42FBF6AA72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8" name="Freeform: Shape 42157">
                <a:extLst>
                  <a:ext uri="{FF2B5EF4-FFF2-40B4-BE49-F238E27FC236}">
                    <a16:creationId xmlns:a16="http://schemas.microsoft.com/office/drawing/2014/main" id="{B0264B0D-E150-4641-BBB1-58080670EE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59" name="Freeform: Shape 42158">
                <a:extLst>
                  <a:ext uri="{FF2B5EF4-FFF2-40B4-BE49-F238E27FC236}">
                    <a16:creationId xmlns:a16="http://schemas.microsoft.com/office/drawing/2014/main" id="{BCC2D199-EF36-4077-A50C-D9FC99331B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0" name="Freeform: Shape 42159">
                <a:extLst>
                  <a:ext uri="{FF2B5EF4-FFF2-40B4-BE49-F238E27FC236}">
                    <a16:creationId xmlns:a16="http://schemas.microsoft.com/office/drawing/2014/main" id="{C6DCCA13-7F75-46F9-97B3-A9DA4C2173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1" name="Freeform: Shape 42160">
                <a:extLst>
                  <a:ext uri="{FF2B5EF4-FFF2-40B4-BE49-F238E27FC236}">
                    <a16:creationId xmlns:a16="http://schemas.microsoft.com/office/drawing/2014/main" id="{56C76EEB-75A4-418F-9FE0-CC513BC3C2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2" name="Freeform: Shape 42161">
                <a:extLst>
                  <a:ext uri="{FF2B5EF4-FFF2-40B4-BE49-F238E27FC236}">
                    <a16:creationId xmlns:a16="http://schemas.microsoft.com/office/drawing/2014/main" id="{1E952CEF-EC1B-4714-8900-D2DFAEF30F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3" name="Freeform: Shape 42162">
                <a:extLst>
                  <a:ext uri="{FF2B5EF4-FFF2-40B4-BE49-F238E27FC236}">
                    <a16:creationId xmlns:a16="http://schemas.microsoft.com/office/drawing/2014/main" id="{2B899198-ADCC-4613-957B-7A40B17B15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4" name="Freeform: Shape 42163">
                <a:extLst>
                  <a:ext uri="{FF2B5EF4-FFF2-40B4-BE49-F238E27FC236}">
                    <a16:creationId xmlns:a16="http://schemas.microsoft.com/office/drawing/2014/main" id="{5581AF7F-95DB-4163-B608-C04A61FB92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5" name="Freeform: Shape 42164">
                <a:extLst>
                  <a:ext uri="{FF2B5EF4-FFF2-40B4-BE49-F238E27FC236}">
                    <a16:creationId xmlns:a16="http://schemas.microsoft.com/office/drawing/2014/main" id="{5616F834-835A-42B4-B51B-5AD285E283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6" name="Freeform: Shape 42165">
                <a:extLst>
                  <a:ext uri="{FF2B5EF4-FFF2-40B4-BE49-F238E27FC236}">
                    <a16:creationId xmlns:a16="http://schemas.microsoft.com/office/drawing/2014/main" id="{EF598AFA-5F8F-4191-8881-1DE91BB2B0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7" name="Freeform: Shape 42166">
                <a:extLst>
                  <a:ext uri="{FF2B5EF4-FFF2-40B4-BE49-F238E27FC236}">
                    <a16:creationId xmlns:a16="http://schemas.microsoft.com/office/drawing/2014/main" id="{6623A080-F2C6-4664-B99C-99A9C287B4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8" name="Freeform: Shape 42167">
                <a:extLst>
                  <a:ext uri="{FF2B5EF4-FFF2-40B4-BE49-F238E27FC236}">
                    <a16:creationId xmlns:a16="http://schemas.microsoft.com/office/drawing/2014/main" id="{330E7091-D82F-490A-8F32-DE8745212E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69" name="Freeform: Shape 42168">
                <a:extLst>
                  <a:ext uri="{FF2B5EF4-FFF2-40B4-BE49-F238E27FC236}">
                    <a16:creationId xmlns:a16="http://schemas.microsoft.com/office/drawing/2014/main" id="{2B340B39-E421-434F-AF1A-DAD7E7802D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0" name="Freeform: Shape 42169">
                <a:extLst>
                  <a:ext uri="{FF2B5EF4-FFF2-40B4-BE49-F238E27FC236}">
                    <a16:creationId xmlns:a16="http://schemas.microsoft.com/office/drawing/2014/main" id="{6C2ED568-9809-4A18-A06A-87018A987E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1" name="Freeform: Shape 42170">
                <a:extLst>
                  <a:ext uri="{FF2B5EF4-FFF2-40B4-BE49-F238E27FC236}">
                    <a16:creationId xmlns:a16="http://schemas.microsoft.com/office/drawing/2014/main" id="{A6C26F4B-6369-4557-B6D4-A1B448B127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2" name="Freeform: Shape 42171">
                <a:extLst>
                  <a:ext uri="{FF2B5EF4-FFF2-40B4-BE49-F238E27FC236}">
                    <a16:creationId xmlns:a16="http://schemas.microsoft.com/office/drawing/2014/main" id="{42CEA830-FB77-4EA5-9BAB-64B6F500F3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3" name="Freeform: Shape 42172">
                <a:extLst>
                  <a:ext uri="{FF2B5EF4-FFF2-40B4-BE49-F238E27FC236}">
                    <a16:creationId xmlns:a16="http://schemas.microsoft.com/office/drawing/2014/main" id="{E5A9B88C-3ADF-40D8-9E9B-42439F8520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4" name="Freeform: Shape 42173">
                <a:extLst>
                  <a:ext uri="{FF2B5EF4-FFF2-40B4-BE49-F238E27FC236}">
                    <a16:creationId xmlns:a16="http://schemas.microsoft.com/office/drawing/2014/main" id="{CC9DEE2F-0410-4B1A-BED8-D1371CE8B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5" name="Freeform: Shape 42174">
                <a:extLst>
                  <a:ext uri="{FF2B5EF4-FFF2-40B4-BE49-F238E27FC236}">
                    <a16:creationId xmlns:a16="http://schemas.microsoft.com/office/drawing/2014/main" id="{8A66E75A-959E-436D-B1F1-DBD1E460E1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6" name="Freeform: Shape 42175">
                <a:extLst>
                  <a:ext uri="{FF2B5EF4-FFF2-40B4-BE49-F238E27FC236}">
                    <a16:creationId xmlns:a16="http://schemas.microsoft.com/office/drawing/2014/main" id="{B35526DB-3749-43FA-84BA-E73EE1D1DB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7" name="Freeform: Shape 42176">
                <a:extLst>
                  <a:ext uri="{FF2B5EF4-FFF2-40B4-BE49-F238E27FC236}">
                    <a16:creationId xmlns:a16="http://schemas.microsoft.com/office/drawing/2014/main" id="{6503C90B-19EF-4925-A08A-AE40956A26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8" name="Freeform: Shape 42177">
                <a:extLst>
                  <a:ext uri="{FF2B5EF4-FFF2-40B4-BE49-F238E27FC236}">
                    <a16:creationId xmlns:a16="http://schemas.microsoft.com/office/drawing/2014/main" id="{B98692DC-F401-45BC-ABC7-421F3391C3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79" name="Freeform: Shape 42178">
                <a:extLst>
                  <a:ext uri="{FF2B5EF4-FFF2-40B4-BE49-F238E27FC236}">
                    <a16:creationId xmlns:a16="http://schemas.microsoft.com/office/drawing/2014/main" id="{8629B1A4-7BFC-4F45-9FAD-BB035C4E47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0" name="Freeform: Shape 42179">
                <a:extLst>
                  <a:ext uri="{FF2B5EF4-FFF2-40B4-BE49-F238E27FC236}">
                    <a16:creationId xmlns:a16="http://schemas.microsoft.com/office/drawing/2014/main" id="{A2F92592-AB8B-4732-BEE7-3E2B830EA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1" name="Freeform: Shape 42180">
                <a:extLst>
                  <a:ext uri="{FF2B5EF4-FFF2-40B4-BE49-F238E27FC236}">
                    <a16:creationId xmlns:a16="http://schemas.microsoft.com/office/drawing/2014/main" id="{9C3644DC-02D1-43FF-8ED1-0ECBBA4B3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2" name="Freeform: Shape 42181">
                <a:extLst>
                  <a:ext uri="{FF2B5EF4-FFF2-40B4-BE49-F238E27FC236}">
                    <a16:creationId xmlns:a16="http://schemas.microsoft.com/office/drawing/2014/main" id="{4DC12AE3-E70C-4CD8-9A74-7567F99C46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3" name="Freeform: Shape 42182">
                <a:extLst>
                  <a:ext uri="{FF2B5EF4-FFF2-40B4-BE49-F238E27FC236}">
                    <a16:creationId xmlns:a16="http://schemas.microsoft.com/office/drawing/2014/main" id="{0E0DDE12-8B48-4D21-8863-06298ED8B8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4" name="Freeform: Shape 42183">
                <a:extLst>
                  <a:ext uri="{FF2B5EF4-FFF2-40B4-BE49-F238E27FC236}">
                    <a16:creationId xmlns:a16="http://schemas.microsoft.com/office/drawing/2014/main" id="{C611F1DE-AF40-48FC-8A1E-0A175D439E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5" name="Freeform: Shape 42184">
                <a:extLst>
                  <a:ext uri="{FF2B5EF4-FFF2-40B4-BE49-F238E27FC236}">
                    <a16:creationId xmlns:a16="http://schemas.microsoft.com/office/drawing/2014/main" id="{34C2CAED-22FC-4450-8BBC-7811F7DF9B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6" name="Freeform: Shape 42185">
                <a:extLst>
                  <a:ext uri="{FF2B5EF4-FFF2-40B4-BE49-F238E27FC236}">
                    <a16:creationId xmlns:a16="http://schemas.microsoft.com/office/drawing/2014/main" id="{F89E6B45-A41C-4735-A7F5-E4EFD5DCFD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7" name="Freeform: Shape 42186">
                <a:extLst>
                  <a:ext uri="{FF2B5EF4-FFF2-40B4-BE49-F238E27FC236}">
                    <a16:creationId xmlns:a16="http://schemas.microsoft.com/office/drawing/2014/main" id="{44BFE35C-5487-42E8-AC30-01FC1E4F5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8" name="Freeform: Shape 42187">
                <a:extLst>
                  <a:ext uri="{FF2B5EF4-FFF2-40B4-BE49-F238E27FC236}">
                    <a16:creationId xmlns:a16="http://schemas.microsoft.com/office/drawing/2014/main" id="{3575E1A5-C3CB-4081-A394-36172B7DB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89" name="Freeform: Shape 42188">
                <a:extLst>
                  <a:ext uri="{FF2B5EF4-FFF2-40B4-BE49-F238E27FC236}">
                    <a16:creationId xmlns:a16="http://schemas.microsoft.com/office/drawing/2014/main" id="{C9C6DF24-803A-44A1-B29A-B90297D39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0" name="Freeform: Shape 42189">
                <a:extLst>
                  <a:ext uri="{FF2B5EF4-FFF2-40B4-BE49-F238E27FC236}">
                    <a16:creationId xmlns:a16="http://schemas.microsoft.com/office/drawing/2014/main" id="{22A7B096-566C-4312-AF19-D9A3B6BC0E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1" name="Freeform: Shape 42190">
                <a:extLst>
                  <a:ext uri="{FF2B5EF4-FFF2-40B4-BE49-F238E27FC236}">
                    <a16:creationId xmlns:a16="http://schemas.microsoft.com/office/drawing/2014/main" id="{8B429767-12DD-4020-BC3E-9944CF36F6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2" name="Freeform: Shape 42191">
                <a:extLst>
                  <a:ext uri="{FF2B5EF4-FFF2-40B4-BE49-F238E27FC236}">
                    <a16:creationId xmlns:a16="http://schemas.microsoft.com/office/drawing/2014/main" id="{FF510776-417B-4B74-9082-ED3915450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3" name="Freeform: Shape 42192">
                <a:extLst>
                  <a:ext uri="{FF2B5EF4-FFF2-40B4-BE49-F238E27FC236}">
                    <a16:creationId xmlns:a16="http://schemas.microsoft.com/office/drawing/2014/main" id="{FEF51D3D-E951-49CE-BCE4-D444BEF6B2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4" name="Freeform: Shape 42193">
                <a:extLst>
                  <a:ext uri="{FF2B5EF4-FFF2-40B4-BE49-F238E27FC236}">
                    <a16:creationId xmlns:a16="http://schemas.microsoft.com/office/drawing/2014/main" id="{B27BA73E-E784-4961-884D-F507DDE38A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5" name="Freeform: Shape 42194">
                <a:extLst>
                  <a:ext uri="{FF2B5EF4-FFF2-40B4-BE49-F238E27FC236}">
                    <a16:creationId xmlns:a16="http://schemas.microsoft.com/office/drawing/2014/main" id="{2849019E-0178-4A1C-A5D8-DC3DFC572B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6" name="Freeform: Shape 42195">
                <a:extLst>
                  <a:ext uri="{FF2B5EF4-FFF2-40B4-BE49-F238E27FC236}">
                    <a16:creationId xmlns:a16="http://schemas.microsoft.com/office/drawing/2014/main" id="{0B49676D-9D41-4B2D-8FF9-69AC31CFD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7" name="Freeform: Shape 42196">
                <a:extLst>
                  <a:ext uri="{FF2B5EF4-FFF2-40B4-BE49-F238E27FC236}">
                    <a16:creationId xmlns:a16="http://schemas.microsoft.com/office/drawing/2014/main" id="{6BDFE3E8-9647-4400-B019-8EDD4E688B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8" name="Freeform: Shape 42197">
                <a:extLst>
                  <a:ext uri="{FF2B5EF4-FFF2-40B4-BE49-F238E27FC236}">
                    <a16:creationId xmlns:a16="http://schemas.microsoft.com/office/drawing/2014/main" id="{EDD57B95-ED61-4561-9ADF-38126BADCE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99" name="Freeform: Shape 42198">
                <a:extLst>
                  <a:ext uri="{FF2B5EF4-FFF2-40B4-BE49-F238E27FC236}">
                    <a16:creationId xmlns:a16="http://schemas.microsoft.com/office/drawing/2014/main" id="{3744F230-BFBA-41B0-9FE2-481D1EAFFF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0" name="Freeform: Shape 42199">
                <a:extLst>
                  <a:ext uri="{FF2B5EF4-FFF2-40B4-BE49-F238E27FC236}">
                    <a16:creationId xmlns:a16="http://schemas.microsoft.com/office/drawing/2014/main" id="{C32022D3-12E0-4BC1-8085-D6CBF3CDD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1" name="Freeform: Shape 42200">
                <a:extLst>
                  <a:ext uri="{FF2B5EF4-FFF2-40B4-BE49-F238E27FC236}">
                    <a16:creationId xmlns:a16="http://schemas.microsoft.com/office/drawing/2014/main" id="{D1AED37F-874A-4B21-A522-FEBCB38F4C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2" name="Freeform: Shape 42201">
                <a:extLst>
                  <a:ext uri="{FF2B5EF4-FFF2-40B4-BE49-F238E27FC236}">
                    <a16:creationId xmlns:a16="http://schemas.microsoft.com/office/drawing/2014/main" id="{5BB466E2-3497-4A3B-8777-FAA0AAEE2B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3" name="Freeform: Shape 42202">
                <a:extLst>
                  <a:ext uri="{FF2B5EF4-FFF2-40B4-BE49-F238E27FC236}">
                    <a16:creationId xmlns:a16="http://schemas.microsoft.com/office/drawing/2014/main" id="{A924D178-36E4-4E29-86E8-7716F3B4A7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4" name="Freeform: Shape 42203">
                <a:extLst>
                  <a:ext uri="{FF2B5EF4-FFF2-40B4-BE49-F238E27FC236}">
                    <a16:creationId xmlns:a16="http://schemas.microsoft.com/office/drawing/2014/main" id="{D0DF84E5-BB3D-4120-8FD3-98ECDA31BB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5" name="Freeform: Shape 42204">
                <a:extLst>
                  <a:ext uri="{FF2B5EF4-FFF2-40B4-BE49-F238E27FC236}">
                    <a16:creationId xmlns:a16="http://schemas.microsoft.com/office/drawing/2014/main" id="{E5B29635-10AC-481E-A2DE-80E9DE6128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6" name="Freeform: Shape 42205">
                <a:extLst>
                  <a:ext uri="{FF2B5EF4-FFF2-40B4-BE49-F238E27FC236}">
                    <a16:creationId xmlns:a16="http://schemas.microsoft.com/office/drawing/2014/main" id="{AAB430CA-3259-463F-85F9-B6E180323A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7" name="Freeform: Shape 42206">
                <a:extLst>
                  <a:ext uri="{FF2B5EF4-FFF2-40B4-BE49-F238E27FC236}">
                    <a16:creationId xmlns:a16="http://schemas.microsoft.com/office/drawing/2014/main" id="{8EF18909-FC9F-4845-B1DC-027E82B21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8" name="Freeform: Shape 42207">
                <a:extLst>
                  <a:ext uri="{FF2B5EF4-FFF2-40B4-BE49-F238E27FC236}">
                    <a16:creationId xmlns:a16="http://schemas.microsoft.com/office/drawing/2014/main" id="{EFCE2389-D574-49C1-89EB-D8C7308883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09" name="Freeform: Shape 42208">
                <a:extLst>
                  <a:ext uri="{FF2B5EF4-FFF2-40B4-BE49-F238E27FC236}">
                    <a16:creationId xmlns:a16="http://schemas.microsoft.com/office/drawing/2014/main" id="{D44B35A5-5216-45FC-8F0F-D80E383B42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0" name="Freeform: Shape 42209">
                <a:extLst>
                  <a:ext uri="{FF2B5EF4-FFF2-40B4-BE49-F238E27FC236}">
                    <a16:creationId xmlns:a16="http://schemas.microsoft.com/office/drawing/2014/main" id="{9470F10A-F708-41AA-A910-5C288B3556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1" name="Freeform: Shape 42210">
                <a:extLst>
                  <a:ext uri="{FF2B5EF4-FFF2-40B4-BE49-F238E27FC236}">
                    <a16:creationId xmlns:a16="http://schemas.microsoft.com/office/drawing/2014/main" id="{CD73E13B-910B-40D2-B53F-6614C098B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2" name="Freeform: Shape 42211">
                <a:extLst>
                  <a:ext uri="{FF2B5EF4-FFF2-40B4-BE49-F238E27FC236}">
                    <a16:creationId xmlns:a16="http://schemas.microsoft.com/office/drawing/2014/main" id="{8267FC95-0200-40B3-B043-D33BEA60D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13" name="Freeform: Shape 42212">
                <a:extLst>
                  <a:ext uri="{FF2B5EF4-FFF2-40B4-BE49-F238E27FC236}">
                    <a16:creationId xmlns:a16="http://schemas.microsoft.com/office/drawing/2014/main" id="{9F14022C-37CD-4CDD-ACD1-86161EF001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74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 descr="A group of people in a church&#10;&#10;Description automatically generated">
            <a:extLst>
              <a:ext uri="{FF2B5EF4-FFF2-40B4-BE49-F238E27FC236}">
                <a16:creationId xmlns:a16="http://schemas.microsoft.com/office/drawing/2014/main" id="{6F3F9E8B-2D58-4859-03D0-9ECFB8E522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17" r="1" b="13643"/>
          <a:stretch>
            <a:fillRect/>
          </a:stretch>
        </p:blipFill>
        <p:spPr>
          <a:xfrm>
            <a:off x="469942" y="317578"/>
            <a:ext cx="8138333" cy="3508437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CAE978-5D50-7FA4-4C8A-798CA8C38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4018137"/>
            <a:ext cx="3426795" cy="2129586"/>
          </a:xfrm>
          <a:noFill/>
        </p:spPr>
        <p:txBody>
          <a:bodyPr anchor="t">
            <a:normAutofit/>
          </a:bodyPr>
          <a:lstStyle/>
          <a:p>
            <a:r>
              <a:rPr lang="en-US" sz="4200" b="1" dirty="0">
                <a:solidFill>
                  <a:schemeClr val="bg1"/>
                </a:solidFill>
              </a:rPr>
              <a:t>A Church of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B17ED-1301-9D23-C44F-4B4FCD90E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405" y="4018143"/>
            <a:ext cx="5092093" cy="2653053"/>
          </a:xfrm>
          <a:noFill/>
        </p:spPr>
        <p:txBody>
          <a:bodyPr anchor="t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</a:rPr>
              <a:t>There Should Be Truth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</a:rPr>
              <a:t>There Should Be Love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</a:rPr>
              <a:t>There Should Be a Place for Everyone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6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2199</Words>
  <Application>Microsoft Macintosh PowerPoint</Application>
  <PresentationFormat>On-screen Show (4:3)</PresentationFormat>
  <Paragraphs>145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Courier New</vt:lpstr>
      <vt:lpstr>Inter</vt:lpstr>
      <vt:lpstr>Wingdings</vt:lpstr>
      <vt:lpstr>Office Theme</vt:lpstr>
      <vt:lpstr>A Church of Christ</vt:lpstr>
      <vt:lpstr>There Should Be Truth</vt:lpstr>
      <vt:lpstr>There Should Be Truth</vt:lpstr>
      <vt:lpstr>There Should Be Truth</vt:lpstr>
      <vt:lpstr>There Should Be Truth</vt:lpstr>
      <vt:lpstr>There Should Be Truth</vt:lpstr>
      <vt:lpstr>There Should Be Truth</vt:lpstr>
      <vt:lpstr>There Should Be Love</vt:lpstr>
      <vt:lpstr>There Should Be Love</vt:lpstr>
      <vt:lpstr>There Should Be Love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There Should Be Love</vt:lpstr>
      <vt:lpstr>There Should Be a Place for Everyone</vt:lpstr>
      <vt:lpstr>A Church of Christ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7</cp:revision>
  <dcterms:created xsi:type="dcterms:W3CDTF">2025-05-16T13:50:10Z</dcterms:created>
  <dcterms:modified xsi:type="dcterms:W3CDTF">2025-05-18T13:33:00Z</dcterms:modified>
</cp:coreProperties>
</file>