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257" r:id="rId3"/>
    <p:sldId id="258" r:id="rId4"/>
    <p:sldId id="259" r:id="rId5"/>
    <p:sldId id="268" r:id="rId6"/>
    <p:sldId id="260" r:id="rId7"/>
    <p:sldId id="261" r:id="rId8"/>
    <p:sldId id="262" r:id="rId9"/>
    <p:sldId id="263" r:id="rId10"/>
    <p:sldId id="264" r:id="rId11"/>
    <p:sldId id="265" r:id="rId12"/>
    <p:sldId id="270" r:id="rId13"/>
    <p:sldId id="271" r:id="rId14"/>
    <p:sldId id="272" r:id="rId15"/>
    <p:sldId id="267"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7"/>
    <p:restoredTop sz="94655"/>
  </p:normalViewPr>
  <p:slideViewPr>
    <p:cSldViewPr snapToGrid="0">
      <p:cViewPr>
        <p:scale>
          <a:sx n="100" d="100"/>
          <a:sy n="100" d="100"/>
        </p:scale>
        <p:origin x="2200" y="5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5B136CE-DD5F-CE4E-937F-04611C3FAE05}" type="datetimeFigureOut">
              <a:rPr lang="en-US" smtClean="0"/>
              <a:t>7/14/23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401503-F73F-7848-9C3A-2CDD63D94309}" type="slidenum">
              <a:rPr lang="en-US" smtClean="0"/>
              <a:t>‹#›</a:t>
            </a:fld>
            <a:endParaRPr lang="en-US"/>
          </a:p>
        </p:txBody>
      </p:sp>
    </p:spTree>
    <p:extLst>
      <p:ext uri="{BB962C8B-B14F-4D97-AF65-F5344CB8AC3E}">
        <p14:creationId xmlns:p14="http://schemas.microsoft.com/office/powerpoint/2010/main" val="264931147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5B136CE-DD5F-CE4E-937F-04611C3FAE05}" type="datetimeFigureOut">
              <a:rPr lang="en-US" smtClean="0"/>
              <a:t>7/14/23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401503-F73F-7848-9C3A-2CDD63D94309}" type="slidenum">
              <a:rPr lang="en-US" smtClean="0"/>
              <a:t>‹#›</a:t>
            </a:fld>
            <a:endParaRPr lang="en-US"/>
          </a:p>
        </p:txBody>
      </p:sp>
    </p:spTree>
    <p:extLst>
      <p:ext uri="{BB962C8B-B14F-4D97-AF65-F5344CB8AC3E}">
        <p14:creationId xmlns:p14="http://schemas.microsoft.com/office/powerpoint/2010/main" val="179575006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5B136CE-DD5F-CE4E-937F-04611C3FAE05}" type="datetimeFigureOut">
              <a:rPr lang="en-US" smtClean="0"/>
              <a:t>7/14/23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401503-F73F-7848-9C3A-2CDD63D94309}" type="slidenum">
              <a:rPr lang="en-US" smtClean="0"/>
              <a:t>‹#›</a:t>
            </a:fld>
            <a:endParaRPr lang="en-US"/>
          </a:p>
        </p:txBody>
      </p:sp>
    </p:spTree>
    <p:extLst>
      <p:ext uri="{BB962C8B-B14F-4D97-AF65-F5344CB8AC3E}">
        <p14:creationId xmlns:p14="http://schemas.microsoft.com/office/powerpoint/2010/main" val="321092882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5B136CE-DD5F-CE4E-937F-04611C3FAE05}" type="datetimeFigureOut">
              <a:rPr lang="en-US" smtClean="0"/>
              <a:t>7/14/23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9401503-F73F-7848-9C3A-2CDD63D94309}" type="slidenum">
              <a:rPr lang="en-US" smtClean="0"/>
              <a:t>‹#›</a:t>
            </a:fld>
            <a:endParaRPr lang="en-US"/>
          </a:p>
        </p:txBody>
      </p:sp>
    </p:spTree>
    <p:extLst>
      <p:ext uri="{BB962C8B-B14F-4D97-AF65-F5344CB8AC3E}">
        <p14:creationId xmlns:p14="http://schemas.microsoft.com/office/powerpoint/2010/main" val="423360534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5B136CE-DD5F-CE4E-937F-04611C3FAE05}" type="datetimeFigureOut">
              <a:rPr lang="en-US" smtClean="0"/>
              <a:t>7/14/23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9401503-F73F-7848-9C3A-2CDD63D94309}" type="slidenum">
              <a:rPr lang="en-US" smtClean="0"/>
              <a:t>‹#›</a:t>
            </a:fld>
            <a:endParaRPr lang="en-US"/>
          </a:p>
        </p:txBody>
      </p:sp>
    </p:spTree>
    <p:extLst>
      <p:ext uri="{BB962C8B-B14F-4D97-AF65-F5344CB8AC3E}">
        <p14:creationId xmlns:p14="http://schemas.microsoft.com/office/powerpoint/2010/main" val="140433571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5B136CE-DD5F-CE4E-937F-04611C3FAE05}" type="datetimeFigureOut">
              <a:rPr lang="en-US" smtClean="0"/>
              <a:t>7/14/23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9401503-F73F-7848-9C3A-2CDD63D94309}" type="slidenum">
              <a:rPr lang="en-US" smtClean="0"/>
              <a:t>‹#›</a:t>
            </a:fld>
            <a:endParaRPr lang="en-US"/>
          </a:p>
        </p:txBody>
      </p:sp>
    </p:spTree>
    <p:extLst>
      <p:ext uri="{BB962C8B-B14F-4D97-AF65-F5344CB8AC3E}">
        <p14:creationId xmlns:p14="http://schemas.microsoft.com/office/powerpoint/2010/main" val="66564285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B136CE-DD5F-CE4E-937F-04611C3FAE05}" type="datetimeFigureOut">
              <a:rPr lang="en-US" smtClean="0"/>
              <a:t>7/14/23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9401503-F73F-7848-9C3A-2CDD63D94309}" type="slidenum">
              <a:rPr lang="en-US" smtClean="0"/>
              <a:t>‹#›</a:t>
            </a:fld>
            <a:endParaRPr lang="en-US"/>
          </a:p>
        </p:txBody>
      </p:sp>
    </p:spTree>
    <p:extLst>
      <p:ext uri="{BB962C8B-B14F-4D97-AF65-F5344CB8AC3E}">
        <p14:creationId xmlns:p14="http://schemas.microsoft.com/office/powerpoint/2010/main" val="195927441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5B136CE-DD5F-CE4E-937F-04611C3FAE05}" type="datetimeFigureOut">
              <a:rPr lang="en-US" smtClean="0"/>
              <a:t>7/14/23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9401503-F73F-7848-9C3A-2CDD63D94309}" type="slidenum">
              <a:rPr lang="en-US" smtClean="0"/>
              <a:t>‹#›</a:t>
            </a:fld>
            <a:endParaRPr lang="en-US"/>
          </a:p>
        </p:txBody>
      </p:sp>
    </p:spTree>
    <p:extLst>
      <p:ext uri="{BB962C8B-B14F-4D97-AF65-F5344CB8AC3E}">
        <p14:creationId xmlns:p14="http://schemas.microsoft.com/office/powerpoint/2010/main" val="12422728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5B136CE-DD5F-CE4E-937F-04611C3FAE05}" type="datetimeFigureOut">
              <a:rPr lang="en-US" smtClean="0"/>
              <a:t>7/14/23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9401503-F73F-7848-9C3A-2CDD63D94309}" type="slidenum">
              <a:rPr lang="en-US" smtClean="0"/>
              <a:t>‹#›</a:t>
            </a:fld>
            <a:endParaRPr lang="en-US"/>
          </a:p>
        </p:txBody>
      </p:sp>
    </p:spTree>
    <p:extLst>
      <p:ext uri="{BB962C8B-B14F-4D97-AF65-F5344CB8AC3E}">
        <p14:creationId xmlns:p14="http://schemas.microsoft.com/office/powerpoint/2010/main" val="375951001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5B136CE-DD5F-CE4E-937F-04611C3FAE05}" type="datetimeFigureOut">
              <a:rPr lang="en-US" smtClean="0"/>
              <a:t>7/14/23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401503-F73F-7848-9C3A-2CDD63D94309}" type="slidenum">
              <a:rPr lang="en-US" smtClean="0"/>
              <a:t>‹#›</a:t>
            </a:fld>
            <a:endParaRPr lang="en-US"/>
          </a:p>
        </p:txBody>
      </p:sp>
    </p:spTree>
    <p:extLst>
      <p:ext uri="{BB962C8B-B14F-4D97-AF65-F5344CB8AC3E}">
        <p14:creationId xmlns:p14="http://schemas.microsoft.com/office/powerpoint/2010/main" val="398916952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5B136CE-DD5F-CE4E-937F-04611C3FAE05}" type="datetimeFigureOut">
              <a:rPr lang="en-US" smtClean="0"/>
              <a:t>7/14/23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401503-F73F-7848-9C3A-2CDD63D94309}" type="slidenum">
              <a:rPr lang="en-US" smtClean="0"/>
              <a:t>‹#›</a:t>
            </a:fld>
            <a:endParaRPr lang="en-US"/>
          </a:p>
        </p:txBody>
      </p:sp>
    </p:spTree>
    <p:extLst>
      <p:ext uri="{BB962C8B-B14F-4D97-AF65-F5344CB8AC3E}">
        <p14:creationId xmlns:p14="http://schemas.microsoft.com/office/powerpoint/2010/main" val="122152274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B136CE-DD5F-CE4E-937F-04611C3FAE05}" type="datetimeFigureOut">
              <a:rPr lang="en-US" smtClean="0"/>
              <a:t>7/14/23</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9401503-F73F-7848-9C3A-2CDD63D94309}" type="slidenum">
              <a:rPr lang="en-US" smtClean="0"/>
              <a:t>‹#›</a:t>
            </a:fld>
            <a:endParaRPr lang="en-US"/>
          </a:p>
        </p:txBody>
      </p:sp>
    </p:spTree>
    <p:extLst>
      <p:ext uri="{BB962C8B-B14F-4D97-AF65-F5344CB8AC3E}">
        <p14:creationId xmlns:p14="http://schemas.microsoft.com/office/powerpoint/2010/main" val="10310256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0C57794-A45E-88B5-67C8-F84A0C312E05}"/>
              </a:ext>
            </a:extLst>
          </p:cNvPr>
          <p:cNvSpPr>
            <a:spLocks noGrp="1"/>
          </p:cNvSpPr>
          <p:nvPr>
            <p:ph type="ctrTitle"/>
          </p:nvPr>
        </p:nvSpPr>
        <p:spPr>
          <a:xfrm>
            <a:off x="479161" y="639193"/>
            <a:ext cx="2678858" cy="3573516"/>
          </a:xfrm>
        </p:spPr>
        <p:txBody>
          <a:bodyPr>
            <a:normAutofit/>
          </a:bodyPr>
          <a:lstStyle/>
          <a:p>
            <a:pPr algn="l"/>
            <a:r>
              <a:rPr lang="en-US" sz="4800" b="1" i="1" dirty="0">
                <a:latin typeface="Century Gothic" panose="020B0502020202020204" pitchFamily="34" charset="0"/>
              </a:rPr>
              <a:t>A Friend in Jesus</a:t>
            </a:r>
          </a:p>
        </p:txBody>
      </p:sp>
      <p:sp>
        <p:nvSpPr>
          <p:cNvPr id="3" name="Subtitle 2">
            <a:extLst>
              <a:ext uri="{FF2B5EF4-FFF2-40B4-BE49-F238E27FC236}">
                <a16:creationId xmlns:a16="http://schemas.microsoft.com/office/drawing/2014/main" id="{EE89410C-58F3-1AAD-AE40-7765FA06F93C}"/>
              </a:ext>
            </a:extLst>
          </p:cNvPr>
          <p:cNvSpPr>
            <a:spLocks noGrp="1"/>
          </p:cNvSpPr>
          <p:nvPr>
            <p:ph type="subTitle" idx="1"/>
          </p:nvPr>
        </p:nvSpPr>
        <p:spPr>
          <a:xfrm>
            <a:off x="479161" y="4631161"/>
            <a:ext cx="2678858" cy="1559327"/>
          </a:xfrm>
        </p:spPr>
        <p:txBody>
          <a:bodyPr>
            <a:normAutofit/>
          </a:bodyPr>
          <a:lstStyle/>
          <a:p>
            <a:pPr algn="l"/>
            <a:r>
              <a:rPr lang="en-US" i="1" dirty="0">
                <a:latin typeface="Century Gothic" panose="020B0502020202020204" pitchFamily="34" charset="0"/>
              </a:rPr>
              <a:t>~ Jn. 15:9-15</a:t>
            </a:r>
          </a:p>
        </p:txBody>
      </p:sp>
      <p:sp>
        <p:nvSpPr>
          <p:cNvPr id="2057"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2458" y="4409267"/>
            <a:ext cx="2441321" cy="18288"/>
          </a:xfrm>
          <a:custGeom>
            <a:avLst/>
            <a:gdLst>
              <a:gd name="connsiteX0" fmla="*/ 0 w 2441321"/>
              <a:gd name="connsiteY0" fmla="*/ 0 h 18288"/>
              <a:gd name="connsiteX1" fmla="*/ 585917 w 2441321"/>
              <a:gd name="connsiteY1" fmla="*/ 0 h 18288"/>
              <a:gd name="connsiteX2" fmla="*/ 1196247 w 2441321"/>
              <a:gd name="connsiteY2" fmla="*/ 0 h 18288"/>
              <a:gd name="connsiteX3" fmla="*/ 1806578 w 2441321"/>
              <a:gd name="connsiteY3" fmla="*/ 0 h 18288"/>
              <a:gd name="connsiteX4" fmla="*/ 2441321 w 2441321"/>
              <a:gd name="connsiteY4" fmla="*/ 0 h 18288"/>
              <a:gd name="connsiteX5" fmla="*/ 2441321 w 2441321"/>
              <a:gd name="connsiteY5" fmla="*/ 18288 h 18288"/>
              <a:gd name="connsiteX6" fmla="*/ 1830991 w 2441321"/>
              <a:gd name="connsiteY6" fmla="*/ 18288 h 18288"/>
              <a:gd name="connsiteX7" fmla="*/ 1269487 w 2441321"/>
              <a:gd name="connsiteY7" fmla="*/ 18288 h 18288"/>
              <a:gd name="connsiteX8" fmla="*/ 707983 w 2441321"/>
              <a:gd name="connsiteY8" fmla="*/ 18288 h 18288"/>
              <a:gd name="connsiteX9" fmla="*/ 0 w 2441321"/>
              <a:gd name="connsiteY9" fmla="*/ 18288 h 18288"/>
              <a:gd name="connsiteX10" fmla="*/ 0 w 2441321"/>
              <a:gd name="connsiteY10" fmla="*/ 0 h 18288"/>
              <a:gd name="connsiteX0" fmla="*/ 0 w 2441321"/>
              <a:gd name="connsiteY0" fmla="*/ 0 h 18288"/>
              <a:gd name="connsiteX1" fmla="*/ 585917 w 2441321"/>
              <a:gd name="connsiteY1" fmla="*/ 0 h 18288"/>
              <a:gd name="connsiteX2" fmla="*/ 1123008 w 2441321"/>
              <a:gd name="connsiteY2" fmla="*/ 0 h 18288"/>
              <a:gd name="connsiteX3" fmla="*/ 1782164 w 2441321"/>
              <a:gd name="connsiteY3" fmla="*/ 0 h 18288"/>
              <a:gd name="connsiteX4" fmla="*/ 2441321 w 2441321"/>
              <a:gd name="connsiteY4" fmla="*/ 0 h 18288"/>
              <a:gd name="connsiteX5" fmla="*/ 2441321 w 2441321"/>
              <a:gd name="connsiteY5" fmla="*/ 18288 h 18288"/>
              <a:gd name="connsiteX6" fmla="*/ 1879817 w 2441321"/>
              <a:gd name="connsiteY6" fmla="*/ 18288 h 18288"/>
              <a:gd name="connsiteX7" fmla="*/ 1318313 w 2441321"/>
              <a:gd name="connsiteY7" fmla="*/ 18288 h 18288"/>
              <a:gd name="connsiteX8" fmla="*/ 659157 w 2441321"/>
              <a:gd name="connsiteY8" fmla="*/ 18288 h 18288"/>
              <a:gd name="connsiteX9" fmla="*/ 0 w 2441321"/>
              <a:gd name="connsiteY9" fmla="*/ 18288 h 18288"/>
              <a:gd name="connsiteX10" fmla="*/ 0 w 2441321"/>
              <a:gd name="connsiteY10"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41321" h="18288" fill="none" extrusionOk="0">
                <a:moveTo>
                  <a:pt x="0" y="0"/>
                </a:moveTo>
                <a:cubicBezTo>
                  <a:pt x="280302" y="-6619"/>
                  <a:pt x="363201" y="4913"/>
                  <a:pt x="585917" y="0"/>
                </a:cubicBezTo>
                <a:cubicBezTo>
                  <a:pt x="832357" y="-10107"/>
                  <a:pt x="996738" y="-34312"/>
                  <a:pt x="1196247" y="0"/>
                </a:cubicBezTo>
                <a:cubicBezTo>
                  <a:pt x="1357180" y="16623"/>
                  <a:pt x="1575042" y="-11041"/>
                  <a:pt x="1806578" y="0"/>
                </a:cubicBezTo>
                <a:cubicBezTo>
                  <a:pt x="2016334" y="246"/>
                  <a:pt x="2239353" y="-8732"/>
                  <a:pt x="2441321" y="0"/>
                </a:cubicBezTo>
                <a:cubicBezTo>
                  <a:pt x="2441188" y="8366"/>
                  <a:pt x="2440365" y="10017"/>
                  <a:pt x="2441321" y="18288"/>
                </a:cubicBezTo>
                <a:cubicBezTo>
                  <a:pt x="2159375" y="49009"/>
                  <a:pt x="2054495" y="45666"/>
                  <a:pt x="1830991" y="18288"/>
                </a:cubicBezTo>
                <a:cubicBezTo>
                  <a:pt x="1615846" y="7509"/>
                  <a:pt x="1521674" y="-5422"/>
                  <a:pt x="1269487" y="18288"/>
                </a:cubicBezTo>
                <a:cubicBezTo>
                  <a:pt x="1019660" y="53960"/>
                  <a:pt x="886911" y="42351"/>
                  <a:pt x="707983" y="18288"/>
                </a:cubicBezTo>
                <a:cubicBezTo>
                  <a:pt x="523434" y="27321"/>
                  <a:pt x="307885" y="34316"/>
                  <a:pt x="0" y="18288"/>
                </a:cubicBezTo>
                <a:cubicBezTo>
                  <a:pt x="-595" y="11182"/>
                  <a:pt x="-5" y="6307"/>
                  <a:pt x="0" y="0"/>
                </a:cubicBezTo>
                <a:close/>
              </a:path>
              <a:path w="2441321" h="18288" stroke="0" extrusionOk="0">
                <a:moveTo>
                  <a:pt x="0" y="0"/>
                </a:moveTo>
                <a:cubicBezTo>
                  <a:pt x="212126" y="-10265"/>
                  <a:pt x="442910" y="-11728"/>
                  <a:pt x="585917" y="0"/>
                </a:cubicBezTo>
                <a:cubicBezTo>
                  <a:pt x="724579" y="21751"/>
                  <a:pt x="879365" y="-33198"/>
                  <a:pt x="1123008" y="0"/>
                </a:cubicBezTo>
                <a:cubicBezTo>
                  <a:pt x="1377247" y="11220"/>
                  <a:pt x="1597861" y="-34280"/>
                  <a:pt x="1782164" y="0"/>
                </a:cubicBezTo>
                <a:cubicBezTo>
                  <a:pt x="1975975" y="-3055"/>
                  <a:pt x="2116392" y="-15531"/>
                  <a:pt x="2441321" y="0"/>
                </a:cubicBezTo>
                <a:cubicBezTo>
                  <a:pt x="2441666" y="6144"/>
                  <a:pt x="2441358" y="10525"/>
                  <a:pt x="2441321" y="18288"/>
                </a:cubicBezTo>
                <a:cubicBezTo>
                  <a:pt x="2180658" y="18322"/>
                  <a:pt x="2084222" y="5934"/>
                  <a:pt x="1879817" y="18288"/>
                </a:cubicBezTo>
                <a:cubicBezTo>
                  <a:pt x="1668182" y="16222"/>
                  <a:pt x="1551159" y="-6477"/>
                  <a:pt x="1318313" y="18288"/>
                </a:cubicBezTo>
                <a:cubicBezTo>
                  <a:pt x="1059871" y="56395"/>
                  <a:pt x="901959" y="23831"/>
                  <a:pt x="659157" y="18288"/>
                </a:cubicBezTo>
                <a:cubicBezTo>
                  <a:pt x="444692" y="28483"/>
                  <a:pt x="245032" y="39882"/>
                  <a:pt x="0" y="18288"/>
                </a:cubicBezTo>
                <a:cubicBezTo>
                  <a:pt x="-11" y="10485"/>
                  <a:pt x="-221" y="3288"/>
                  <a:pt x="0" y="0"/>
                </a:cubicBezTo>
                <a:close/>
              </a:path>
              <a:path w="2441321" h="18288" fill="none" stroke="0" extrusionOk="0">
                <a:moveTo>
                  <a:pt x="0" y="0"/>
                </a:moveTo>
                <a:cubicBezTo>
                  <a:pt x="265389" y="-22361"/>
                  <a:pt x="344845" y="-65"/>
                  <a:pt x="585917" y="0"/>
                </a:cubicBezTo>
                <a:cubicBezTo>
                  <a:pt x="858472" y="13102"/>
                  <a:pt x="949265" y="-8078"/>
                  <a:pt x="1196247" y="0"/>
                </a:cubicBezTo>
                <a:cubicBezTo>
                  <a:pt x="1379248" y="30707"/>
                  <a:pt x="1585336" y="24963"/>
                  <a:pt x="1806578" y="0"/>
                </a:cubicBezTo>
                <a:cubicBezTo>
                  <a:pt x="1986731" y="-19207"/>
                  <a:pt x="2264933" y="16601"/>
                  <a:pt x="2441321" y="0"/>
                </a:cubicBezTo>
                <a:cubicBezTo>
                  <a:pt x="2441440" y="8687"/>
                  <a:pt x="2440452" y="9944"/>
                  <a:pt x="2441321" y="18288"/>
                </a:cubicBezTo>
                <a:cubicBezTo>
                  <a:pt x="2149099" y="27348"/>
                  <a:pt x="2027305" y="56470"/>
                  <a:pt x="1830991" y="18288"/>
                </a:cubicBezTo>
                <a:cubicBezTo>
                  <a:pt x="1614571" y="-18764"/>
                  <a:pt x="1500998" y="10727"/>
                  <a:pt x="1269487" y="18288"/>
                </a:cubicBezTo>
                <a:cubicBezTo>
                  <a:pt x="1042399" y="37834"/>
                  <a:pt x="927922" y="45822"/>
                  <a:pt x="707983" y="18288"/>
                </a:cubicBezTo>
                <a:cubicBezTo>
                  <a:pt x="502575" y="-5380"/>
                  <a:pt x="350393" y="34499"/>
                  <a:pt x="0" y="18288"/>
                </a:cubicBezTo>
                <a:cubicBezTo>
                  <a:pt x="-394" y="12154"/>
                  <a:pt x="907" y="6688"/>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custGeom>
                    <a:avLst/>
                    <a:gdLst>
                      <a:gd name="connsiteX0" fmla="*/ 0 w 2441321"/>
                      <a:gd name="connsiteY0" fmla="*/ 0 h 18288"/>
                      <a:gd name="connsiteX1" fmla="*/ 585917 w 2441321"/>
                      <a:gd name="connsiteY1" fmla="*/ 0 h 18288"/>
                      <a:gd name="connsiteX2" fmla="*/ 1196247 w 2441321"/>
                      <a:gd name="connsiteY2" fmla="*/ 0 h 18288"/>
                      <a:gd name="connsiteX3" fmla="*/ 1806578 w 2441321"/>
                      <a:gd name="connsiteY3" fmla="*/ 0 h 18288"/>
                      <a:gd name="connsiteX4" fmla="*/ 2441321 w 2441321"/>
                      <a:gd name="connsiteY4" fmla="*/ 0 h 18288"/>
                      <a:gd name="connsiteX5" fmla="*/ 2441321 w 2441321"/>
                      <a:gd name="connsiteY5" fmla="*/ 18288 h 18288"/>
                      <a:gd name="connsiteX6" fmla="*/ 1830991 w 2441321"/>
                      <a:gd name="connsiteY6" fmla="*/ 18288 h 18288"/>
                      <a:gd name="connsiteX7" fmla="*/ 1269487 w 2441321"/>
                      <a:gd name="connsiteY7" fmla="*/ 18288 h 18288"/>
                      <a:gd name="connsiteX8" fmla="*/ 707983 w 2441321"/>
                      <a:gd name="connsiteY8" fmla="*/ 18288 h 18288"/>
                      <a:gd name="connsiteX9" fmla="*/ 0 w 2441321"/>
                      <a:gd name="connsiteY9" fmla="*/ 18288 h 18288"/>
                      <a:gd name="connsiteX10" fmla="*/ 0 w 2441321"/>
                      <a:gd name="connsiteY10"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41321" h="18288" fill="none" extrusionOk="0">
                        <a:moveTo>
                          <a:pt x="0" y="0"/>
                        </a:moveTo>
                        <a:cubicBezTo>
                          <a:pt x="273217" y="-17533"/>
                          <a:pt x="355785" y="-4171"/>
                          <a:pt x="585917" y="0"/>
                        </a:cubicBezTo>
                        <a:cubicBezTo>
                          <a:pt x="816049" y="4171"/>
                          <a:pt x="991446" y="-9419"/>
                          <a:pt x="1196247" y="0"/>
                        </a:cubicBezTo>
                        <a:cubicBezTo>
                          <a:pt x="1401048" y="9419"/>
                          <a:pt x="1589984" y="-731"/>
                          <a:pt x="1806578" y="0"/>
                        </a:cubicBezTo>
                        <a:cubicBezTo>
                          <a:pt x="2023172" y="731"/>
                          <a:pt x="2247754" y="8393"/>
                          <a:pt x="2441321" y="0"/>
                        </a:cubicBezTo>
                        <a:cubicBezTo>
                          <a:pt x="2441167" y="8655"/>
                          <a:pt x="2440437" y="9975"/>
                          <a:pt x="2441321" y="18288"/>
                        </a:cubicBezTo>
                        <a:cubicBezTo>
                          <a:pt x="2169723" y="30506"/>
                          <a:pt x="2045712" y="39140"/>
                          <a:pt x="1830991" y="18288"/>
                        </a:cubicBezTo>
                        <a:cubicBezTo>
                          <a:pt x="1616270" y="-2564"/>
                          <a:pt x="1505876" y="3949"/>
                          <a:pt x="1269487" y="18288"/>
                        </a:cubicBezTo>
                        <a:cubicBezTo>
                          <a:pt x="1033098" y="32627"/>
                          <a:pt x="908661" y="41191"/>
                          <a:pt x="707983" y="18288"/>
                        </a:cubicBezTo>
                        <a:cubicBezTo>
                          <a:pt x="507305" y="-4615"/>
                          <a:pt x="333592" y="20759"/>
                          <a:pt x="0" y="18288"/>
                        </a:cubicBezTo>
                        <a:cubicBezTo>
                          <a:pt x="-688" y="11716"/>
                          <a:pt x="875" y="6357"/>
                          <a:pt x="0" y="0"/>
                        </a:cubicBezTo>
                        <a:close/>
                      </a:path>
                      <a:path w="2441321" h="18288" stroke="0" extrusionOk="0">
                        <a:moveTo>
                          <a:pt x="0" y="0"/>
                        </a:moveTo>
                        <a:cubicBezTo>
                          <a:pt x="207071" y="-14617"/>
                          <a:pt x="444194" y="-15606"/>
                          <a:pt x="585917" y="0"/>
                        </a:cubicBezTo>
                        <a:cubicBezTo>
                          <a:pt x="727640" y="15606"/>
                          <a:pt x="904326" y="-79"/>
                          <a:pt x="1123008" y="0"/>
                        </a:cubicBezTo>
                        <a:cubicBezTo>
                          <a:pt x="1341690" y="79"/>
                          <a:pt x="1600014" y="10401"/>
                          <a:pt x="1782164" y="0"/>
                        </a:cubicBezTo>
                        <a:cubicBezTo>
                          <a:pt x="1964314" y="-10401"/>
                          <a:pt x="2143537" y="-21488"/>
                          <a:pt x="2441321" y="0"/>
                        </a:cubicBezTo>
                        <a:cubicBezTo>
                          <a:pt x="2441735" y="5928"/>
                          <a:pt x="2441551" y="11133"/>
                          <a:pt x="2441321" y="18288"/>
                        </a:cubicBezTo>
                        <a:cubicBezTo>
                          <a:pt x="2166745" y="28773"/>
                          <a:pt x="2078726" y="15476"/>
                          <a:pt x="1879817" y="18288"/>
                        </a:cubicBezTo>
                        <a:cubicBezTo>
                          <a:pt x="1680908" y="21100"/>
                          <a:pt x="1548770" y="-4127"/>
                          <a:pt x="1318313" y="18288"/>
                        </a:cubicBezTo>
                        <a:cubicBezTo>
                          <a:pt x="1087856" y="40703"/>
                          <a:pt x="894613" y="3927"/>
                          <a:pt x="659157" y="18288"/>
                        </a:cubicBezTo>
                        <a:cubicBezTo>
                          <a:pt x="423701" y="32649"/>
                          <a:pt x="246611" y="33975"/>
                          <a:pt x="0" y="18288"/>
                        </a:cubicBezTo>
                        <a:cubicBezTo>
                          <a:pt x="-348" y="10388"/>
                          <a:pt x="-12" y="3969"/>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i Have Found A Friend In Jesus Art Print by Traci Beeson - Fine Art America">
            <a:extLst>
              <a:ext uri="{FF2B5EF4-FFF2-40B4-BE49-F238E27FC236}">
                <a16:creationId xmlns:a16="http://schemas.microsoft.com/office/drawing/2014/main" id="{D4DF8159-0CA9-86E0-EAF0-6FFBFB150136}"/>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490722" y="709803"/>
            <a:ext cx="5410962" cy="5410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402301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16C7876-1CFF-B7F6-F5F0-BB636768E4F8}"/>
              </a:ext>
            </a:extLst>
          </p:cNvPr>
          <p:cNvSpPr>
            <a:spLocks noGrp="1"/>
          </p:cNvSpPr>
          <p:nvPr>
            <p:ph type="title"/>
          </p:nvPr>
        </p:nvSpPr>
        <p:spPr>
          <a:xfrm>
            <a:off x="473202" y="639520"/>
            <a:ext cx="2571750" cy="1719072"/>
          </a:xfrm>
        </p:spPr>
        <p:txBody>
          <a:bodyPr anchor="b">
            <a:normAutofit/>
          </a:bodyPr>
          <a:lstStyle/>
          <a:p>
            <a:r>
              <a:rPr lang="en-US" sz="5800" b="1" dirty="0">
                <a:latin typeface="Century Gothic" panose="020B0502020202020204" pitchFamily="34" charset="0"/>
              </a:rPr>
              <a:t>Friend</a:t>
            </a:r>
          </a:p>
        </p:txBody>
      </p:sp>
      <p:sp>
        <p:nvSpPr>
          <p:cNvPr id="1033"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2458" y="2573756"/>
            <a:ext cx="2441321" cy="18288"/>
          </a:xfrm>
          <a:custGeom>
            <a:avLst/>
            <a:gdLst>
              <a:gd name="connsiteX0" fmla="*/ 0 w 2441321"/>
              <a:gd name="connsiteY0" fmla="*/ 0 h 18288"/>
              <a:gd name="connsiteX1" fmla="*/ 585917 w 2441321"/>
              <a:gd name="connsiteY1" fmla="*/ 0 h 18288"/>
              <a:gd name="connsiteX2" fmla="*/ 1196247 w 2441321"/>
              <a:gd name="connsiteY2" fmla="*/ 0 h 18288"/>
              <a:gd name="connsiteX3" fmla="*/ 1806578 w 2441321"/>
              <a:gd name="connsiteY3" fmla="*/ 0 h 18288"/>
              <a:gd name="connsiteX4" fmla="*/ 2441321 w 2441321"/>
              <a:gd name="connsiteY4" fmla="*/ 0 h 18288"/>
              <a:gd name="connsiteX5" fmla="*/ 2441321 w 2441321"/>
              <a:gd name="connsiteY5" fmla="*/ 18288 h 18288"/>
              <a:gd name="connsiteX6" fmla="*/ 1830991 w 2441321"/>
              <a:gd name="connsiteY6" fmla="*/ 18288 h 18288"/>
              <a:gd name="connsiteX7" fmla="*/ 1269487 w 2441321"/>
              <a:gd name="connsiteY7" fmla="*/ 18288 h 18288"/>
              <a:gd name="connsiteX8" fmla="*/ 707983 w 2441321"/>
              <a:gd name="connsiteY8" fmla="*/ 18288 h 18288"/>
              <a:gd name="connsiteX9" fmla="*/ 0 w 2441321"/>
              <a:gd name="connsiteY9" fmla="*/ 18288 h 18288"/>
              <a:gd name="connsiteX10" fmla="*/ 0 w 2441321"/>
              <a:gd name="connsiteY10" fmla="*/ 0 h 18288"/>
              <a:gd name="connsiteX0" fmla="*/ 0 w 2441321"/>
              <a:gd name="connsiteY0" fmla="*/ 0 h 18288"/>
              <a:gd name="connsiteX1" fmla="*/ 585917 w 2441321"/>
              <a:gd name="connsiteY1" fmla="*/ 0 h 18288"/>
              <a:gd name="connsiteX2" fmla="*/ 1123008 w 2441321"/>
              <a:gd name="connsiteY2" fmla="*/ 0 h 18288"/>
              <a:gd name="connsiteX3" fmla="*/ 1782164 w 2441321"/>
              <a:gd name="connsiteY3" fmla="*/ 0 h 18288"/>
              <a:gd name="connsiteX4" fmla="*/ 2441321 w 2441321"/>
              <a:gd name="connsiteY4" fmla="*/ 0 h 18288"/>
              <a:gd name="connsiteX5" fmla="*/ 2441321 w 2441321"/>
              <a:gd name="connsiteY5" fmla="*/ 18288 h 18288"/>
              <a:gd name="connsiteX6" fmla="*/ 1879817 w 2441321"/>
              <a:gd name="connsiteY6" fmla="*/ 18288 h 18288"/>
              <a:gd name="connsiteX7" fmla="*/ 1318313 w 2441321"/>
              <a:gd name="connsiteY7" fmla="*/ 18288 h 18288"/>
              <a:gd name="connsiteX8" fmla="*/ 659157 w 2441321"/>
              <a:gd name="connsiteY8" fmla="*/ 18288 h 18288"/>
              <a:gd name="connsiteX9" fmla="*/ 0 w 2441321"/>
              <a:gd name="connsiteY9" fmla="*/ 18288 h 18288"/>
              <a:gd name="connsiteX10" fmla="*/ 0 w 2441321"/>
              <a:gd name="connsiteY10"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41321" h="18288" fill="none" extrusionOk="0">
                <a:moveTo>
                  <a:pt x="0" y="0"/>
                </a:moveTo>
                <a:cubicBezTo>
                  <a:pt x="280302" y="-6619"/>
                  <a:pt x="363201" y="4913"/>
                  <a:pt x="585917" y="0"/>
                </a:cubicBezTo>
                <a:cubicBezTo>
                  <a:pt x="832357" y="-10107"/>
                  <a:pt x="996738" y="-34312"/>
                  <a:pt x="1196247" y="0"/>
                </a:cubicBezTo>
                <a:cubicBezTo>
                  <a:pt x="1357180" y="16623"/>
                  <a:pt x="1575042" y="-11041"/>
                  <a:pt x="1806578" y="0"/>
                </a:cubicBezTo>
                <a:cubicBezTo>
                  <a:pt x="2016334" y="246"/>
                  <a:pt x="2239353" y="-8732"/>
                  <a:pt x="2441321" y="0"/>
                </a:cubicBezTo>
                <a:cubicBezTo>
                  <a:pt x="2441188" y="8366"/>
                  <a:pt x="2440365" y="10017"/>
                  <a:pt x="2441321" y="18288"/>
                </a:cubicBezTo>
                <a:cubicBezTo>
                  <a:pt x="2159375" y="49009"/>
                  <a:pt x="2054495" y="45666"/>
                  <a:pt x="1830991" y="18288"/>
                </a:cubicBezTo>
                <a:cubicBezTo>
                  <a:pt x="1615846" y="7509"/>
                  <a:pt x="1521674" y="-5422"/>
                  <a:pt x="1269487" y="18288"/>
                </a:cubicBezTo>
                <a:cubicBezTo>
                  <a:pt x="1019660" y="53960"/>
                  <a:pt x="886911" y="42351"/>
                  <a:pt x="707983" y="18288"/>
                </a:cubicBezTo>
                <a:cubicBezTo>
                  <a:pt x="523434" y="27321"/>
                  <a:pt x="307885" y="34316"/>
                  <a:pt x="0" y="18288"/>
                </a:cubicBezTo>
                <a:cubicBezTo>
                  <a:pt x="-595" y="11182"/>
                  <a:pt x="-5" y="6307"/>
                  <a:pt x="0" y="0"/>
                </a:cubicBezTo>
                <a:close/>
              </a:path>
              <a:path w="2441321" h="18288" stroke="0" extrusionOk="0">
                <a:moveTo>
                  <a:pt x="0" y="0"/>
                </a:moveTo>
                <a:cubicBezTo>
                  <a:pt x="212126" y="-10265"/>
                  <a:pt x="442910" y="-11728"/>
                  <a:pt x="585917" y="0"/>
                </a:cubicBezTo>
                <a:cubicBezTo>
                  <a:pt x="724579" y="21751"/>
                  <a:pt x="879365" y="-33198"/>
                  <a:pt x="1123008" y="0"/>
                </a:cubicBezTo>
                <a:cubicBezTo>
                  <a:pt x="1377247" y="11220"/>
                  <a:pt x="1597861" y="-34280"/>
                  <a:pt x="1782164" y="0"/>
                </a:cubicBezTo>
                <a:cubicBezTo>
                  <a:pt x="1975975" y="-3055"/>
                  <a:pt x="2116392" y="-15531"/>
                  <a:pt x="2441321" y="0"/>
                </a:cubicBezTo>
                <a:cubicBezTo>
                  <a:pt x="2441666" y="6144"/>
                  <a:pt x="2441358" y="10525"/>
                  <a:pt x="2441321" y="18288"/>
                </a:cubicBezTo>
                <a:cubicBezTo>
                  <a:pt x="2180658" y="18322"/>
                  <a:pt x="2084222" y="5934"/>
                  <a:pt x="1879817" y="18288"/>
                </a:cubicBezTo>
                <a:cubicBezTo>
                  <a:pt x="1668182" y="16222"/>
                  <a:pt x="1551159" y="-6477"/>
                  <a:pt x="1318313" y="18288"/>
                </a:cubicBezTo>
                <a:cubicBezTo>
                  <a:pt x="1059871" y="56395"/>
                  <a:pt x="901959" y="23831"/>
                  <a:pt x="659157" y="18288"/>
                </a:cubicBezTo>
                <a:cubicBezTo>
                  <a:pt x="444692" y="28483"/>
                  <a:pt x="245032" y="39882"/>
                  <a:pt x="0" y="18288"/>
                </a:cubicBezTo>
                <a:cubicBezTo>
                  <a:pt x="-11" y="10485"/>
                  <a:pt x="-221" y="3288"/>
                  <a:pt x="0" y="0"/>
                </a:cubicBezTo>
                <a:close/>
              </a:path>
              <a:path w="2441321" h="18288" fill="none" stroke="0" extrusionOk="0">
                <a:moveTo>
                  <a:pt x="0" y="0"/>
                </a:moveTo>
                <a:cubicBezTo>
                  <a:pt x="265389" y="-22361"/>
                  <a:pt x="344845" y="-65"/>
                  <a:pt x="585917" y="0"/>
                </a:cubicBezTo>
                <a:cubicBezTo>
                  <a:pt x="858472" y="13102"/>
                  <a:pt x="949265" y="-8078"/>
                  <a:pt x="1196247" y="0"/>
                </a:cubicBezTo>
                <a:cubicBezTo>
                  <a:pt x="1379248" y="30707"/>
                  <a:pt x="1585336" y="24963"/>
                  <a:pt x="1806578" y="0"/>
                </a:cubicBezTo>
                <a:cubicBezTo>
                  <a:pt x="1986731" y="-19207"/>
                  <a:pt x="2264933" y="16601"/>
                  <a:pt x="2441321" y="0"/>
                </a:cubicBezTo>
                <a:cubicBezTo>
                  <a:pt x="2441440" y="8687"/>
                  <a:pt x="2440452" y="9944"/>
                  <a:pt x="2441321" y="18288"/>
                </a:cubicBezTo>
                <a:cubicBezTo>
                  <a:pt x="2149099" y="27348"/>
                  <a:pt x="2027305" y="56470"/>
                  <a:pt x="1830991" y="18288"/>
                </a:cubicBezTo>
                <a:cubicBezTo>
                  <a:pt x="1614571" y="-18764"/>
                  <a:pt x="1500998" y="10727"/>
                  <a:pt x="1269487" y="18288"/>
                </a:cubicBezTo>
                <a:cubicBezTo>
                  <a:pt x="1042399" y="37834"/>
                  <a:pt x="927922" y="45822"/>
                  <a:pt x="707983" y="18288"/>
                </a:cubicBezTo>
                <a:cubicBezTo>
                  <a:pt x="502575" y="-5380"/>
                  <a:pt x="350393" y="34499"/>
                  <a:pt x="0" y="18288"/>
                </a:cubicBezTo>
                <a:cubicBezTo>
                  <a:pt x="-394" y="12154"/>
                  <a:pt x="907" y="6688"/>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custGeom>
                    <a:avLst/>
                    <a:gdLst>
                      <a:gd name="connsiteX0" fmla="*/ 0 w 2441321"/>
                      <a:gd name="connsiteY0" fmla="*/ 0 h 18288"/>
                      <a:gd name="connsiteX1" fmla="*/ 585917 w 2441321"/>
                      <a:gd name="connsiteY1" fmla="*/ 0 h 18288"/>
                      <a:gd name="connsiteX2" fmla="*/ 1196247 w 2441321"/>
                      <a:gd name="connsiteY2" fmla="*/ 0 h 18288"/>
                      <a:gd name="connsiteX3" fmla="*/ 1806578 w 2441321"/>
                      <a:gd name="connsiteY3" fmla="*/ 0 h 18288"/>
                      <a:gd name="connsiteX4" fmla="*/ 2441321 w 2441321"/>
                      <a:gd name="connsiteY4" fmla="*/ 0 h 18288"/>
                      <a:gd name="connsiteX5" fmla="*/ 2441321 w 2441321"/>
                      <a:gd name="connsiteY5" fmla="*/ 18288 h 18288"/>
                      <a:gd name="connsiteX6" fmla="*/ 1830991 w 2441321"/>
                      <a:gd name="connsiteY6" fmla="*/ 18288 h 18288"/>
                      <a:gd name="connsiteX7" fmla="*/ 1269487 w 2441321"/>
                      <a:gd name="connsiteY7" fmla="*/ 18288 h 18288"/>
                      <a:gd name="connsiteX8" fmla="*/ 707983 w 2441321"/>
                      <a:gd name="connsiteY8" fmla="*/ 18288 h 18288"/>
                      <a:gd name="connsiteX9" fmla="*/ 0 w 2441321"/>
                      <a:gd name="connsiteY9" fmla="*/ 18288 h 18288"/>
                      <a:gd name="connsiteX10" fmla="*/ 0 w 2441321"/>
                      <a:gd name="connsiteY10"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41321" h="18288" fill="none" extrusionOk="0">
                        <a:moveTo>
                          <a:pt x="0" y="0"/>
                        </a:moveTo>
                        <a:cubicBezTo>
                          <a:pt x="273217" y="-17533"/>
                          <a:pt x="355785" y="-4171"/>
                          <a:pt x="585917" y="0"/>
                        </a:cubicBezTo>
                        <a:cubicBezTo>
                          <a:pt x="816049" y="4171"/>
                          <a:pt x="991446" y="-9419"/>
                          <a:pt x="1196247" y="0"/>
                        </a:cubicBezTo>
                        <a:cubicBezTo>
                          <a:pt x="1401048" y="9419"/>
                          <a:pt x="1589984" y="-731"/>
                          <a:pt x="1806578" y="0"/>
                        </a:cubicBezTo>
                        <a:cubicBezTo>
                          <a:pt x="2023172" y="731"/>
                          <a:pt x="2247754" y="8393"/>
                          <a:pt x="2441321" y="0"/>
                        </a:cubicBezTo>
                        <a:cubicBezTo>
                          <a:pt x="2441167" y="8655"/>
                          <a:pt x="2440437" y="9975"/>
                          <a:pt x="2441321" y="18288"/>
                        </a:cubicBezTo>
                        <a:cubicBezTo>
                          <a:pt x="2169723" y="30506"/>
                          <a:pt x="2045712" y="39140"/>
                          <a:pt x="1830991" y="18288"/>
                        </a:cubicBezTo>
                        <a:cubicBezTo>
                          <a:pt x="1616270" y="-2564"/>
                          <a:pt x="1505876" y="3949"/>
                          <a:pt x="1269487" y="18288"/>
                        </a:cubicBezTo>
                        <a:cubicBezTo>
                          <a:pt x="1033098" y="32627"/>
                          <a:pt x="908661" y="41191"/>
                          <a:pt x="707983" y="18288"/>
                        </a:cubicBezTo>
                        <a:cubicBezTo>
                          <a:pt x="507305" y="-4615"/>
                          <a:pt x="333592" y="20759"/>
                          <a:pt x="0" y="18288"/>
                        </a:cubicBezTo>
                        <a:cubicBezTo>
                          <a:pt x="-688" y="11716"/>
                          <a:pt x="875" y="6357"/>
                          <a:pt x="0" y="0"/>
                        </a:cubicBezTo>
                        <a:close/>
                      </a:path>
                      <a:path w="2441321" h="18288" stroke="0" extrusionOk="0">
                        <a:moveTo>
                          <a:pt x="0" y="0"/>
                        </a:moveTo>
                        <a:cubicBezTo>
                          <a:pt x="207071" y="-14617"/>
                          <a:pt x="444194" y="-15606"/>
                          <a:pt x="585917" y="0"/>
                        </a:cubicBezTo>
                        <a:cubicBezTo>
                          <a:pt x="727640" y="15606"/>
                          <a:pt x="904326" y="-79"/>
                          <a:pt x="1123008" y="0"/>
                        </a:cubicBezTo>
                        <a:cubicBezTo>
                          <a:pt x="1341690" y="79"/>
                          <a:pt x="1600014" y="10401"/>
                          <a:pt x="1782164" y="0"/>
                        </a:cubicBezTo>
                        <a:cubicBezTo>
                          <a:pt x="1964314" y="-10401"/>
                          <a:pt x="2143537" y="-21488"/>
                          <a:pt x="2441321" y="0"/>
                        </a:cubicBezTo>
                        <a:cubicBezTo>
                          <a:pt x="2441735" y="5928"/>
                          <a:pt x="2441551" y="11133"/>
                          <a:pt x="2441321" y="18288"/>
                        </a:cubicBezTo>
                        <a:cubicBezTo>
                          <a:pt x="2166745" y="28773"/>
                          <a:pt x="2078726" y="15476"/>
                          <a:pt x="1879817" y="18288"/>
                        </a:cubicBezTo>
                        <a:cubicBezTo>
                          <a:pt x="1680908" y="21100"/>
                          <a:pt x="1548770" y="-4127"/>
                          <a:pt x="1318313" y="18288"/>
                        </a:cubicBezTo>
                        <a:cubicBezTo>
                          <a:pt x="1087856" y="40703"/>
                          <a:pt x="894613" y="3927"/>
                          <a:pt x="659157" y="18288"/>
                        </a:cubicBezTo>
                        <a:cubicBezTo>
                          <a:pt x="423701" y="32649"/>
                          <a:pt x="246611" y="33975"/>
                          <a:pt x="0" y="18288"/>
                        </a:cubicBezTo>
                        <a:cubicBezTo>
                          <a:pt x="-348" y="10388"/>
                          <a:pt x="-12" y="3969"/>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1977480-CBEA-2A9F-E905-0569A8180F33}"/>
              </a:ext>
            </a:extLst>
          </p:cNvPr>
          <p:cNvSpPr>
            <a:spLocks noGrp="1"/>
          </p:cNvSpPr>
          <p:nvPr>
            <p:ph idx="1"/>
          </p:nvPr>
        </p:nvSpPr>
        <p:spPr>
          <a:xfrm>
            <a:off x="473201" y="2807208"/>
            <a:ext cx="2841499" cy="3410712"/>
          </a:xfrm>
        </p:spPr>
        <p:txBody>
          <a:bodyPr anchor="t">
            <a:noAutofit/>
          </a:bodyPr>
          <a:lstStyle/>
          <a:p>
            <a:pPr marL="0" indent="0">
              <a:buNone/>
            </a:pPr>
            <a:r>
              <a:rPr lang="en-US" sz="2200" b="1" kern="0" dirty="0">
                <a:effectLst/>
                <a:latin typeface="Century Gothic" panose="020B0502020202020204" pitchFamily="34" charset="0"/>
                <a:ea typeface="Times New Roman" panose="02020603050405020304" pitchFamily="18" charset="0"/>
              </a:rPr>
              <a:t>(1) </a:t>
            </a:r>
            <a:r>
              <a:rPr lang="en-US" sz="2200" kern="0" dirty="0">
                <a:effectLst/>
                <a:latin typeface="Century Gothic" panose="020B0502020202020204" pitchFamily="34" charset="0"/>
                <a:ea typeface="Times New Roman" panose="02020603050405020304" pitchFamily="18" charset="0"/>
              </a:rPr>
              <a:t>a person attached to another by feelings of affection or personal regard. </a:t>
            </a:r>
          </a:p>
          <a:p>
            <a:pPr marL="0" indent="0">
              <a:buNone/>
            </a:pPr>
            <a:r>
              <a:rPr lang="en-US" sz="2200" b="1" kern="0" dirty="0">
                <a:effectLst/>
                <a:latin typeface="Century Gothic" panose="020B0502020202020204" pitchFamily="34" charset="0"/>
                <a:ea typeface="Times New Roman" panose="02020603050405020304" pitchFamily="18" charset="0"/>
              </a:rPr>
              <a:t>(2) </a:t>
            </a:r>
            <a:r>
              <a:rPr lang="en-US" sz="2200" kern="0" dirty="0">
                <a:effectLst/>
                <a:latin typeface="Century Gothic" panose="020B0502020202020204" pitchFamily="34" charset="0"/>
                <a:ea typeface="Times New Roman" panose="02020603050405020304" pitchFamily="18" charset="0"/>
              </a:rPr>
              <a:t>a person who gives assistance; patron; supporter.</a:t>
            </a:r>
            <a:r>
              <a:rPr lang="en-US" sz="2200" dirty="0">
                <a:effectLst/>
                <a:latin typeface="Century Gothic" panose="020B0502020202020204" pitchFamily="34" charset="0"/>
              </a:rPr>
              <a:t> </a:t>
            </a:r>
          </a:p>
          <a:p>
            <a:pPr marL="0" indent="0">
              <a:buNone/>
            </a:pPr>
            <a:r>
              <a:rPr lang="en-US" sz="2200" b="1" dirty="0">
                <a:latin typeface="Century Gothic" panose="020B0502020202020204" pitchFamily="34" charset="0"/>
              </a:rPr>
              <a:t>~ </a:t>
            </a:r>
            <a:r>
              <a:rPr lang="en-US" sz="2200" b="1" dirty="0" err="1">
                <a:latin typeface="Century Gothic" panose="020B0502020202020204" pitchFamily="34" charset="0"/>
              </a:rPr>
              <a:t>Dictionary.com</a:t>
            </a:r>
            <a:endParaRPr lang="en-US" sz="2200" b="1" dirty="0">
              <a:latin typeface="Century Gothic" panose="020B0502020202020204" pitchFamily="34" charset="0"/>
            </a:endParaRPr>
          </a:p>
        </p:txBody>
      </p:sp>
      <p:pic>
        <p:nvPicPr>
          <p:cNvPr id="1026" name="Picture 2" descr="10 Words Added to the Dictionary for 2019 | Newsmax.com">
            <a:extLst>
              <a:ext uri="{FF2B5EF4-FFF2-40B4-BE49-F238E27FC236}">
                <a16:creationId xmlns:a16="http://schemas.microsoft.com/office/drawing/2014/main" id="{BE7F457C-3E81-7242-E2F0-C2BAEB69475D}"/>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490722" y="1273745"/>
            <a:ext cx="5177790" cy="43105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440427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015FACB-7CD1-A915-AF93-FF2EEB20583B}"/>
              </a:ext>
            </a:extLst>
          </p:cNvPr>
          <p:cNvSpPr>
            <a:spLocks noGrp="1"/>
          </p:cNvSpPr>
          <p:nvPr>
            <p:ph type="title"/>
          </p:nvPr>
        </p:nvSpPr>
        <p:spPr>
          <a:xfrm>
            <a:off x="628650" y="365125"/>
            <a:ext cx="7886700" cy="1325563"/>
          </a:xfrm>
        </p:spPr>
        <p:txBody>
          <a:bodyPr>
            <a:normAutofit/>
          </a:bodyPr>
          <a:lstStyle/>
          <a:p>
            <a:r>
              <a:rPr lang="en-US" sz="4700" b="1">
                <a:latin typeface="Century Gothic" panose="020B0502020202020204" pitchFamily="34" charset="0"/>
              </a:rPr>
              <a:t>Friendship</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1777" y="1677373"/>
            <a:ext cx="8140446" cy="18288"/>
          </a:xfrm>
          <a:custGeom>
            <a:avLst/>
            <a:gdLst>
              <a:gd name="connsiteX0" fmla="*/ 0 w 8140446"/>
              <a:gd name="connsiteY0" fmla="*/ 0 h 18288"/>
              <a:gd name="connsiteX1" fmla="*/ 434157 w 8140446"/>
              <a:gd name="connsiteY1" fmla="*/ 0 h 18288"/>
              <a:gd name="connsiteX2" fmla="*/ 1193932 w 8140446"/>
              <a:gd name="connsiteY2" fmla="*/ 0 h 18288"/>
              <a:gd name="connsiteX3" fmla="*/ 1628089 w 8140446"/>
              <a:gd name="connsiteY3" fmla="*/ 0 h 18288"/>
              <a:gd name="connsiteX4" fmla="*/ 2225055 w 8140446"/>
              <a:gd name="connsiteY4" fmla="*/ 0 h 18288"/>
              <a:gd name="connsiteX5" fmla="*/ 3066235 w 8140446"/>
              <a:gd name="connsiteY5" fmla="*/ 0 h 18288"/>
              <a:gd name="connsiteX6" fmla="*/ 3744605 w 8140446"/>
              <a:gd name="connsiteY6" fmla="*/ 0 h 18288"/>
              <a:gd name="connsiteX7" fmla="*/ 4504380 w 8140446"/>
              <a:gd name="connsiteY7" fmla="*/ 0 h 18288"/>
              <a:gd name="connsiteX8" fmla="*/ 5101346 w 8140446"/>
              <a:gd name="connsiteY8" fmla="*/ 0 h 18288"/>
              <a:gd name="connsiteX9" fmla="*/ 5779717 w 8140446"/>
              <a:gd name="connsiteY9" fmla="*/ 0 h 18288"/>
              <a:gd name="connsiteX10" fmla="*/ 6620896 w 8140446"/>
              <a:gd name="connsiteY10" fmla="*/ 0 h 18288"/>
              <a:gd name="connsiteX11" fmla="*/ 7136458 w 8140446"/>
              <a:gd name="connsiteY11" fmla="*/ 0 h 18288"/>
              <a:gd name="connsiteX12" fmla="*/ 8140446 w 8140446"/>
              <a:gd name="connsiteY12" fmla="*/ 0 h 18288"/>
              <a:gd name="connsiteX13" fmla="*/ 8140446 w 8140446"/>
              <a:gd name="connsiteY13" fmla="*/ 18288 h 18288"/>
              <a:gd name="connsiteX14" fmla="*/ 7543480 w 8140446"/>
              <a:gd name="connsiteY14" fmla="*/ 18288 h 18288"/>
              <a:gd name="connsiteX15" fmla="*/ 7109323 w 8140446"/>
              <a:gd name="connsiteY15" fmla="*/ 18288 h 18288"/>
              <a:gd name="connsiteX16" fmla="*/ 6430952 w 8140446"/>
              <a:gd name="connsiteY16" fmla="*/ 18288 h 18288"/>
              <a:gd name="connsiteX17" fmla="*/ 5915391 w 8140446"/>
              <a:gd name="connsiteY17" fmla="*/ 18288 h 18288"/>
              <a:gd name="connsiteX18" fmla="*/ 5237020 w 8140446"/>
              <a:gd name="connsiteY18" fmla="*/ 18288 h 18288"/>
              <a:gd name="connsiteX19" fmla="*/ 4558650 w 8140446"/>
              <a:gd name="connsiteY19" fmla="*/ 18288 h 18288"/>
              <a:gd name="connsiteX20" fmla="*/ 3880279 w 8140446"/>
              <a:gd name="connsiteY20" fmla="*/ 18288 h 18288"/>
              <a:gd name="connsiteX21" fmla="*/ 3201909 w 8140446"/>
              <a:gd name="connsiteY21" fmla="*/ 18288 h 18288"/>
              <a:gd name="connsiteX22" fmla="*/ 2604943 w 8140446"/>
              <a:gd name="connsiteY22" fmla="*/ 18288 h 18288"/>
              <a:gd name="connsiteX23" fmla="*/ 1845168 w 8140446"/>
              <a:gd name="connsiteY23" fmla="*/ 18288 h 18288"/>
              <a:gd name="connsiteX24" fmla="*/ 1166797 w 8140446"/>
              <a:gd name="connsiteY24" fmla="*/ 18288 h 18288"/>
              <a:gd name="connsiteX25" fmla="*/ 0 w 8140446"/>
              <a:gd name="connsiteY25" fmla="*/ 18288 h 18288"/>
              <a:gd name="connsiteX26" fmla="*/ 0 w 8140446"/>
              <a:gd name="connsiteY26" fmla="*/ 0 h 18288"/>
              <a:gd name="connsiteX0" fmla="*/ 0 w 8140446"/>
              <a:gd name="connsiteY0" fmla="*/ 0 h 18288"/>
              <a:gd name="connsiteX1" fmla="*/ 596966 w 8140446"/>
              <a:gd name="connsiteY1" fmla="*/ 0 h 18288"/>
              <a:gd name="connsiteX2" fmla="*/ 1031123 w 8140446"/>
              <a:gd name="connsiteY2" fmla="*/ 0 h 18288"/>
              <a:gd name="connsiteX3" fmla="*/ 1872303 w 8140446"/>
              <a:gd name="connsiteY3" fmla="*/ 0 h 18288"/>
              <a:gd name="connsiteX4" fmla="*/ 2469269 w 8140446"/>
              <a:gd name="connsiteY4" fmla="*/ 0 h 18288"/>
              <a:gd name="connsiteX5" fmla="*/ 3066235 w 8140446"/>
              <a:gd name="connsiteY5" fmla="*/ 0 h 18288"/>
              <a:gd name="connsiteX6" fmla="*/ 3907414 w 8140446"/>
              <a:gd name="connsiteY6" fmla="*/ 0 h 18288"/>
              <a:gd name="connsiteX7" fmla="*/ 4422976 w 8140446"/>
              <a:gd name="connsiteY7" fmla="*/ 0 h 18288"/>
              <a:gd name="connsiteX8" fmla="*/ 5264155 w 8140446"/>
              <a:gd name="connsiteY8" fmla="*/ 0 h 18288"/>
              <a:gd name="connsiteX9" fmla="*/ 6105335 w 8140446"/>
              <a:gd name="connsiteY9" fmla="*/ 0 h 18288"/>
              <a:gd name="connsiteX10" fmla="*/ 6783705 w 8140446"/>
              <a:gd name="connsiteY10" fmla="*/ 0 h 18288"/>
              <a:gd name="connsiteX11" fmla="*/ 8140446 w 8140446"/>
              <a:gd name="connsiteY11" fmla="*/ 0 h 18288"/>
              <a:gd name="connsiteX12" fmla="*/ 8140446 w 8140446"/>
              <a:gd name="connsiteY12" fmla="*/ 18288 h 18288"/>
              <a:gd name="connsiteX13" fmla="*/ 7706289 w 8140446"/>
              <a:gd name="connsiteY13" fmla="*/ 18288 h 18288"/>
              <a:gd name="connsiteX14" fmla="*/ 6865109 w 8140446"/>
              <a:gd name="connsiteY14" fmla="*/ 18288 h 18288"/>
              <a:gd name="connsiteX15" fmla="*/ 6349548 w 8140446"/>
              <a:gd name="connsiteY15" fmla="*/ 18288 h 18288"/>
              <a:gd name="connsiteX16" fmla="*/ 5671177 w 8140446"/>
              <a:gd name="connsiteY16" fmla="*/ 18288 h 18288"/>
              <a:gd name="connsiteX17" fmla="*/ 4829998 w 8140446"/>
              <a:gd name="connsiteY17" fmla="*/ 18288 h 18288"/>
              <a:gd name="connsiteX18" fmla="*/ 4151627 w 8140446"/>
              <a:gd name="connsiteY18" fmla="*/ 18288 h 18288"/>
              <a:gd name="connsiteX19" fmla="*/ 3717470 w 8140446"/>
              <a:gd name="connsiteY19" fmla="*/ 18288 h 18288"/>
              <a:gd name="connsiteX20" fmla="*/ 3201909 w 8140446"/>
              <a:gd name="connsiteY20" fmla="*/ 18288 h 18288"/>
              <a:gd name="connsiteX21" fmla="*/ 2360729 w 8140446"/>
              <a:gd name="connsiteY21" fmla="*/ 18288 h 18288"/>
              <a:gd name="connsiteX22" fmla="*/ 1682359 w 8140446"/>
              <a:gd name="connsiteY22" fmla="*/ 18288 h 18288"/>
              <a:gd name="connsiteX23" fmla="*/ 1166797 w 8140446"/>
              <a:gd name="connsiteY23" fmla="*/ 18288 h 18288"/>
              <a:gd name="connsiteX24" fmla="*/ 0 w 8140446"/>
              <a:gd name="connsiteY24" fmla="*/ 18288 h 18288"/>
              <a:gd name="connsiteX25" fmla="*/ 0 w 8140446"/>
              <a:gd name="connsiteY2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8140446" h="18288" fill="none" extrusionOk="0">
                <a:moveTo>
                  <a:pt x="0" y="0"/>
                </a:moveTo>
                <a:cubicBezTo>
                  <a:pt x="87427" y="6231"/>
                  <a:pt x="309612" y="-26324"/>
                  <a:pt x="434157" y="0"/>
                </a:cubicBezTo>
                <a:cubicBezTo>
                  <a:pt x="536972" y="29330"/>
                  <a:pt x="959392" y="28619"/>
                  <a:pt x="1193932" y="0"/>
                </a:cubicBezTo>
                <a:cubicBezTo>
                  <a:pt x="1446097" y="13819"/>
                  <a:pt x="1471680" y="7203"/>
                  <a:pt x="1628089" y="0"/>
                </a:cubicBezTo>
                <a:cubicBezTo>
                  <a:pt x="1817415" y="4047"/>
                  <a:pt x="1949536" y="-59324"/>
                  <a:pt x="2225055" y="0"/>
                </a:cubicBezTo>
                <a:cubicBezTo>
                  <a:pt x="2520490" y="18365"/>
                  <a:pt x="2717469" y="18707"/>
                  <a:pt x="3066235" y="0"/>
                </a:cubicBezTo>
                <a:cubicBezTo>
                  <a:pt x="3437075" y="3751"/>
                  <a:pt x="3408347" y="31644"/>
                  <a:pt x="3744605" y="0"/>
                </a:cubicBezTo>
                <a:cubicBezTo>
                  <a:pt x="4097249" y="-11527"/>
                  <a:pt x="4249699" y="-32555"/>
                  <a:pt x="4504380" y="0"/>
                </a:cubicBezTo>
                <a:cubicBezTo>
                  <a:pt x="4737570" y="17980"/>
                  <a:pt x="4877497" y="1006"/>
                  <a:pt x="5101346" y="0"/>
                </a:cubicBezTo>
                <a:cubicBezTo>
                  <a:pt x="5359305" y="-15330"/>
                  <a:pt x="5447195" y="7257"/>
                  <a:pt x="5779717" y="0"/>
                </a:cubicBezTo>
                <a:cubicBezTo>
                  <a:pt x="6090019" y="-17621"/>
                  <a:pt x="6273151" y="4279"/>
                  <a:pt x="6620896" y="0"/>
                </a:cubicBezTo>
                <a:cubicBezTo>
                  <a:pt x="6968586" y="34056"/>
                  <a:pt x="6990073" y="23587"/>
                  <a:pt x="7136458" y="0"/>
                </a:cubicBezTo>
                <a:cubicBezTo>
                  <a:pt x="7320575" y="20480"/>
                  <a:pt x="7847401" y="-6173"/>
                  <a:pt x="8140446" y="0"/>
                </a:cubicBezTo>
                <a:cubicBezTo>
                  <a:pt x="8139878" y="7862"/>
                  <a:pt x="8140227" y="13269"/>
                  <a:pt x="8140446" y="18288"/>
                </a:cubicBezTo>
                <a:cubicBezTo>
                  <a:pt x="7908069" y="-20636"/>
                  <a:pt x="7683037" y="21977"/>
                  <a:pt x="7543480" y="18288"/>
                </a:cubicBezTo>
                <a:cubicBezTo>
                  <a:pt x="7393752" y="10050"/>
                  <a:pt x="7221032" y="-3229"/>
                  <a:pt x="7109323" y="18288"/>
                </a:cubicBezTo>
                <a:cubicBezTo>
                  <a:pt x="7015297" y="22483"/>
                  <a:pt x="6599332" y="40899"/>
                  <a:pt x="6430952" y="18288"/>
                </a:cubicBezTo>
                <a:cubicBezTo>
                  <a:pt x="6292915" y="-34150"/>
                  <a:pt x="6142305" y="21507"/>
                  <a:pt x="5915391" y="18288"/>
                </a:cubicBezTo>
                <a:cubicBezTo>
                  <a:pt x="5682725" y="47843"/>
                  <a:pt x="5440566" y="31420"/>
                  <a:pt x="5237020" y="18288"/>
                </a:cubicBezTo>
                <a:cubicBezTo>
                  <a:pt x="5046456" y="10577"/>
                  <a:pt x="4706449" y="51976"/>
                  <a:pt x="4558650" y="18288"/>
                </a:cubicBezTo>
                <a:cubicBezTo>
                  <a:pt x="4361396" y="-987"/>
                  <a:pt x="4145362" y="-22303"/>
                  <a:pt x="3880279" y="18288"/>
                </a:cubicBezTo>
                <a:cubicBezTo>
                  <a:pt x="3610716" y="25411"/>
                  <a:pt x="3472690" y="4008"/>
                  <a:pt x="3201909" y="18288"/>
                </a:cubicBezTo>
                <a:cubicBezTo>
                  <a:pt x="2913595" y="35097"/>
                  <a:pt x="2753317" y="-1149"/>
                  <a:pt x="2604943" y="18288"/>
                </a:cubicBezTo>
                <a:cubicBezTo>
                  <a:pt x="2450130" y="36989"/>
                  <a:pt x="1974183" y="40159"/>
                  <a:pt x="1845168" y="18288"/>
                </a:cubicBezTo>
                <a:cubicBezTo>
                  <a:pt x="1677929" y="220"/>
                  <a:pt x="1378098" y="-772"/>
                  <a:pt x="1166797" y="18288"/>
                </a:cubicBezTo>
                <a:cubicBezTo>
                  <a:pt x="921150" y="53277"/>
                  <a:pt x="327457" y="47297"/>
                  <a:pt x="0" y="18288"/>
                </a:cubicBezTo>
                <a:cubicBezTo>
                  <a:pt x="-589" y="13471"/>
                  <a:pt x="-474" y="7409"/>
                  <a:pt x="0" y="0"/>
                </a:cubicBezTo>
                <a:close/>
              </a:path>
              <a:path w="8140446" h="18288" stroke="0" extrusionOk="0">
                <a:moveTo>
                  <a:pt x="0" y="0"/>
                </a:moveTo>
                <a:cubicBezTo>
                  <a:pt x="136968" y="-25482"/>
                  <a:pt x="379786" y="11224"/>
                  <a:pt x="596966" y="0"/>
                </a:cubicBezTo>
                <a:cubicBezTo>
                  <a:pt x="815878" y="-21223"/>
                  <a:pt x="832062" y="11868"/>
                  <a:pt x="1031123" y="0"/>
                </a:cubicBezTo>
                <a:cubicBezTo>
                  <a:pt x="1256800" y="-30738"/>
                  <a:pt x="1658090" y="-20345"/>
                  <a:pt x="1872303" y="0"/>
                </a:cubicBezTo>
                <a:cubicBezTo>
                  <a:pt x="2115604" y="28431"/>
                  <a:pt x="2277865" y="-40642"/>
                  <a:pt x="2469269" y="0"/>
                </a:cubicBezTo>
                <a:cubicBezTo>
                  <a:pt x="2679731" y="25919"/>
                  <a:pt x="2788602" y="-6498"/>
                  <a:pt x="3066235" y="0"/>
                </a:cubicBezTo>
                <a:cubicBezTo>
                  <a:pt x="3325663" y="-14487"/>
                  <a:pt x="3706561" y="67517"/>
                  <a:pt x="3907414" y="0"/>
                </a:cubicBezTo>
                <a:cubicBezTo>
                  <a:pt x="4127229" y="-37113"/>
                  <a:pt x="4179037" y="-8167"/>
                  <a:pt x="4422976" y="0"/>
                </a:cubicBezTo>
                <a:cubicBezTo>
                  <a:pt x="4683575" y="-28486"/>
                  <a:pt x="5055803" y="-13799"/>
                  <a:pt x="5264155" y="0"/>
                </a:cubicBezTo>
                <a:cubicBezTo>
                  <a:pt x="5513566" y="14315"/>
                  <a:pt x="5735215" y="2768"/>
                  <a:pt x="6105335" y="0"/>
                </a:cubicBezTo>
                <a:cubicBezTo>
                  <a:pt x="6510913" y="-12587"/>
                  <a:pt x="6456171" y="3247"/>
                  <a:pt x="6783705" y="0"/>
                </a:cubicBezTo>
                <a:cubicBezTo>
                  <a:pt x="7057099" y="-15461"/>
                  <a:pt x="7592067" y="5384"/>
                  <a:pt x="8140446" y="0"/>
                </a:cubicBezTo>
                <a:cubicBezTo>
                  <a:pt x="8140452" y="8597"/>
                  <a:pt x="8141122" y="9732"/>
                  <a:pt x="8140446" y="18288"/>
                </a:cubicBezTo>
                <a:cubicBezTo>
                  <a:pt x="7961834" y="8406"/>
                  <a:pt x="7874097" y="10350"/>
                  <a:pt x="7706289" y="18288"/>
                </a:cubicBezTo>
                <a:cubicBezTo>
                  <a:pt x="7582508" y="-14920"/>
                  <a:pt x="7179551" y="-33111"/>
                  <a:pt x="6865109" y="18288"/>
                </a:cubicBezTo>
                <a:cubicBezTo>
                  <a:pt x="6583382" y="24117"/>
                  <a:pt x="6525821" y="36696"/>
                  <a:pt x="6349548" y="18288"/>
                </a:cubicBezTo>
                <a:cubicBezTo>
                  <a:pt x="6209953" y="10881"/>
                  <a:pt x="5959707" y="-47828"/>
                  <a:pt x="5671177" y="18288"/>
                </a:cubicBezTo>
                <a:cubicBezTo>
                  <a:pt x="5387744" y="29809"/>
                  <a:pt x="5228514" y="101507"/>
                  <a:pt x="4829998" y="18288"/>
                </a:cubicBezTo>
                <a:cubicBezTo>
                  <a:pt x="4415646" y="-28596"/>
                  <a:pt x="4343809" y="28954"/>
                  <a:pt x="4151627" y="18288"/>
                </a:cubicBezTo>
                <a:cubicBezTo>
                  <a:pt x="3950673" y="-9796"/>
                  <a:pt x="3879947" y="41143"/>
                  <a:pt x="3717470" y="18288"/>
                </a:cubicBezTo>
                <a:cubicBezTo>
                  <a:pt x="3558660" y="10110"/>
                  <a:pt x="3468854" y="29375"/>
                  <a:pt x="3201909" y="18288"/>
                </a:cubicBezTo>
                <a:cubicBezTo>
                  <a:pt x="2965673" y="10505"/>
                  <a:pt x="2568327" y="22116"/>
                  <a:pt x="2360729" y="18288"/>
                </a:cubicBezTo>
                <a:cubicBezTo>
                  <a:pt x="2171885" y="49144"/>
                  <a:pt x="1923258" y="16020"/>
                  <a:pt x="1682359" y="18288"/>
                </a:cubicBezTo>
                <a:cubicBezTo>
                  <a:pt x="1430698" y="-2378"/>
                  <a:pt x="1324229" y="-1751"/>
                  <a:pt x="1166797" y="18288"/>
                </a:cubicBezTo>
                <a:cubicBezTo>
                  <a:pt x="1001390" y="41795"/>
                  <a:pt x="324313" y="57964"/>
                  <a:pt x="0" y="18288"/>
                </a:cubicBezTo>
                <a:cubicBezTo>
                  <a:pt x="285" y="13135"/>
                  <a:pt x="532" y="5956"/>
                  <a:pt x="0" y="0"/>
                </a:cubicBezTo>
                <a:close/>
              </a:path>
              <a:path w="8140446" h="18288" fill="none" stroke="0" extrusionOk="0">
                <a:moveTo>
                  <a:pt x="0" y="0"/>
                </a:moveTo>
                <a:cubicBezTo>
                  <a:pt x="69532" y="-6557"/>
                  <a:pt x="264219" y="3919"/>
                  <a:pt x="434157" y="0"/>
                </a:cubicBezTo>
                <a:cubicBezTo>
                  <a:pt x="600013" y="9090"/>
                  <a:pt x="921449" y="-13478"/>
                  <a:pt x="1193932" y="0"/>
                </a:cubicBezTo>
                <a:cubicBezTo>
                  <a:pt x="1443592" y="14844"/>
                  <a:pt x="1471188" y="10722"/>
                  <a:pt x="1628089" y="0"/>
                </a:cubicBezTo>
                <a:cubicBezTo>
                  <a:pt x="1750006" y="-24149"/>
                  <a:pt x="1967480" y="-14904"/>
                  <a:pt x="2225055" y="0"/>
                </a:cubicBezTo>
                <a:cubicBezTo>
                  <a:pt x="2503918" y="19247"/>
                  <a:pt x="2709263" y="-16351"/>
                  <a:pt x="3066235" y="0"/>
                </a:cubicBezTo>
                <a:cubicBezTo>
                  <a:pt x="3429723" y="-1627"/>
                  <a:pt x="3399401" y="30976"/>
                  <a:pt x="3744605" y="0"/>
                </a:cubicBezTo>
                <a:cubicBezTo>
                  <a:pt x="4081920" y="-40602"/>
                  <a:pt x="4258272" y="-2441"/>
                  <a:pt x="4504380" y="0"/>
                </a:cubicBezTo>
                <a:cubicBezTo>
                  <a:pt x="4760039" y="21121"/>
                  <a:pt x="4866555" y="-1351"/>
                  <a:pt x="5101346" y="0"/>
                </a:cubicBezTo>
                <a:cubicBezTo>
                  <a:pt x="5336279" y="1859"/>
                  <a:pt x="5465100" y="30801"/>
                  <a:pt x="5779717" y="0"/>
                </a:cubicBezTo>
                <a:cubicBezTo>
                  <a:pt x="6117018" y="-2879"/>
                  <a:pt x="6273497" y="-5002"/>
                  <a:pt x="6620896" y="0"/>
                </a:cubicBezTo>
                <a:cubicBezTo>
                  <a:pt x="6972306" y="38666"/>
                  <a:pt x="6992056" y="28334"/>
                  <a:pt x="7136458" y="0"/>
                </a:cubicBezTo>
                <a:cubicBezTo>
                  <a:pt x="7325567" y="-61201"/>
                  <a:pt x="7766555" y="-88399"/>
                  <a:pt x="8140446" y="0"/>
                </a:cubicBezTo>
                <a:cubicBezTo>
                  <a:pt x="8140031" y="7748"/>
                  <a:pt x="8139515" y="13015"/>
                  <a:pt x="8140446" y="18288"/>
                </a:cubicBezTo>
                <a:cubicBezTo>
                  <a:pt x="7892673" y="-4012"/>
                  <a:pt x="7668025" y="650"/>
                  <a:pt x="7543480" y="18288"/>
                </a:cubicBezTo>
                <a:cubicBezTo>
                  <a:pt x="7406710" y="-3467"/>
                  <a:pt x="7207646" y="8893"/>
                  <a:pt x="7109323" y="18288"/>
                </a:cubicBezTo>
                <a:cubicBezTo>
                  <a:pt x="6993037" y="49011"/>
                  <a:pt x="6598723" y="59405"/>
                  <a:pt x="6430952" y="18288"/>
                </a:cubicBezTo>
                <a:cubicBezTo>
                  <a:pt x="6284771" y="15315"/>
                  <a:pt x="6162730" y="20350"/>
                  <a:pt x="5915391" y="18288"/>
                </a:cubicBezTo>
                <a:cubicBezTo>
                  <a:pt x="5684668" y="13603"/>
                  <a:pt x="5422852" y="53618"/>
                  <a:pt x="5237020" y="18288"/>
                </a:cubicBezTo>
                <a:cubicBezTo>
                  <a:pt x="5035482" y="26296"/>
                  <a:pt x="4719808" y="55145"/>
                  <a:pt x="4558650" y="18288"/>
                </a:cubicBezTo>
                <a:cubicBezTo>
                  <a:pt x="4375169" y="-35587"/>
                  <a:pt x="4137553" y="12086"/>
                  <a:pt x="3880279" y="18288"/>
                </a:cubicBezTo>
                <a:cubicBezTo>
                  <a:pt x="3624533" y="32648"/>
                  <a:pt x="3467387" y="6480"/>
                  <a:pt x="3201909" y="18288"/>
                </a:cubicBezTo>
                <a:cubicBezTo>
                  <a:pt x="2918126" y="73342"/>
                  <a:pt x="2717830" y="-17156"/>
                  <a:pt x="2604943" y="18288"/>
                </a:cubicBezTo>
                <a:cubicBezTo>
                  <a:pt x="2496133" y="44525"/>
                  <a:pt x="2003915" y="18254"/>
                  <a:pt x="1845168" y="18288"/>
                </a:cubicBezTo>
                <a:cubicBezTo>
                  <a:pt x="1694518" y="14989"/>
                  <a:pt x="1344959" y="44188"/>
                  <a:pt x="1166797" y="18288"/>
                </a:cubicBezTo>
                <a:cubicBezTo>
                  <a:pt x="935925" y="69451"/>
                  <a:pt x="319712" y="-63972"/>
                  <a:pt x="0" y="18288"/>
                </a:cubicBezTo>
                <a:cubicBezTo>
                  <a:pt x="1307" y="12414"/>
                  <a:pt x="-32" y="574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custGeom>
                    <a:avLst/>
                    <a:gdLst>
                      <a:gd name="connsiteX0" fmla="*/ 0 w 8140446"/>
                      <a:gd name="connsiteY0" fmla="*/ 0 h 18288"/>
                      <a:gd name="connsiteX1" fmla="*/ 434157 w 8140446"/>
                      <a:gd name="connsiteY1" fmla="*/ 0 h 18288"/>
                      <a:gd name="connsiteX2" fmla="*/ 1193932 w 8140446"/>
                      <a:gd name="connsiteY2" fmla="*/ 0 h 18288"/>
                      <a:gd name="connsiteX3" fmla="*/ 1628089 w 8140446"/>
                      <a:gd name="connsiteY3" fmla="*/ 0 h 18288"/>
                      <a:gd name="connsiteX4" fmla="*/ 2225055 w 8140446"/>
                      <a:gd name="connsiteY4" fmla="*/ 0 h 18288"/>
                      <a:gd name="connsiteX5" fmla="*/ 3066235 w 8140446"/>
                      <a:gd name="connsiteY5" fmla="*/ 0 h 18288"/>
                      <a:gd name="connsiteX6" fmla="*/ 3744605 w 8140446"/>
                      <a:gd name="connsiteY6" fmla="*/ 0 h 18288"/>
                      <a:gd name="connsiteX7" fmla="*/ 4504380 w 8140446"/>
                      <a:gd name="connsiteY7" fmla="*/ 0 h 18288"/>
                      <a:gd name="connsiteX8" fmla="*/ 5101346 w 8140446"/>
                      <a:gd name="connsiteY8" fmla="*/ 0 h 18288"/>
                      <a:gd name="connsiteX9" fmla="*/ 5779717 w 8140446"/>
                      <a:gd name="connsiteY9" fmla="*/ 0 h 18288"/>
                      <a:gd name="connsiteX10" fmla="*/ 6620896 w 8140446"/>
                      <a:gd name="connsiteY10" fmla="*/ 0 h 18288"/>
                      <a:gd name="connsiteX11" fmla="*/ 7136458 w 8140446"/>
                      <a:gd name="connsiteY11" fmla="*/ 0 h 18288"/>
                      <a:gd name="connsiteX12" fmla="*/ 8140446 w 8140446"/>
                      <a:gd name="connsiteY12" fmla="*/ 0 h 18288"/>
                      <a:gd name="connsiteX13" fmla="*/ 8140446 w 8140446"/>
                      <a:gd name="connsiteY13" fmla="*/ 18288 h 18288"/>
                      <a:gd name="connsiteX14" fmla="*/ 7543480 w 8140446"/>
                      <a:gd name="connsiteY14" fmla="*/ 18288 h 18288"/>
                      <a:gd name="connsiteX15" fmla="*/ 7109323 w 8140446"/>
                      <a:gd name="connsiteY15" fmla="*/ 18288 h 18288"/>
                      <a:gd name="connsiteX16" fmla="*/ 6430952 w 8140446"/>
                      <a:gd name="connsiteY16" fmla="*/ 18288 h 18288"/>
                      <a:gd name="connsiteX17" fmla="*/ 5915391 w 8140446"/>
                      <a:gd name="connsiteY17" fmla="*/ 18288 h 18288"/>
                      <a:gd name="connsiteX18" fmla="*/ 5237020 w 8140446"/>
                      <a:gd name="connsiteY18" fmla="*/ 18288 h 18288"/>
                      <a:gd name="connsiteX19" fmla="*/ 4558650 w 8140446"/>
                      <a:gd name="connsiteY19" fmla="*/ 18288 h 18288"/>
                      <a:gd name="connsiteX20" fmla="*/ 3880279 w 8140446"/>
                      <a:gd name="connsiteY20" fmla="*/ 18288 h 18288"/>
                      <a:gd name="connsiteX21" fmla="*/ 3201909 w 8140446"/>
                      <a:gd name="connsiteY21" fmla="*/ 18288 h 18288"/>
                      <a:gd name="connsiteX22" fmla="*/ 2604943 w 8140446"/>
                      <a:gd name="connsiteY22" fmla="*/ 18288 h 18288"/>
                      <a:gd name="connsiteX23" fmla="*/ 1845168 w 8140446"/>
                      <a:gd name="connsiteY23" fmla="*/ 18288 h 18288"/>
                      <a:gd name="connsiteX24" fmla="*/ 1166797 w 8140446"/>
                      <a:gd name="connsiteY24" fmla="*/ 18288 h 18288"/>
                      <a:gd name="connsiteX25" fmla="*/ 0 w 8140446"/>
                      <a:gd name="connsiteY25" fmla="*/ 18288 h 18288"/>
                      <a:gd name="connsiteX26" fmla="*/ 0 w 8140446"/>
                      <a:gd name="connsiteY2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8140446" h="18288" fill="none" extrusionOk="0">
                        <a:moveTo>
                          <a:pt x="0" y="0"/>
                        </a:moveTo>
                        <a:cubicBezTo>
                          <a:pt x="94920" y="9103"/>
                          <a:pt x="287892" y="-4966"/>
                          <a:pt x="434157" y="0"/>
                        </a:cubicBezTo>
                        <a:cubicBezTo>
                          <a:pt x="580422" y="4966"/>
                          <a:pt x="943595" y="-14182"/>
                          <a:pt x="1193932" y="0"/>
                        </a:cubicBezTo>
                        <a:cubicBezTo>
                          <a:pt x="1444270" y="14182"/>
                          <a:pt x="1472129" y="5523"/>
                          <a:pt x="1628089" y="0"/>
                        </a:cubicBezTo>
                        <a:cubicBezTo>
                          <a:pt x="1784049" y="-5523"/>
                          <a:pt x="1962419" y="-17322"/>
                          <a:pt x="2225055" y="0"/>
                        </a:cubicBezTo>
                        <a:cubicBezTo>
                          <a:pt x="2487691" y="17322"/>
                          <a:pt x="2700681" y="1311"/>
                          <a:pt x="3066235" y="0"/>
                        </a:cubicBezTo>
                        <a:cubicBezTo>
                          <a:pt x="3431789" y="-1311"/>
                          <a:pt x="3405662" y="25081"/>
                          <a:pt x="3744605" y="0"/>
                        </a:cubicBezTo>
                        <a:cubicBezTo>
                          <a:pt x="4083548" y="-25081"/>
                          <a:pt x="4265111" y="-11945"/>
                          <a:pt x="4504380" y="0"/>
                        </a:cubicBezTo>
                        <a:cubicBezTo>
                          <a:pt x="4743649" y="11945"/>
                          <a:pt x="4860394" y="-2832"/>
                          <a:pt x="5101346" y="0"/>
                        </a:cubicBezTo>
                        <a:cubicBezTo>
                          <a:pt x="5342298" y="2832"/>
                          <a:pt x="5456387" y="23676"/>
                          <a:pt x="5779717" y="0"/>
                        </a:cubicBezTo>
                        <a:cubicBezTo>
                          <a:pt x="6103047" y="-23676"/>
                          <a:pt x="6270379" y="-37291"/>
                          <a:pt x="6620896" y="0"/>
                        </a:cubicBezTo>
                        <a:cubicBezTo>
                          <a:pt x="6971413" y="37291"/>
                          <a:pt x="6989068" y="24674"/>
                          <a:pt x="7136458" y="0"/>
                        </a:cubicBezTo>
                        <a:cubicBezTo>
                          <a:pt x="7283848" y="-24674"/>
                          <a:pt x="7752532" y="-22436"/>
                          <a:pt x="8140446" y="0"/>
                        </a:cubicBezTo>
                        <a:cubicBezTo>
                          <a:pt x="8140314" y="7702"/>
                          <a:pt x="8140234" y="13511"/>
                          <a:pt x="8140446" y="18288"/>
                        </a:cubicBezTo>
                        <a:cubicBezTo>
                          <a:pt x="7906329" y="-3043"/>
                          <a:pt x="7681180" y="27465"/>
                          <a:pt x="7543480" y="18288"/>
                        </a:cubicBezTo>
                        <a:cubicBezTo>
                          <a:pt x="7405780" y="9111"/>
                          <a:pt x="7216607" y="3660"/>
                          <a:pt x="7109323" y="18288"/>
                        </a:cubicBezTo>
                        <a:cubicBezTo>
                          <a:pt x="7002039" y="32916"/>
                          <a:pt x="6576231" y="42692"/>
                          <a:pt x="6430952" y="18288"/>
                        </a:cubicBezTo>
                        <a:cubicBezTo>
                          <a:pt x="6285673" y="-6116"/>
                          <a:pt x="6138840" y="34521"/>
                          <a:pt x="5915391" y="18288"/>
                        </a:cubicBezTo>
                        <a:cubicBezTo>
                          <a:pt x="5691942" y="2055"/>
                          <a:pt x="5459460" y="51666"/>
                          <a:pt x="5237020" y="18288"/>
                        </a:cubicBezTo>
                        <a:cubicBezTo>
                          <a:pt x="5014580" y="-15090"/>
                          <a:pt x="4747677" y="40449"/>
                          <a:pt x="4558650" y="18288"/>
                        </a:cubicBezTo>
                        <a:cubicBezTo>
                          <a:pt x="4369623" y="-3873"/>
                          <a:pt x="4146061" y="12568"/>
                          <a:pt x="3880279" y="18288"/>
                        </a:cubicBezTo>
                        <a:cubicBezTo>
                          <a:pt x="3614497" y="24008"/>
                          <a:pt x="3473808" y="-12908"/>
                          <a:pt x="3201909" y="18288"/>
                        </a:cubicBezTo>
                        <a:cubicBezTo>
                          <a:pt x="2930010" y="49484"/>
                          <a:pt x="2728175" y="-3430"/>
                          <a:pt x="2604943" y="18288"/>
                        </a:cubicBezTo>
                        <a:cubicBezTo>
                          <a:pt x="2481711" y="40006"/>
                          <a:pt x="2004334" y="26952"/>
                          <a:pt x="1845168" y="18288"/>
                        </a:cubicBezTo>
                        <a:cubicBezTo>
                          <a:pt x="1686003" y="9624"/>
                          <a:pt x="1375070" y="37580"/>
                          <a:pt x="1166797" y="18288"/>
                        </a:cubicBezTo>
                        <a:cubicBezTo>
                          <a:pt x="958524" y="-1004"/>
                          <a:pt x="342846" y="8880"/>
                          <a:pt x="0" y="18288"/>
                        </a:cubicBezTo>
                        <a:cubicBezTo>
                          <a:pt x="129" y="13298"/>
                          <a:pt x="-675" y="6857"/>
                          <a:pt x="0" y="0"/>
                        </a:cubicBezTo>
                        <a:close/>
                      </a:path>
                      <a:path w="8140446" h="18288" stroke="0" extrusionOk="0">
                        <a:moveTo>
                          <a:pt x="0" y="0"/>
                        </a:moveTo>
                        <a:cubicBezTo>
                          <a:pt x="142435" y="-24533"/>
                          <a:pt x="380026" y="17447"/>
                          <a:pt x="596966" y="0"/>
                        </a:cubicBezTo>
                        <a:cubicBezTo>
                          <a:pt x="813906" y="-17447"/>
                          <a:pt x="830530" y="13462"/>
                          <a:pt x="1031123" y="0"/>
                        </a:cubicBezTo>
                        <a:cubicBezTo>
                          <a:pt x="1231716" y="-13462"/>
                          <a:pt x="1634038" y="0"/>
                          <a:pt x="1872303" y="0"/>
                        </a:cubicBezTo>
                        <a:cubicBezTo>
                          <a:pt x="2110568" y="0"/>
                          <a:pt x="2261934" y="-25727"/>
                          <a:pt x="2469269" y="0"/>
                        </a:cubicBezTo>
                        <a:cubicBezTo>
                          <a:pt x="2676604" y="25727"/>
                          <a:pt x="2790440" y="16284"/>
                          <a:pt x="3066235" y="0"/>
                        </a:cubicBezTo>
                        <a:cubicBezTo>
                          <a:pt x="3342030" y="-16284"/>
                          <a:pt x="3685603" y="41976"/>
                          <a:pt x="3907414" y="0"/>
                        </a:cubicBezTo>
                        <a:cubicBezTo>
                          <a:pt x="4129225" y="-41976"/>
                          <a:pt x="4177416" y="-7598"/>
                          <a:pt x="4422976" y="0"/>
                        </a:cubicBezTo>
                        <a:cubicBezTo>
                          <a:pt x="4668536" y="7598"/>
                          <a:pt x="5023499" y="-28058"/>
                          <a:pt x="5264155" y="0"/>
                        </a:cubicBezTo>
                        <a:cubicBezTo>
                          <a:pt x="5504811" y="28058"/>
                          <a:pt x="5703675" y="13288"/>
                          <a:pt x="6105335" y="0"/>
                        </a:cubicBezTo>
                        <a:cubicBezTo>
                          <a:pt x="6506995" y="-13288"/>
                          <a:pt x="6455516" y="-5124"/>
                          <a:pt x="6783705" y="0"/>
                        </a:cubicBezTo>
                        <a:cubicBezTo>
                          <a:pt x="7111894" y="5124"/>
                          <a:pt x="7512856" y="10604"/>
                          <a:pt x="8140446" y="0"/>
                        </a:cubicBezTo>
                        <a:cubicBezTo>
                          <a:pt x="8140458" y="8833"/>
                          <a:pt x="8140986" y="9830"/>
                          <a:pt x="8140446" y="18288"/>
                        </a:cubicBezTo>
                        <a:cubicBezTo>
                          <a:pt x="7959314" y="3345"/>
                          <a:pt x="7870113" y="10437"/>
                          <a:pt x="7706289" y="18288"/>
                        </a:cubicBezTo>
                        <a:cubicBezTo>
                          <a:pt x="7542465" y="26139"/>
                          <a:pt x="7157940" y="17482"/>
                          <a:pt x="6865109" y="18288"/>
                        </a:cubicBezTo>
                        <a:cubicBezTo>
                          <a:pt x="6572278" y="19094"/>
                          <a:pt x="6524256" y="38051"/>
                          <a:pt x="6349548" y="18288"/>
                        </a:cubicBezTo>
                        <a:cubicBezTo>
                          <a:pt x="6174840" y="-1475"/>
                          <a:pt x="5951624" y="174"/>
                          <a:pt x="5671177" y="18288"/>
                        </a:cubicBezTo>
                        <a:cubicBezTo>
                          <a:pt x="5390730" y="36402"/>
                          <a:pt x="5222992" y="60058"/>
                          <a:pt x="4829998" y="18288"/>
                        </a:cubicBezTo>
                        <a:cubicBezTo>
                          <a:pt x="4437004" y="-23482"/>
                          <a:pt x="4344181" y="39087"/>
                          <a:pt x="4151627" y="18288"/>
                        </a:cubicBezTo>
                        <a:cubicBezTo>
                          <a:pt x="3959073" y="-2511"/>
                          <a:pt x="3886970" y="32875"/>
                          <a:pt x="3717470" y="18288"/>
                        </a:cubicBezTo>
                        <a:cubicBezTo>
                          <a:pt x="3547970" y="3701"/>
                          <a:pt x="3451521" y="31872"/>
                          <a:pt x="3201909" y="18288"/>
                        </a:cubicBezTo>
                        <a:cubicBezTo>
                          <a:pt x="2952297" y="4704"/>
                          <a:pt x="2543413" y="6029"/>
                          <a:pt x="2360729" y="18288"/>
                        </a:cubicBezTo>
                        <a:cubicBezTo>
                          <a:pt x="2178045" y="30547"/>
                          <a:pt x="1906056" y="25847"/>
                          <a:pt x="1682359" y="18288"/>
                        </a:cubicBezTo>
                        <a:cubicBezTo>
                          <a:pt x="1458662" y="10730"/>
                          <a:pt x="1330405" y="8046"/>
                          <a:pt x="1166797" y="18288"/>
                        </a:cubicBezTo>
                        <a:cubicBezTo>
                          <a:pt x="1003189" y="28530"/>
                          <a:pt x="278098" y="19533"/>
                          <a:pt x="0" y="18288"/>
                        </a:cubicBezTo>
                        <a:cubicBezTo>
                          <a:pt x="74" y="14054"/>
                          <a:pt x="-46" y="6997"/>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512A306-4946-3B6F-BC18-F49DA39E5C51}"/>
              </a:ext>
            </a:extLst>
          </p:cNvPr>
          <p:cNvSpPr>
            <a:spLocks noGrp="1"/>
          </p:cNvSpPr>
          <p:nvPr>
            <p:ph idx="1"/>
          </p:nvPr>
        </p:nvSpPr>
        <p:spPr>
          <a:xfrm>
            <a:off x="628650" y="1929384"/>
            <a:ext cx="7886700" cy="4251960"/>
          </a:xfrm>
        </p:spPr>
        <p:txBody>
          <a:bodyPr>
            <a:normAutofit/>
          </a:bodyPr>
          <a:lstStyle/>
          <a:p>
            <a:pPr marL="0" indent="0" algn="just">
              <a:buNone/>
            </a:pPr>
            <a:r>
              <a:rPr lang="en-US" sz="2400" kern="0" dirty="0">
                <a:latin typeface="Century Gothic" panose="020B0502020202020204" pitchFamily="34" charset="0"/>
                <a:ea typeface="Times New Roman" panose="02020603050405020304" pitchFamily="18" charset="0"/>
                <a:cs typeface="Calibri" panose="020F0502020204030204" pitchFamily="34" charset="0"/>
              </a:rPr>
              <a:t>     </a:t>
            </a:r>
            <a:r>
              <a:rPr lang="en-US" sz="2400" kern="0" dirty="0">
                <a:effectLst/>
                <a:latin typeface="Century Gothic" panose="020B0502020202020204" pitchFamily="34" charset="0"/>
                <a:ea typeface="Times New Roman" panose="02020603050405020304" pitchFamily="18" charset="0"/>
                <a:cs typeface="Calibri" panose="020F0502020204030204" pitchFamily="34" charset="0"/>
              </a:rPr>
              <a:t>Coming out of a once-in-a-generation global pandemic, Americans appear more attuned than ever to the importance of friendship. However, despite renewed interest in the topic of friendship in popular culture and the news media, </a:t>
            </a:r>
            <a:r>
              <a:rPr lang="en-US" sz="2400" kern="0" dirty="0">
                <a:effectLst/>
                <a:highlight>
                  <a:srgbClr val="FFFF00"/>
                </a:highlight>
                <a:latin typeface="Century Gothic" panose="020B0502020202020204" pitchFamily="34" charset="0"/>
                <a:ea typeface="Times New Roman" panose="02020603050405020304" pitchFamily="18" charset="0"/>
                <a:cs typeface="Calibri" panose="020F0502020204030204" pitchFamily="34" charset="0"/>
              </a:rPr>
              <a:t>signs suggest that the role of friends in American social life is experiencing a pronounced decline</a:t>
            </a:r>
            <a:r>
              <a:rPr lang="en-US" sz="2400" kern="0" dirty="0">
                <a:effectLst/>
                <a:latin typeface="Century Gothic" panose="020B0502020202020204" pitchFamily="34" charset="0"/>
                <a:ea typeface="Times New Roman" panose="02020603050405020304" pitchFamily="18" charset="0"/>
                <a:cs typeface="Calibri" panose="020F0502020204030204" pitchFamily="34" charset="0"/>
              </a:rPr>
              <a:t>. The May 2021 American Perspectives Survey finds that Americans report having fewer close friendships than they once did, talking to their friends less often, and relying less on their friends for personal support.</a:t>
            </a:r>
          </a:p>
          <a:p>
            <a:pPr marL="0" indent="0" algn="r">
              <a:buNone/>
            </a:pPr>
            <a:r>
              <a:rPr lang="en-US" sz="2400" b="1" kern="0" dirty="0">
                <a:effectLst/>
                <a:latin typeface="Century Gothic" panose="020B0502020202020204" pitchFamily="34" charset="0"/>
                <a:ea typeface="Times New Roman" panose="02020603050405020304" pitchFamily="18" charset="0"/>
              </a:rPr>
              <a:t>~ The Survey Center on American Life</a:t>
            </a:r>
            <a:r>
              <a:rPr lang="en-US" sz="2400" b="1" dirty="0">
                <a:effectLst/>
                <a:latin typeface="Century Gothic" panose="020B0502020202020204" pitchFamily="34" charset="0"/>
              </a:rPr>
              <a:t> (2021)</a:t>
            </a:r>
            <a:endParaRPr lang="en-US" sz="2400" b="1" kern="100" dirty="0">
              <a:effectLst/>
              <a:latin typeface="Century Gothic" panose="020B0502020202020204" pitchFamily="34" charset="0"/>
              <a:ea typeface="Calibri" panose="020F0502020204030204" pitchFamily="34" charset="0"/>
              <a:cs typeface="Times New Roman" panose="02020603050405020304" pitchFamily="18" charset="0"/>
            </a:endParaRPr>
          </a:p>
          <a:p>
            <a:endParaRPr lang="en-US" sz="1900" dirty="0"/>
          </a:p>
        </p:txBody>
      </p:sp>
    </p:spTree>
    <p:extLst>
      <p:ext uri="{BB962C8B-B14F-4D97-AF65-F5344CB8AC3E}">
        <p14:creationId xmlns:p14="http://schemas.microsoft.com/office/powerpoint/2010/main" val="210110744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F5B9AD0-EFDF-30D6-539B-108E68A01C7B}"/>
              </a:ext>
            </a:extLst>
          </p:cNvPr>
          <p:cNvSpPr>
            <a:spLocks noGrp="1"/>
          </p:cNvSpPr>
          <p:nvPr>
            <p:ph type="title"/>
          </p:nvPr>
        </p:nvSpPr>
        <p:spPr>
          <a:xfrm>
            <a:off x="628650" y="365125"/>
            <a:ext cx="7886700" cy="1325563"/>
          </a:xfrm>
        </p:spPr>
        <p:txBody>
          <a:bodyPr>
            <a:normAutofit/>
          </a:bodyPr>
          <a:lstStyle/>
          <a:p>
            <a:r>
              <a:rPr lang="en-US" sz="4700" b="1" dirty="0">
                <a:solidFill>
                  <a:srgbClr val="C00000"/>
                </a:solidFill>
                <a:latin typeface="Century Gothic" panose="020B0502020202020204" pitchFamily="34" charset="0"/>
              </a:rPr>
              <a:t>JESUS: </a:t>
            </a:r>
            <a:r>
              <a:rPr lang="en-US" sz="4700" b="1" dirty="0">
                <a:latin typeface="Century Gothic" panose="020B0502020202020204" pitchFamily="34" charset="0"/>
              </a:rPr>
              <a:t>A TRUE Friend</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1777" y="1677373"/>
            <a:ext cx="8140446" cy="18288"/>
          </a:xfrm>
          <a:custGeom>
            <a:avLst/>
            <a:gdLst>
              <a:gd name="connsiteX0" fmla="*/ 0 w 8140446"/>
              <a:gd name="connsiteY0" fmla="*/ 0 h 18288"/>
              <a:gd name="connsiteX1" fmla="*/ 434157 w 8140446"/>
              <a:gd name="connsiteY1" fmla="*/ 0 h 18288"/>
              <a:gd name="connsiteX2" fmla="*/ 1193932 w 8140446"/>
              <a:gd name="connsiteY2" fmla="*/ 0 h 18288"/>
              <a:gd name="connsiteX3" fmla="*/ 1628089 w 8140446"/>
              <a:gd name="connsiteY3" fmla="*/ 0 h 18288"/>
              <a:gd name="connsiteX4" fmla="*/ 2225055 w 8140446"/>
              <a:gd name="connsiteY4" fmla="*/ 0 h 18288"/>
              <a:gd name="connsiteX5" fmla="*/ 3066235 w 8140446"/>
              <a:gd name="connsiteY5" fmla="*/ 0 h 18288"/>
              <a:gd name="connsiteX6" fmla="*/ 3744605 w 8140446"/>
              <a:gd name="connsiteY6" fmla="*/ 0 h 18288"/>
              <a:gd name="connsiteX7" fmla="*/ 4504380 w 8140446"/>
              <a:gd name="connsiteY7" fmla="*/ 0 h 18288"/>
              <a:gd name="connsiteX8" fmla="*/ 5101346 w 8140446"/>
              <a:gd name="connsiteY8" fmla="*/ 0 h 18288"/>
              <a:gd name="connsiteX9" fmla="*/ 5779717 w 8140446"/>
              <a:gd name="connsiteY9" fmla="*/ 0 h 18288"/>
              <a:gd name="connsiteX10" fmla="*/ 6620896 w 8140446"/>
              <a:gd name="connsiteY10" fmla="*/ 0 h 18288"/>
              <a:gd name="connsiteX11" fmla="*/ 7136458 w 8140446"/>
              <a:gd name="connsiteY11" fmla="*/ 0 h 18288"/>
              <a:gd name="connsiteX12" fmla="*/ 8140446 w 8140446"/>
              <a:gd name="connsiteY12" fmla="*/ 0 h 18288"/>
              <a:gd name="connsiteX13" fmla="*/ 8140446 w 8140446"/>
              <a:gd name="connsiteY13" fmla="*/ 18288 h 18288"/>
              <a:gd name="connsiteX14" fmla="*/ 7543480 w 8140446"/>
              <a:gd name="connsiteY14" fmla="*/ 18288 h 18288"/>
              <a:gd name="connsiteX15" fmla="*/ 7109323 w 8140446"/>
              <a:gd name="connsiteY15" fmla="*/ 18288 h 18288"/>
              <a:gd name="connsiteX16" fmla="*/ 6430952 w 8140446"/>
              <a:gd name="connsiteY16" fmla="*/ 18288 h 18288"/>
              <a:gd name="connsiteX17" fmla="*/ 5915391 w 8140446"/>
              <a:gd name="connsiteY17" fmla="*/ 18288 h 18288"/>
              <a:gd name="connsiteX18" fmla="*/ 5237020 w 8140446"/>
              <a:gd name="connsiteY18" fmla="*/ 18288 h 18288"/>
              <a:gd name="connsiteX19" fmla="*/ 4558650 w 8140446"/>
              <a:gd name="connsiteY19" fmla="*/ 18288 h 18288"/>
              <a:gd name="connsiteX20" fmla="*/ 3880279 w 8140446"/>
              <a:gd name="connsiteY20" fmla="*/ 18288 h 18288"/>
              <a:gd name="connsiteX21" fmla="*/ 3201909 w 8140446"/>
              <a:gd name="connsiteY21" fmla="*/ 18288 h 18288"/>
              <a:gd name="connsiteX22" fmla="*/ 2604943 w 8140446"/>
              <a:gd name="connsiteY22" fmla="*/ 18288 h 18288"/>
              <a:gd name="connsiteX23" fmla="*/ 1845168 w 8140446"/>
              <a:gd name="connsiteY23" fmla="*/ 18288 h 18288"/>
              <a:gd name="connsiteX24" fmla="*/ 1166797 w 8140446"/>
              <a:gd name="connsiteY24" fmla="*/ 18288 h 18288"/>
              <a:gd name="connsiteX25" fmla="*/ 0 w 8140446"/>
              <a:gd name="connsiteY25" fmla="*/ 18288 h 18288"/>
              <a:gd name="connsiteX26" fmla="*/ 0 w 8140446"/>
              <a:gd name="connsiteY26" fmla="*/ 0 h 18288"/>
              <a:gd name="connsiteX0" fmla="*/ 0 w 8140446"/>
              <a:gd name="connsiteY0" fmla="*/ 0 h 18288"/>
              <a:gd name="connsiteX1" fmla="*/ 596966 w 8140446"/>
              <a:gd name="connsiteY1" fmla="*/ 0 h 18288"/>
              <a:gd name="connsiteX2" fmla="*/ 1031123 w 8140446"/>
              <a:gd name="connsiteY2" fmla="*/ 0 h 18288"/>
              <a:gd name="connsiteX3" fmla="*/ 1872303 w 8140446"/>
              <a:gd name="connsiteY3" fmla="*/ 0 h 18288"/>
              <a:gd name="connsiteX4" fmla="*/ 2469269 w 8140446"/>
              <a:gd name="connsiteY4" fmla="*/ 0 h 18288"/>
              <a:gd name="connsiteX5" fmla="*/ 3066235 w 8140446"/>
              <a:gd name="connsiteY5" fmla="*/ 0 h 18288"/>
              <a:gd name="connsiteX6" fmla="*/ 3907414 w 8140446"/>
              <a:gd name="connsiteY6" fmla="*/ 0 h 18288"/>
              <a:gd name="connsiteX7" fmla="*/ 4422976 w 8140446"/>
              <a:gd name="connsiteY7" fmla="*/ 0 h 18288"/>
              <a:gd name="connsiteX8" fmla="*/ 5264155 w 8140446"/>
              <a:gd name="connsiteY8" fmla="*/ 0 h 18288"/>
              <a:gd name="connsiteX9" fmla="*/ 6105335 w 8140446"/>
              <a:gd name="connsiteY9" fmla="*/ 0 h 18288"/>
              <a:gd name="connsiteX10" fmla="*/ 6783705 w 8140446"/>
              <a:gd name="connsiteY10" fmla="*/ 0 h 18288"/>
              <a:gd name="connsiteX11" fmla="*/ 8140446 w 8140446"/>
              <a:gd name="connsiteY11" fmla="*/ 0 h 18288"/>
              <a:gd name="connsiteX12" fmla="*/ 8140446 w 8140446"/>
              <a:gd name="connsiteY12" fmla="*/ 18288 h 18288"/>
              <a:gd name="connsiteX13" fmla="*/ 7706289 w 8140446"/>
              <a:gd name="connsiteY13" fmla="*/ 18288 h 18288"/>
              <a:gd name="connsiteX14" fmla="*/ 6865109 w 8140446"/>
              <a:gd name="connsiteY14" fmla="*/ 18288 h 18288"/>
              <a:gd name="connsiteX15" fmla="*/ 6349548 w 8140446"/>
              <a:gd name="connsiteY15" fmla="*/ 18288 h 18288"/>
              <a:gd name="connsiteX16" fmla="*/ 5671177 w 8140446"/>
              <a:gd name="connsiteY16" fmla="*/ 18288 h 18288"/>
              <a:gd name="connsiteX17" fmla="*/ 4829998 w 8140446"/>
              <a:gd name="connsiteY17" fmla="*/ 18288 h 18288"/>
              <a:gd name="connsiteX18" fmla="*/ 4151627 w 8140446"/>
              <a:gd name="connsiteY18" fmla="*/ 18288 h 18288"/>
              <a:gd name="connsiteX19" fmla="*/ 3717470 w 8140446"/>
              <a:gd name="connsiteY19" fmla="*/ 18288 h 18288"/>
              <a:gd name="connsiteX20" fmla="*/ 3201909 w 8140446"/>
              <a:gd name="connsiteY20" fmla="*/ 18288 h 18288"/>
              <a:gd name="connsiteX21" fmla="*/ 2360729 w 8140446"/>
              <a:gd name="connsiteY21" fmla="*/ 18288 h 18288"/>
              <a:gd name="connsiteX22" fmla="*/ 1682359 w 8140446"/>
              <a:gd name="connsiteY22" fmla="*/ 18288 h 18288"/>
              <a:gd name="connsiteX23" fmla="*/ 1166797 w 8140446"/>
              <a:gd name="connsiteY23" fmla="*/ 18288 h 18288"/>
              <a:gd name="connsiteX24" fmla="*/ 0 w 8140446"/>
              <a:gd name="connsiteY24" fmla="*/ 18288 h 18288"/>
              <a:gd name="connsiteX25" fmla="*/ 0 w 8140446"/>
              <a:gd name="connsiteY2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8140446" h="18288" fill="none" extrusionOk="0">
                <a:moveTo>
                  <a:pt x="0" y="0"/>
                </a:moveTo>
                <a:cubicBezTo>
                  <a:pt x="87427" y="6231"/>
                  <a:pt x="309612" y="-26324"/>
                  <a:pt x="434157" y="0"/>
                </a:cubicBezTo>
                <a:cubicBezTo>
                  <a:pt x="536972" y="29330"/>
                  <a:pt x="959392" y="28619"/>
                  <a:pt x="1193932" y="0"/>
                </a:cubicBezTo>
                <a:cubicBezTo>
                  <a:pt x="1446097" y="13819"/>
                  <a:pt x="1471680" y="7203"/>
                  <a:pt x="1628089" y="0"/>
                </a:cubicBezTo>
                <a:cubicBezTo>
                  <a:pt x="1817415" y="4047"/>
                  <a:pt x="1949536" y="-59324"/>
                  <a:pt x="2225055" y="0"/>
                </a:cubicBezTo>
                <a:cubicBezTo>
                  <a:pt x="2520490" y="18365"/>
                  <a:pt x="2717469" y="18707"/>
                  <a:pt x="3066235" y="0"/>
                </a:cubicBezTo>
                <a:cubicBezTo>
                  <a:pt x="3437075" y="3751"/>
                  <a:pt x="3408347" y="31644"/>
                  <a:pt x="3744605" y="0"/>
                </a:cubicBezTo>
                <a:cubicBezTo>
                  <a:pt x="4097249" y="-11527"/>
                  <a:pt x="4249699" y="-32555"/>
                  <a:pt x="4504380" y="0"/>
                </a:cubicBezTo>
                <a:cubicBezTo>
                  <a:pt x="4737570" y="17980"/>
                  <a:pt x="4877497" y="1006"/>
                  <a:pt x="5101346" y="0"/>
                </a:cubicBezTo>
                <a:cubicBezTo>
                  <a:pt x="5359305" y="-15330"/>
                  <a:pt x="5447195" y="7257"/>
                  <a:pt x="5779717" y="0"/>
                </a:cubicBezTo>
                <a:cubicBezTo>
                  <a:pt x="6090019" y="-17621"/>
                  <a:pt x="6273151" y="4279"/>
                  <a:pt x="6620896" y="0"/>
                </a:cubicBezTo>
                <a:cubicBezTo>
                  <a:pt x="6968586" y="34056"/>
                  <a:pt x="6990073" y="23587"/>
                  <a:pt x="7136458" y="0"/>
                </a:cubicBezTo>
                <a:cubicBezTo>
                  <a:pt x="7320575" y="20480"/>
                  <a:pt x="7847401" y="-6173"/>
                  <a:pt x="8140446" y="0"/>
                </a:cubicBezTo>
                <a:cubicBezTo>
                  <a:pt x="8139878" y="7862"/>
                  <a:pt x="8140227" y="13269"/>
                  <a:pt x="8140446" y="18288"/>
                </a:cubicBezTo>
                <a:cubicBezTo>
                  <a:pt x="7908069" y="-20636"/>
                  <a:pt x="7683037" y="21977"/>
                  <a:pt x="7543480" y="18288"/>
                </a:cubicBezTo>
                <a:cubicBezTo>
                  <a:pt x="7393752" y="10050"/>
                  <a:pt x="7221032" y="-3229"/>
                  <a:pt x="7109323" y="18288"/>
                </a:cubicBezTo>
                <a:cubicBezTo>
                  <a:pt x="7015297" y="22483"/>
                  <a:pt x="6599332" y="40899"/>
                  <a:pt x="6430952" y="18288"/>
                </a:cubicBezTo>
                <a:cubicBezTo>
                  <a:pt x="6292915" y="-34150"/>
                  <a:pt x="6142305" y="21507"/>
                  <a:pt x="5915391" y="18288"/>
                </a:cubicBezTo>
                <a:cubicBezTo>
                  <a:pt x="5682725" y="47843"/>
                  <a:pt x="5440566" y="31420"/>
                  <a:pt x="5237020" y="18288"/>
                </a:cubicBezTo>
                <a:cubicBezTo>
                  <a:pt x="5046456" y="10577"/>
                  <a:pt x="4706449" y="51976"/>
                  <a:pt x="4558650" y="18288"/>
                </a:cubicBezTo>
                <a:cubicBezTo>
                  <a:pt x="4361396" y="-987"/>
                  <a:pt x="4145362" y="-22303"/>
                  <a:pt x="3880279" y="18288"/>
                </a:cubicBezTo>
                <a:cubicBezTo>
                  <a:pt x="3610716" y="25411"/>
                  <a:pt x="3472690" y="4008"/>
                  <a:pt x="3201909" y="18288"/>
                </a:cubicBezTo>
                <a:cubicBezTo>
                  <a:pt x="2913595" y="35097"/>
                  <a:pt x="2753317" y="-1149"/>
                  <a:pt x="2604943" y="18288"/>
                </a:cubicBezTo>
                <a:cubicBezTo>
                  <a:pt x="2450130" y="36989"/>
                  <a:pt x="1974183" y="40159"/>
                  <a:pt x="1845168" y="18288"/>
                </a:cubicBezTo>
                <a:cubicBezTo>
                  <a:pt x="1677929" y="220"/>
                  <a:pt x="1378098" y="-772"/>
                  <a:pt x="1166797" y="18288"/>
                </a:cubicBezTo>
                <a:cubicBezTo>
                  <a:pt x="921150" y="53277"/>
                  <a:pt x="327457" y="47297"/>
                  <a:pt x="0" y="18288"/>
                </a:cubicBezTo>
                <a:cubicBezTo>
                  <a:pt x="-589" y="13471"/>
                  <a:pt x="-474" y="7409"/>
                  <a:pt x="0" y="0"/>
                </a:cubicBezTo>
                <a:close/>
              </a:path>
              <a:path w="8140446" h="18288" stroke="0" extrusionOk="0">
                <a:moveTo>
                  <a:pt x="0" y="0"/>
                </a:moveTo>
                <a:cubicBezTo>
                  <a:pt x="136968" y="-25482"/>
                  <a:pt x="379786" y="11224"/>
                  <a:pt x="596966" y="0"/>
                </a:cubicBezTo>
                <a:cubicBezTo>
                  <a:pt x="815878" y="-21223"/>
                  <a:pt x="832062" y="11868"/>
                  <a:pt x="1031123" y="0"/>
                </a:cubicBezTo>
                <a:cubicBezTo>
                  <a:pt x="1256800" y="-30738"/>
                  <a:pt x="1658090" y="-20345"/>
                  <a:pt x="1872303" y="0"/>
                </a:cubicBezTo>
                <a:cubicBezTo>
                  <a:pt x="2115604" y="28431"/>
                  <a:pt x="2277865" y="-40642"/>
                  <a:pt x="2469269" y="0"/>
                </a:cubicBezTo>
                <a:cubicBezTo>
                  <a:pt x="2679731" y="25919"/>
                  <a:pt x="2788602" y="-6498"/>
                  <a:pt x="3066235" y="0"/>
                </a:cubicBezTo>
                <a:cubicBezTo>
                  <a:pt x="3325663" y="-14487"/>
                  <a:pt x="3706561" y="67517"/>
                  <a:pt x="3907414" y="0"/>
                </a:cubicBezTo>
                <a:cubicBezTo>
                  <a:pt x="4127229" y="-37113"/>
                  <a:pt x="4179037" y="-8167"/>
                  <a:pt x="4422976" y="0"/>
                </a:cubicBezTo>
                <a:cubicBezTo>
                  <a:pt x="4683575" y="-28486"/>
                  <a:pt x="5055803" y="-13799"/>
                  <a:pt x="5264155" y="0"/>
                </a:cubicBezTo>
                <a:cubicBezTo>
                  <a:pt x="5513566" y="14315"/>
                  <a:pt x="5735215" y="2768"/>
                  <a:pt x="6105335" y="0"/>
                </a:cubicBezTo>
                <a:cubicBezTo>
                  <a:pt x="6510913" y="-12587"/>
                  <a:pt x="6456171" y="3247"/>
                  <a:pt x="6783705" y="0"/>
                </a:cubicBezTo>
                <a:cubicBezTo>
                  <a:pt x="7057099" y="-15461"/>
                  <a:pt x="7592067" y="5384"/>
                  <a:pt x="8140446" y="0"/>
                </a:cubicBezTo>
                <a:cubicBezTo>
                  <a:pt x="8140452" y="8597"/>
                  <a:pt x="8141122" y="9732"/>
                  <a:pt x="8140446" y="18288"/>
                </a:cubicBezTo>
                <a:cubicBezTo>
                  <a:pt x="7961834" y="8406"/>
                  <a:pt x="7874097" y="10350"/>
                  <a:pt x="7706289" y="18288"/>
                </a:cubicBezTo>
                <a:cubicBezTo>
                  <a:pt x="7582508" y="-14920"/>
                  <a:pt x="7179551" y="-33111"/>
                  <a:pt x="6865109" y="18288"/>
                </a:cubicBezTo>
                <a:cubicBezTo>
                  <a:pt x="6583382" y="24117"/>
                  <a:pt x="6525821" y="36696"/>
                  <a:pt x="6349548" y="18288"/>
                </a:cubicBezTo>
                <a:cubicBezTo>
                  <a:pt x="6209953" y="10881"/>
                  <a:pt x="5959707" y="-47828"/>
                  <a:pt x="5671177" y="18288"/>
                </a:cubicBezTo>
                <a:cubicBezTo>
                  <a:pt x="5387744" y="29809"/>
                  <a:pt x="5228514" y="101507"/>
                  <a:pt x="4829998" y="18288"/>
                </a:cubicBezTo>
                <a:cubicBezTo>
                  <a:pt x="4415646" y="-28596"/>
                  <a:pt x="4343809" y="28954"/>
                  <a:pt x="4151627" y="18288"/>
                </a:cubicBezTo>
                <a:cubicBezTo>
                  <a:pt x="3950673" y="-9796"/>
                  <a:pt x="3879947" y="41143"/>
                  <a:pt x="3717470" y="18288"/>
                </a:cubicBezTo>
                <a:cubicBezTo>
                  <a:pt x="3558660" y="10110"/>
                  <a:pt x="3468854" y="29375"/>
                  <a:pt x="3201909" y="18288"/>
                </a:cubicBezTo>
                <a:cubicBezTo>
                  <a:pt x="2965673" y="10505"/>
                  <a:pt x="2568327" y="22116"/>
                  <a:pt x="2360729" y="18288"/>
                </a:cubicBezTo>
                <a:cubicBezTo>
                  <a:pt x="2171885" y="49144"/>
                  <a:pt x="1923258" y="16020"/>
                  <a:pt x="1682359" y="18288"/>
                </a:cubicBezTo>
                <a:cubicBezTo>
                  <a:pt x="1430698" y="-2378"/>
                  <a:pt x="1324229" y="-1751"/>
                  <a:pt x="1166797" y="18288"/>
                </a:cubicBezTo>
                <a:cubicBezTo>
                  <a:pt x="1001390" y="41795"/>
                  <a:pt x="324313" y="57964"/>
                  <a:pt x="0" y="18288"/>
                </a:cubicBezTo>
                <a:cubicBezTo>
                  <a:pt x="285" y="13135"/>
                  <a:pt x="532" y="5956"/>
                  <a:pt x="0" y="0"/>
                </a:cubicBezTo>
                <a:close/>
              </a:path>
              <a:path w="8140446" h="18288" fill="none" stroke="0" extrusionOk="0">
                <a:moveTo>
                  <a:pt x="0" y="0"/>
                </a:moveTo>
                <a:cubicBezTo>
                  <a:pt x="69532" y="-6557"/>
                  <a:pt x="264219" y="3919"/>
                  <a:pt x="434157" y="0"/>
                </a:cubicBezTo>
                <a:cubicBezTo>
                  <a:pt x="600013" y="9090"/>
                  <a:pt x="921449" y="-13478"/>
                  <a:pt x="1193932" y="0"/>
                </a:cubicBezTo>
                <a:cubicBezTo>
                  <a:pt x="1443592" y="14844"/>
                  <a:pt x="1471188" y="10722"/>
                  <a:pt x="1628089" y="0"/>
                </a:cubicBezTo>
                <a:cubicBezTo>
                  <a:pt x="1750006" y="-24149"/>
                  <a:pt x="1967480" y="-14904"/>
                  <a:pt x="2225055" y="0"/>
                </a:cubicBezTo>
                <a:cubicBezTo>
                  <a:pt x="2503918" y="19247"/>
                  <a:pt x="2709263" y="-16351"/>
                  <a:pt x="3066235" y="0"/>
                </a:cubicBezTo>
                <a:cubicBezTo>
                  <a:pt x="3429723" y="-1627"/>
                  <a:pt x="3399401" y="30976"/>
                  <a:pt x="3744605" y="0"/>
                </a:cubicBezTo>
                <a:cubicBezTo>
                  <a:pt x="4081920" y="-40602"/>
                  <a:pt x="4258272" y="-2441"/>
                  <a:pt x="4504380" y="0"/>
                </a:cubicBezTo>
                <a:cubicBezTo>
                  <a:pt x="4760039" y="21121"/>
                  <a:pt x="4866555" y="-1351"/>
                  <a:pt x="5101346" y="0"/>
                </a:cubicBezTo>
                <a:cubicBezTo>
                  <a:pt x="5336279" y="1859"/>
                  <a:pt x="5465100" y="30801"/>
                  <a:pt x="5779717" y="0"/>
                </a:cubicBezTo>
                <a:cubicBezTo>
                  <a:pt x="6117018" y="-2879"/>
                  <a:pt x="6273497" y="-5002"/>
                  <a:pt x="6620896" y="0"/>
                </a:cubicBezTo>
                <a:cubicBezTo>
                  <a:pt x="6972306" y="38666"/>
                  <a:pt x="6992056" y="28334"/>
                  <a:pt x="7136458" y="0"/>
                </a:cubicBezTo>
                <a:cubicBezTo>
                  <a:pt x="7325567" y="-61201"/>
                  <a:pt x="7766555" y="-88399"/>
                  <a:pt x="8140446" y="0"/>
                </a:cubicBezTo>
                <a:cubicBezTo>
                  <a:pt x="8140031" y="7748"/>
                  <a:pt x="8139515" y="13015"/>
                  <a:pt x="8140446" y="18288"/>
                </a:cubicBezTo>
                <a:cubicBezTo>
                  <a:pt x="7892673" y="-4012"/>
                  <a:pt x="7668025" y="650"/>
                  <a:pt x="7543480" y="18288"/>
                </a:cubicBezTo>
                <a:cubicBezTo>
                  <a:pt x="7406710" y="-3467"/>
                  <a:pt x="7207646" y="8893"/>
                  <a:pt x="7109323" y="18288"/>
                </a:cubicBezTo>
                <a:cubicBezTo>
                  <a:pt x="6993037" y="49011"/>
                  <a:pt x="6598723" y="59405"/>
                  <a:pt x="6430952" y="18288"/>
                </a:cubicBezTo>
                <a:cubicBezTo>
                  <a:pt x="6284771" y="15315"/>
                  <a:pt x="6162730" y="20350"/>
                  <a:pt x="5915391" y="18288"/>
                </a:cubicBezTo>
                <a:cubicBezTo>
                  <a:pt x="5684668" y="13603"/>
                  <a:pt x="5422852" y="53618"/>
                  <a:pt x="5237020" y="18288"/>
                </a:cubicBezTo>
                <a:cubicBezTo>
                  <a:pt x="5035482" y="26296"/>
                  <a:pt x="4719808" y="55145"/>
                  <a:pt x="4558650" y="18288"/>
                </a:cubicBezTo>
                <a:cubicBezTo>
                  <a:pt x="4375169" y="-35587"/>
                  <a:pt x="4137553" y="12086"/>
                  <a:pt x="3880279" y="18288"/>
                </a:cubicBezTo>
                <a:cubicBezTo>
                  <a:pt x="3624533" y="32648"/>
                  <a:pt x="3467387" y="6480"/>
                  <a:pt x="3201909" y="18288"/>
                </a:cubicBezTo>
                <a:cubicBezTo>
                  <a:pt x="2918126" y="73342"/>
                  <a:pt x="2717830" y="-17156"/>
                  <a:pt x="2604943" y="18288"/>
                </a:cubicBezTo>
                <a:cubicBezTo>
                  <a:pt x="2496133" y="44525"/>
                  <a:pt x="2003915" y="18254"/>
                  <a:pt x="1845168" y="18288"/>
                </a:cubicBezTo>
                <a:cubicBezTo>
                  <a:pt x="1694518" y="14989"/>
                  <a:pt x="1344959" y="44188"/>
                  <a:pt x="1166797" y="18288"/>
                </a:cubicBezTo>
                <a:cubicBezTo>
                  <a:pt x="935925" y="69451"/>
                  <a:pt x="319712" y="-63972"/>
                  <a:pt x="0" y="18288"/>
                </a:cubicBezTo>
                <a:cubicBezTo>
                  <a:pt x="1307" y="12414"/>
                  <a:pt x="-32" y="574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custGeom>
                    <a:avLst/>
                    <a:gdLst>
                      <a:gd name="connsiteX0" fmla="*/ 0 w 8140446"/>
                      <a:gd name="connsiteY0" fmla="*/ 0 h 18288"/>
                      <a:gd name="connsiteX1" fmla="*/ 434157 w 8140446"/>
                      <a:gd name="connsiteY1" fmla="*/ 0 h 18288"/>
                      <a:gd name="connsiteX2" fmla="*/ 1193932 w 8140446"/>
                      <a:gd name="connsiteY2" fmla="*/ 0 h 18288"/>
                      <a:gd name="connsiteX3" fmla="*/ 1628089 w 8140446"/>
                      <a:gd name="connsiteY3" fmla="*/ 0 h 18288"/>
                      <a:gd name="connsiteX4" fmla="*/ 2225055 w 8140446"/>
                      <a:gd name="connsiteY4" fmla="*/ 0 h 18288"/>
                      <a:gd name="connsiteX5" fmla="*/ 3066235 w 8140446"/>
                      <a:gd name="connsiteY5" fmla="*/ 0 h 18288"/>
                      <a:gd name="connsiteX6" fmla="*/ 3744605 w 8140446"/>
                      <a:gd name="connsiteY6" fmla="*/ 0 h 18288"/>
                      <a:gd name="connsiteX7" fmla="*/ 4504380 w 8140446"/>
                      <a:gd name="connsiteY7" fmla="*/ 0 h 18288"/>
                      <a:gd name="connsiteX8" fmla="*/ 5101346 w 8140446"/>
                      <a:gd name="connsiteY8" fmla="*/ 0 h 18288"/>
                      <a:gd name="connsiteX9" fmla="*/ 5779717 w 8140446"/>
                      <a:gd name="connsiteY9" fmla="*/ 0 h 18288"/>
                      <a:gd name="connsiteX10" fmla="*/ 6620896 w 8140446"/>
                      <a:gd name="connsiteY10" fmla="*/ 0 h 18288"/>
                      <a:gd name="connsiteX11" fmla="*/ 7136458 w 8140446"/>
                      <a:gd name="connsiteY11" fmla="*/ 0 h 18288"/>
                      <a:gd name="connsiteX12" fmla="*/ 8140446 w 8140446"/>
                      <a:gd name="connsiteY12" fmla="*/ 0 h 18288"/>
                      <a:gd name="connsiteX13" fmla="*/ 8140446 w 8140446"/>
                      <a:gd name="connsiteY13" fmla="*/ 18288 h 18288"/>
                      <a:gd name="connsiteX14" fmla="*/ 7543480 w 8140446"/>
                      <a:gd name="connsiteY14" fmla="*/ 18288 h 18288"/>
                      <a:gd name="connsiteX15" fmla="*/ 7109323 w 8140446"/>
                      <a:gd name="connsiteY15" fmla="*/ 18288 h 18288"/>
                      <a:gd name="connsiteX16" fmla="*/ 6430952 w 8140446"/>
                      <a:gd name="connsiteY16" fmla="*/ 18288 h 18288"/>
                      <a:gd name="connsiteX17" fmla="*/ 5915391 w 8140446"/>
                      <a:gd name="connsiteY17" fmla="*/ 18288 h 18288"/>
                      <a:gd name="connsiteX18" fmla="*/ 5237020 w 8140446"/>
                      <a:gd name="connsiteY18" fmla="*/ 18288 h 18288"/>
                      <a:gd name="connsiteX19" fmla="*/ 4558650 w 8140446"/>
                      <a:gd name="connsiteY19" fmla="*/ 18288 h 18288"/>
                      <a:gd name="connsiteX20" fmla="*/ 3880279 w 8140446"/>
                      <a:gd name="connsiteY20" fmla="*/ 18288 h 18288"/>
                      <a:gd name="connsiteX21" fmla="*/ 3201909 w 8140446"/>
                      <a:gd name="connsiteY21" fmla="*/ 18288 h 18288"/>
                      <a:gd name="connsiteX22" fmla="*/ 2604943 w 8140446"/>
                      <a:gd name="connsiteY22" fmla="*/ 18288 h 18288"/>
                      <a:gd name="connsiteX23" fmla="*/ 1845168 w 8140446"/>
                      <a:gd name="connsiteY23" fmla="*/ 18288 h 18288"/>
                      <a:gd name="connsiteX24" fmla="*/ 1166797 w 8140446"/>
                      <a:gd name="connsiteY24" fmla="*/ 18288 h 18288"/>
                      <a:gd name="connsiteX25" fmla="*/ 0 w 8140446"/>
                      <a:gd name="connsiteY25" fmla="*/ 18288 h 18288"/>
                      <a:gd name="connsiteX26" fmla="*/ 0 w 8140446"/>
                      <a:gd name="connsiteY2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8140446" h="18288" fill="none" extrusionOk="0">
                        <a:moveTo>
                          <a:pt x="0" y="0"/>
                        </a:moveTo>
                        <a:cubicBezTo>
                          <a:pt x="94920" y="9103"/>
                          <a:pt x="287892" y="-4966"/>
                          <a:pt x="434157" y="0"/>
                        </a:cubicBezTo>
                        <a:cubicBezTo>
                          <a:pt x="580422" y="4966"/>
                          <a:pt x="943595" y="-14182"/>
                          <a:pt x="1193932" y="0"/>
                        </a:cubicBezTo>
                        <a:cubicBezTo>
                          <a:pt x="1444270" y="14182"/>
                          <a:pt x="1472129" y="5523"/>
                          <a:pt x="1628089" y="0"/>
                        </a:cubicBezTo>
                        <a:cubicBezTo>
                          <a:pt x="1784049" y="-5523"/>
                          <a:pt x="1962419" y="-17322"/>
                          <a:pt x="2225055" y="0"/>
                        </a:cubicBezTo>
                        <a:cubicBezTo>
                          <a:pt x="2487691" y="17322"/>
                          <a:pt x="2700681" y="1311"/>
                          <a:pt x="3066235" y="0"/>
                        </a:cubicBezTo>
                        <a:cubicBezTo>
                          <a:pt x="3431789" y="-1311"/>
                          <a:pt x="3405662" y="25081"/>
                          <a:pt x="3744605" y="0"/>
                        </a:cubicBezTo>
                        <a:cubicBezTo>
                          <a:pt x="4083548" y="-25081"/>
                          <a:pt x="4265111" y="-11945"/>
                          <a:pt x="4504380" y="0"/>
                        </a:cubicBezTo>
                        <a:cubicBezTo>
                          <a:pt x="4743649" y="11945"/>
                          <a:pt x="4860394" y="-2832"/>
                          <a:pt x="5101346" y="0"/>
                        </a:cubicBezTo>
                        <a:cubicBezTo>
                          <a:pt x="5342298" y="2832"/>
                          <a:pt x="5456387" y="23676"/>
                          <a:pt x="5779717" y="0"/>
                        </a:cubicBezTo>
                        <a:cubicBezTo>
                          <a:pt x="6103047" y="-23676"/>
                          <a:pt x="6270379" y="-37291"/>
                          <a:pt x="6620896" y="0"/>
                        </a:cubicBezTo>
                        <a:cubicBezTo>
                          <a:pt x="6971413" y="37291"/>
                          <a:pt x="6989068" y="24674"/>
                          <a:pt x="7136458" y="0"/>
                        </a:cubicBezTo>
                        <a:cubicBezTo>
                          <a:pt x="7283848" y="-24674"/>
                          <a:pt x="7752532" y="-22436"/>
                          <a:pt x="8140446" y="0"/>
                        </a:cubicBezTo>
                        <a:cubicBezTo>
                          <a:pt x="8140314" y="7702"/>
                          <a:pt x="8140234" y="13511"/>
                          <a:pt x="8140446" y="18288"/>
                        </a:cubicBezTo>
                        <a:cubicBezTo>
                          <a:pt x="7906329" y="-3043"/>
                          <a:pt x="7681180" y="27465"/>
                          <a:pt x="7543480" y="18288"/>
                        </a:cubicBezTo>
                        <a:cubicBezTo>
                          <a:pt x="7405780" y="9111"/>
                          <a:pt x="7216607" y="3660"/>
                          <a:pt x="7109323" y="18288"/>
                        </a:cubicBezTo>
                        <a:cubicBezTo>
                          <a:pt x="7002039" y="32916"/>
                          <a:pt x="6576231" y="42692"/>
                          <a:pt x="6430952" y="18288"/>
                        </a:cubicBezTo>
                        <a:cubicBezTo>
                          <a:pt x="6285673" y="-6116"/>
                          <a:pt x="6138840" y="34521"/>
                          <a:pt x="5915391" y="18288"/>
                        </a:cubicBezTo>
                        <a:cubicBezTo>
                          <a:pt x="5691942" y="2055"/>
                          <a:pt x="5459460" y="51666"/>
                          <a:pt x="5237020" y="18288"/>
                        </a:cubicBezTo>
                        <a:cubicBezTo>
                          <a:pt x="5014580" y="-15090"/>
                          <a:pt x="4747677" y="40449"/>
                          <a:pt x="4558650" y="18288"/>
                        </a:cubicBezTo>
                        <a:cubicBezTo>
                          <a:pt x="4369623" y="-3873"/>
                          <a:pt x="4146061" y="12568"/>
                          <a:pt x="3880279" y="18288"/>
                        </a:cubicBezTo>
                        <a:cubicBezTo>
                          <a:pt x="3614497" y="24008"/>
                          <a:pt x="3473808" y="-12908"/>
                          <a:pt x="3201909" y="18288"/>
                        </a:cubicBezTo>
                        <a:cubicBezTo>
                          <a:pt x="2930010" y="49484"/>
                          <a:pt x="2728175" y="-3430"/>
                          <a:pt x="2604943" y="18288"/>
                        </a:cubicBezTo>
                        <a:cubicBezTo>
                          <a:pt x="2481711" y="40006"/>
                          <a:pt x="2004334" y="26952"/>
                          <a:pt x="1845168" y="18288"/>
                        </a:cubicBezTo>
                        <a:cubicBezTo>
                          <a:pt x="1686003" y="9624"/>
                          <a:pt x="1375070" y="37580"/>
                          <a:pt x="1166797" y="18288"/>
                        </a:cubicBezTo>
                        <a:cubicBezTo>
                          <a:pt x="958524" y="-1004"/>
                          <a:pt x="342846" y="8880"/>
                          <a:pt x="0" y="18288"/>
                        </a:cubicBezTo>
                        <a:cubicBezTo>
                          <a:pt x="129" y="13298"/>
                          <a:pt x="-675" y="6857"/>
                          <a:pt x="0" y="0"/>
                        </a:cubicBezTo>
                        <a:close/>
                      </a:path>
                      <a:path w="8140446" h="18288" stroke="0" extrusionOk="0">
                        <a:moveTo>
                          <a:pt x="0" y="0"/>
                        </a:moveTo>
                        <a:cubicBezTo>
                          <a:pt x="142435" y="-24533"/>
                          <a:pt x="380026" y="17447"/>
                          <a:pt x="596966" y="0"/>
                        </a:cubicBezTo>
                        <a:cubicBezTo>
                          <a:pt x="813906" y="-17447"/>
                          <a:pt x="830530" y="13462"/>
                          <a:pt x="1031123" y="0"/>
                        </a:cubicBezTo>
                        <a:cubicBezTo>
                          <a:pt x="1231716" y="-13462"/>
                          <a:pt x="1634038" y="0"/>
                          <a:pt x="1872303" y="0"/>
                        </a:cubicBezTo>
                        <a:cubicBezTo>
                          <a:pt x="2110568" y="0"/>
                          <a:pt x="2261934" y="-25727"/>
                          <a:pt x="2469269" y="0"/>
                        </a:cubicBezTo>
                        <a:cubicBezTo>
                          <a:pt x="2676604" y="25727"/>
                          <a:pt x="2790440" y="16284"/>
                          <a:pt x="3066235" y="0"/>
                        </a:cubicBezTo>
                        <a:cubicBezTo>
                          <a:pt x="3342030" y="-16284"/>
                          <a:pt x="3685603" y="41976"/>
                          <a:pt x="3907414" y="0"/>
                        </a:cubicBezTo>
                        <a:cubicBezTo>
                          <a:pt x="4129225" y="-41976"/>
                          <a:pt x="4177416" y="-7598"/>
                          <a:pt x="4422976" y="0"/>
                        </a:cubicBezTo>
                        <a:cubicBezTo>
                          <a:pt x="4668536" y="7598"/>
                          <a:pt x="5023499" y="-28058"/>
                          <a:pt x="5264155" y="0"/>
                        </a:cubicBezTo>
                        <a:cubicBezTo>
                          <a:pt x="5504811" y="28058"/>
                          <a:pt x="5703675" y="13288"/>
                          <a:pt x="6105335" y="0"/>
                        </a:cubicBezTo>
                        <a:cubicBezTo>
                          <a:pt x="6506995" y="-13288"/>
                          <a:pt x="6455516" y="-5124"/>
                          <a:pt x="6783705" y="0"/>
                        </a:cubicBezTo>
                        <a:cubicBezTo>
                          <a:pt x="7111894" y="5124"/>
                          <a:pt x="7512856" y="10604"/>
                          <a:pt x="8140446" y="0"/>
                        </a:cubicBezTo>
                        <a:cubicBezTo>
                          <a:pt x="8140458" y="8833"/>
                          <a:pt x="8140986" y="9830"/>
                          <a:pt x="8140446" y="18288"/>
                        </a:cubicBezTo>
                        <a:cubicBezTo>
                          <a:pt x="7959314" y="3345"/>
                          <a:pt x="7870113" y="10437"/>
                          <a:pt x="7706289" y="18288"/>
                        </a:cubicBezTo>
                        <a:cubicBezTo>
                          <a:pt x="7542465" y="26139"/>
                          <a:pt x="7157940" y="17482"/>
                          <a:pt x="6865109" y="18288"/>
                        </a:cubicBezTo>
                        <a:cubicBezTo>
                          <a:pt x="6572278" y="19094"/>
                          <a:pt x="6524256" y="38051"/>
                          <a:pt x="6349548" y="18288"/>
                        </a:cubicBezTo>
                        <a:cubicBezTo>
                          <a:pt x="6174840" y="-1475"/>
                          <a:pt x="5951624" y="174"/>
                          <a:pt x="5671177" y="18288"/>
                        </a:cubicBezTo>
                        <a:cubicBezTo>
                          <a:pt x="5390730" y="36402"/>
                          <a:pt x="5222992" y="60058"/>
                          <a:pt x="4829998" y="18288"/>
                        </a:cubicBezTo>
                        <a:cubicBezTo>
                          <a:pt x="4437004" y="-23482"/>
                          <a:pt x="4344181" y="39087"/>
                          <a:pt x="4151627" y="18288"/>
                        </a:cubicBezTo>
                        <a:cubicBezTo>
                          <a:pt x="3959073" y="-2511"/>
                          <a:pt x="3886970" y="32875"/>
                          <a:pt x="3717470" y="18288"/>
                        </a:cubicBezTo>
                        <a:cubicBezTo>
                          <a:pt x="3547970" y="3701"/>
                          <a:pt x="3451521" y="31872"/>
                          <a:pt x="3201909" y="18288"/>
                        </a:cubicBezTo>
                        <a:cubicBezTo>
                          <a:pt x="2952297" y="4704"/>
                          <a:pt x="2543413" y="6029"/>
                          <a:pt x="2360729" y="18288"/>
                        </a:cubicBezTo>
                        <a:cubicBezTo>
                          <a:pt x="2178045" y="30547"/>
                          <a:pt x="1906056" y="25847"/>
                          <a:pt x="1682359" y="18288"/>
                        </a:cubicBezTo>
                        <a:cubicBezTo>
                          <a:pt x="1458662" y="10730"/>
                          <a:pt x="1330405" y="8046"/>
                          <a:pt x="1166797" y="18288"/>
                        </a:cubicBezTo>
                        <a:cubicBezTo>
                          <a:pt x="1003189" y="28530"/>
                          <a:pt x="278098" y="19533"/>
                          <a:pt x="0" y="18288"/>
                        </a:cubicBezTo>
                        <a:cubicBezTo>
                          <a:pt x="74" y="14054"/>
                          <a:pt x="-46" y="6997"/>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16F36E6-C6AE-58A4-ACCE-42CFE769D3F0}"/>
              </a:ext>
            </a:extLst>
          </p:cNvPr>
          <p:cNvSpPr>
            <a:spLocks noGrp="1"/>
          </p:cNvSpPr>
          <p:nvPr>
            <p:ph idx="1"/>
          </p:nvPr>
        </p:nvSpPr>
        <p:spPr>
          <a:xfrm>
            <a:off x="628650" y="1929384"/>
            <a:ext cx="7886700" cy="4251960"/>
          </a:xfrm>
        </p:spPr>
        <p:txBody>
          <a:bodyPr>
            <a:noAutofit/>
          </a:bodyPr>
          <a:lstStyle/>
          <a:p>
            <a:pPr marL="0" indent="0" algn="just">
              <a:buNone/>
            </a:pPr>
            <a:r>
              <a:rPr lang="en-US" sz="2100" i="0" u="none" strike="noStrike" dirty="0">
                <a:solidFill>
                  <a:srgbClr val="C00000"/>
                </a:solidFill>
                <a:effectLst/>
                <a:latin typeface="Century Gothic" panose="020B0502020202020204" pitchFamily="34" charset="0"/>
              </a:rPr>
              <a:t>	</a:t>
            </a:r>
            <a:r>
              <a:rPr lang="en-US" sz="2100" b="1" i="0" u="none" strike="noStrike" dirty="0">
                <a:solidFill>
                  <a:srgbClr val="C00000"/>
                </a:solidFill>
                <a:effectLst/>
                <a:latin typeface="Century Gothic" panose="020B0502020202020204" pitchFamily="34" charset="0"/>
              </a:rPr>
              <a:t>9</a:t>
            </a:r>
            <a:r>
              <a:rPr lang="en-US" sz="2100" i="0" u="none" strike="noStrike" dirty="0">
                <a:solidFill>
                  <a:srgbClr val="C00000"/>
                </a:solidFill>
                <a:effectLst/>
                <a:latin typeface="Century Gothic" panose="020B0502020202020204" pitchFamily="34" charset="0"/>
              </a:rPr>
              <a:t> “As the Father loved Me, I also have loved you; abide in My love.</a:t>
            </a:r>
            <a:r>
              <a:rPr lang="en-US" sz="2100" dirty="0">
                <a:solidFill>
                  <a:srgbClr val="C00000"/>
                </a:solidFill>
                <a:latin typeface="Century Gothic" panose="020B0502020202020204" pitchFamily="34" charset="0"/>
              </a:rPr>
              <a:t> </a:t>
            </a:r>
            <a:r>
              <a:rPr lang="en-US" sz="2100" b="1" i="0" u="none" strike="noStrike" dirty="0">
                <a:solidFill>
                  <a:srgbClr val="C00000"/>
                </a:solidFill>
                <a:effectLst/>
                <a:latin typeface="Century Gothic" panose="020B0502020202020204" pitchFamily="34" charset="0"/>
              </a:rPr>
              <a:t>10 </a:t>
            </a:r>
            <a:r>
              <a:rPr lang="en-US" sz="2100" i="0" u="none" strike="noStrike" dirty="0">
                <a:solidFill>
                  <a:srgbClr val="C00000"/>
                </a:solidFill>
                <a:effectLst/>
                <a:latin typeface="Century Gothic" panose="020B0502020202020204" pitchFamily="34" charset="0"/>
              </a:rPr>
              <a:t>If you keep My commandments, you will abide in My love, just as I have kept My Father’s commandments and abide in His love. </a:t>
            </a:r>
            <a:r>
              <a:rPr lang="en-US" sz="2100" b="1" i="0" u="none" strike="noStrike" dirty="0">
                <a:solidFill>
                  <a:srgbClr val="C00000"/>
                </a:solidFill>
                <a:effectLst/>
                <a:latin typeface="Century Gothic" panose="020B0502020202020204" pitchFamily="34" charset="0"/>
              </a:rPr>
              <a:t>11</a:t>
            </a:r>
            <a:r>
              <a:rPr lang="en-US" sz="2100" i="0" u="none" strike="noStrike" dirty="0">
                <a:solidFill>
                  <a:srgbClr val="C00000"/>
                </a:solidFill>
                <a:effectLst/>
                <a:latin typeface="Century Gothic" panose="020B0502020202020204" pitchFamily="34" charset="0"/>
              </a:rPr>
              <a:t> “These things I have spoken to you, that My joy may remain in you, and </a:t>
            </a:r>
            <a:r>
              <a:rPr lang="en-US" sz="2100" i="1" u="none" strike="noStrike" dirty="0">
                <a:solidFill>
                  <a:srgbClr val="C00000"/>
                </a:solidFill>
                <a:effectLst/>
                <a:latin typeface="Century Gothic" panose="020B0502020202020204" pitchFamily="34" charset="0"/>
              </a:rPr>
              <a:t>that</a:t>
            </a:r>
            <a:r>
              <a:rPr lang="en-US" sz="2100" i="0" u="none" strike="noStrike" dirty="0">
                <a:solidFill>
                  <a:srgbClr val="C00000"/>
                </a:solidFill>
                <a:effectLst/>
                <a:latin typeface="Century Gothic" panose="020B0502020202020204" pitchFamily="34" charset="0"/>
              </a:rPr>
              <a:t> your joy may be full.</a:t>
            </a:r>
            <a:r>
              <a:rPr lang="en-US" sz="2100" dirty="0">
                <a:solidFill>
                  <a:srgbClr val="C00000"/>
                </a:solidFill>
                <a:latin typeface="Century Gothic" panose="020B0502020202020204" pitchFamily="34" charset="0"/>
              </a:rPr>
              <a:t> </a:t>
            </a:r>
            <a:r>
              <a:rPr lang="en-US" sz="2100" b="1" i="0" u="none" strike="noStrike" dirty="0">
                <a:solidFill>
                  <a:srgbClr val="C00000"/>
                </a:solidFill>
                <a:effectLst/>
                <a:latin typeface="Century Gothic" panose="020B0502020202020204" pitchFamily="34" charset="0"/>
              </a:rPr>
              <a:t>12</a:t>
            </a:r>
            <a:r>
              <a:rPr lang="en-US" sz="2100" i="0" u="none" strike="noStrike" dirty="0">
                <a:solidFill>
                  <a:srgbClr val="C00000"/>
                </a:solidFill>
                <a:effectLst/>
                <a:latin typeface="Century Gothic" panose="020B0502020202020204" pitchFamily="34" charset="0"/>
              </a:rPr>
              <a:t> This is My commandment, that you love one another as I have loved you.</a:t>
            </a:r>
            <a:r>
              <a:rPr lang="en-US" sz="2100" dirty="0">
                <a:solidFill>
                  <a:srgbClr val="C00000"/>
                </a:solidFill>
                <a:latin typeface="Century Gothic" panose="020B0502020202020204" pitchFamily="34" charset="0"/>
              </a:rPr>
              <a:t> </a:t>
            </a:r>
            <a:r>
              <a:rPr lang="en-US" sz="2100" b="1" i="0" u="none" strike="noStrike" dirty="0">
                <a:solidFill>
                  <a:srgbClr val="C00000"/>
                </a:solidFill>
                <a:effectLst/>
                <a:latin typeface="Century Gothic" panose="020B0502020202020204" pitchFamily="34" charset="0"/>
              </a:rPr>
              <a:t>13</a:t>
            </a:r>
            <a:r>
              <a:rPr lang="en-US" sz="2100" i="0" u="none" strike="noStrike" dirty="0">
                <a:solidFill>
                  <a:srgbClr val="C00000"/>
                </a:solidFill>
                <a:effectLst/>
                <a:latin typeface="Century Gothic" panose="020B0502020202020204" pitchFamily="34" charset="0"/>
              </a:rPr>
              <a:t> Greater love has no one than this, than to lay down one’s life for his friends.</a:t>
            </a:r>
            <a:r>
              <a:rPr lang="en-US" sz="2100" dirty="0">
                <a:solidFill>
                  <a:srgbClr val="C00000"/>
                </a:solidFill>
                <a:latin typeface="Century Gothic" panose="020B0502020202020204" pitchFamily="34" charset="0"/>
              </a:rPr>
              <a:t> </a:t>
            </a:r>
            <a:r>
              <a:rPr lang="en-US" sz="2100" b="1" i="0" u="none" strike="noStrike" dirty="0">
                <a:solidFill>
                  <a:srgbClr val="C00000"/>
                </a:solidFill>
                <a:effectLst/>
                <a:latin typeface="Century Gothic" panose="020B0502020202020204" pitchFamily="34" charset="0"/>
              </a:rPr>
              <a:t>14</a:t>
            </a:r>
            <a:r>
              <a:rPr lang="en-US" sz="2100" i="0" u="none" strike="noStrike" dirty="0">
                <a:solidFill>
                  <a:srgbClr val="C00000"/>
                </a:solidFill>
                <a:effectLst/>
                <a:latin typeface="Century Gothic" panose="020B0502020202020204" pitchFamily="34" charset="0"/>
              </a:rPr>
              <a:t> You are My friends if you do whatever I command you.</a:t>
            </a:r>
            <a:r>
              <a:rPr lang="en-US" sz="2100" dirty="0">
                <a:solidFill>
                  <a:srgbClr val="C00000"/>
                </a:solidFill>
                <a:latin typeface="Century Gothic" panose="020B0502020202020204" pitchFamily="34" charset="0"/>
              </a:rPr>
              <a:t> </a:t>
            </a:r>
            <a:r>
              <a:rPr lang="en-US" sz="2100" b="1" i="0" u="none" strike="noStrike" dirty="0">
                <a:solidFill>
                  <a:srgbClr val="C00000"/>
                </a:solidFill>
                <a:effectLst/>
                <a:latin typeface="Century Gothic" panose="020B0502020202020204" pitchFamily="34" charset="0"/>
              </a:rPr>
              <a:t>15</a:t>
            </a:r>
            <a:r>
              <a:rPr lang="en-US" sz="2100" i="0" u="none" strike="noStrike" dirty="0">
                <a:solidFill>
                  <a:srgbClr val="C00000"/>
                </a:solidFill>
                <a:effectLst/>
                <a:latin typeface="Century Gothic" panose="020B0502020202020204" pitchFamily="34" charset="0"/>
              </a:rPr>
              <a:t> </a:t>
            </a:r>
            <a:r>
              <a:rPr lang="en-US" sz="2100" i="0" u="none" strike="noStrike" dirty="0">
                <a:solidFill>
                  <a:srgbClr val="C00000"/>
                </a:solidFill>
                <a:effectLst/>
                <a:highlight>
                  <a:srgbClr val="FFFF00"/>
                </a:highlight>
                <a:latin typeface="Century Gothic" panose="020B0502020202020204" pitchFamily="34" charset="0"/>
              </a:rPr>
              <a:t>No longer do I call you servants, for a servant does not know what his master is doing; but I have called you friends</a:t>
            </a:r>
            <a:r>
              <a:rPr lang="en-US" sz="2100" i="0" u="none" strike="noStrike" dirty="0">
                <a:solidFill>
                  <a:srgbClr val="C00000"/>
                </a:solidFill>
                <a:effectLst/>
                <a:latin typeface="Century Gothic" panose="020B0502020202020204" pitchFamily="34" charset="0"/>
              </a:rPr>
              <a:t>, for all things that I heard from My Father I have made known to you.</a:t>
            </a:r>
          </a:p>
          <a:p>
            <a:pPr marL="0" indent="0" algn="r">
              <a:buNone/>
            </a:pPr>
            <a:r>
              <a:rPr lang="en-US" b="1" dirty="0">
                <a:latin typeface="Century Gothic" panose="020B0502020202020204" pitchFamily="34" charset="0"/>
              </a:rPr>
              <a:t>~ John 15:9-15</a:t>
            </a:r>
          </a:p>
        </p:txBody>
      </p:sp>
    </p:spTree>
    <p:extLst>
      <p:ext uri="{BB962C8B-B14F-4D97-AF65-F5344CB8AC3E}">
        <p14:creationId xmlns:p14="http://schemas.microsoft.com/office/powerpoint/2010/main" val="353673440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F5B9AD0-EFDF-30D6-539B-108E68A01C7B}"/>
              </a:ext>
            </a:extLst>
          </p:cNvPr>
          <p:cNvSpPr>
            <a:spLocks noGrp="1"/>
          </p:cNvSpPr>
          <p:nvPr>
            <p:ph type="title"/>
          </p:nvPr>
        </p:nvSpPr>
        <p:spPr>
          <a:xfrm>
            <a:off x="628650" y="365125"/>
            <a:ext cx="7886700" cy="1325563"/>
          </a:xfrm>
        </p:spPr>
        <p:txBody>
          <a:bodyPr>
            <a:normAutofit/>
          </a:bodyPr>
          <a:lstStyle/>
          <a:p>
            <a:r>
              <a:rPr lang="en-US" sz="4700" b="1" dirty="0">
                <a:solidFill>
                  <a:srgbClr val="C00000"/>
                </a:solidFill>
                <a:latin typeface="Century Gothic" panose="020B0502020202020204" pitchFamily="34" charset="0"/>
              </a:rPr>
              <a:t>JESUS: </a:t>
            </a:r>
            <a:r>
              <a:rPr lang="en-US" sz="4700" b="1" dirty="0">
                <a:latin typeface="Century Gothic" panose="020B0502020202020204" pitchFamily="34" charset="0"/>
              </a:rPr>
              <a:t>A TRUE Friend</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1777" y="1677373"/>
            <a:ext cx="8140446" cy="18288"/>
          </a:xfrm>
          <a:custGeom>
            <a:avLst/>
            <a:gdLst>
              <a:gd name="connsiteX0" fmla="*/ 0 w 8140446"/>
              <a:gd name="connsiteY0" fmla="*/ 0 h 18288"/>
              <a:gd name="connsiteX1" fmla="*/ 434157 w 8140446"/>
              <a:gd name="connsiteY1" fmla="*/ 0 h 18288"/>
              <a:gd name="connsiteX2" fmla="*/ 1193932 w 8140446"/>
              <a:gd name="connsiteY2" fmla="*/ 0 h 18288"/>
              <a:gd name="connsiteX3" fmla="*/ 1628089 w 8140446"/>
              <a:gd name="connsiteY3" fmla="*/ 0 h 18288"/>
              <a:gd name="connsiteX4" fmla="*/ 2225055 w 8140446"/>
              <a:gd name="connsiteY4" fmla="*/ 0 h 18288"/>
              <a:gd name="connsiteX5" fmla="*/ 3066235 w 8140446"/>
              <a:gd name="connsiteY5" fmla="*/ 0 h 18288"/>
              <a:gd name="connsiteX6" fmla="*/ 3744605 w 8140446"/>
              <a:gd name="connsiteY6" fmla="*/ 0 h 18288"/>
              <a:gd name="connsiteX7" fmla="*/ 4504380 w 8140446"/>
              <a:gd name="connsiteY7" fmla="*/ 0 h 18288"/>
              <a:gd name="connsiteX8" fmla="*/ 5101346 w 8140446"/>
              <a:gd name="connsiteY8" fmla="*/ 0 h 18288"/>
              <a:gd name="connsiteX9" fmla="*/ 5779717 w 8140446"/>
              <a:gd name="connsiteY9" fmla="*/ 0 h 18288"/>
              <a:gd name="connsiteX10" fmla="*/ 6620896 w 8140446"/>
              <a:gd name="connsiteY10" fmla="*/ 0 h 18288"/>
              <a:gd name="connsiteX11" fmla="*/ 7136458 w 8140446"/>
              <a:gd name="connsiteY11" fmla="*/ 0 h 18288"/>
              <a:gd name="connsiteX12" fmla="*/ 8140446 w 8140446"/>
              <a:gd name="connsiteY12" fmla="*/ 0 h 18288"/>
              <a:gd name="connsiteX13" fmla="*/ 8140446 w 8140446"/>
              <a:gd name="connsiteY13" fmla="*/ 18288 h 18288"/>
              <a:gd name="connsiteX14" fmla="*/ 7543480 w 8140446"/>
              <a:gd name="connsiteY14" fmla="*/ 18288 h 18288"/>
              <a:gd name="connsiteX15" fmla="*/ 7109323 w 8140446"/>
              <a:gd name="connsiteY15" fmla="*/ 18288 h 18288"/>
              <a:gd name="connsiteX16" fmla="*/ 6430952 w 8140446"/>
              <a:gd name="connsiteY16" fmla="*/ 18288 h 18288"/>
              <a:gd name="connsiteX17" fmla="*/ 5915391 w 8140446"/>
              <a:gd name="connsiteY17" fmla="*/ 18288 h 18288"/>
              <a:gd name="connsiteX18" fmla="*/ 5237020 w 8140446"/>
              <a:gd name="connsiteY18" fmla="*/ 18288 h 18288"/>
              <a:gd name="connsiteX19" fmla="*/ 4558650 w 8140446"/>
              <a:gd name="connsiteY19" fmla="*/ 18288 h 18288"/>
              <a:gd name="connsiteX20" fmla="*/ 3880279 w 8140446"/>
              <a:gd name="connsiteY20" fmla="*/ 18288 h 18288"/>
              <a:gd name="connsiteX21" fmla="*/ 3201909 w 8140446"/>
              <a:gd name="connsiteY21" fmla="*/ 18288 h 18288"/>
              <a:gd name="connsiteX22" fmla="*/ 2604943 w 8140446"/>
              <a:gd name="connsiteY22" fmla="*/ 18288 h 18288"/>
              <a:gd name="connsiteX23" fmla="*/ 1845168 w 8140446"/>
              <a:gd name="connsiteY23" fmla="*/ 18288 h 18288"/>
              <a:gd name="connsiteX24" fmla="*/ 1166797 w 8140446"/>
              <a:gd name="connsiteY24" fmla="*/ 18288 h 18288"/>
              <a:gd name="connsiteX25" fmla="*/ 0 w 8140446"/>
              <a:gd name="connsiteY25" fmla="*/ 18288 h 18288"/>
              <a:gd name="connsiteX26" fmla="*/ 0 w 8140446"/>
              <a:gd name="connsiteY26" fmla="*/ 0 h 18288"/>
              <a:gd name="connsiteX0" fmla="*/ 0 w 8140446"/>
              <a:gd name="connsiteY0" fmla="*/ 0 h 18288"/>
              <a:gd name="connsiteX1" fmla="*/ 596966 w 8140446"/>
              <a:gd name="connsiteY1" fmla="*/ 0 h 18288"/>
              <a:gd name="connsiteX2" fmla="*/ 1031123 w 8140446"/>
              <a:gd name="connsiteY2" fmla="*/ 0 h 18288"/>
              <a:gd name="connsiteX3" fmla="*/ 1872303 w 8140446"/>
              <a:gd name="connsiteY3" fmla="*/ 0 h 18288"/>
              <a:gd name="connsiteX4" fmla="*/ 2469269 w 8140446"/>
              <a:gd name="connsiteY4" fmla="*/ 0 h 18288"/>
              <a:gd name="connsiteX5" fmla="*/ 3066235 w 8140446"/>
              <a:gd name="connsiteY5" fmla="*/ 0 h 18288"/>
              <a:gd name="connsiteX6" fmla="*/ 3907414 w 8140446"/>
              <a:gd name="connsiteY6" fmla="*/ 0 h 18288"/>
              <a:gd name="connsiteX7" fmla="*/ 4422976 w 8140446"/>
              <a:gd name="connsiteY7" fmla="*/ 0 h 18288"/>
              <a:gd name="connsiteX8" fmla="*/ 5264155 w 8140446"/>
              <a:gd name="connsiteY8" fmla="*/ 0 h 18288"/>
              <a:gd name="connsiteX9" fmla="*/ 6105335 w 8140446"/>
              <a:gd name="connsiteY9" fmla="*/ 0 h 18288"/>
              <a:gd name="connsiteX10" fmla="*/ 6783705 w 8140446"/>
              <a:gd name="connsiteY10" fmla="*/ 0 h 18288"/>
              <a:gd name="connsiteX11" fmla="*/ 8140446 w 8140446"/>
              <a:gd name="connsiteY11" fmla="*/ 0 h 18288"/>
              <a:gd name="connsiteX12" fmla="*/ 8140446 w 8140446"/>
              <a:gd name="connsiteY12" fmla="*/ 18288 h 18288"/>
              <a:gd name="connsiteX13" fmla="*/ 7706289 w 8140446"/>
              <a:gd name="connsiteY13" fmla="*/ 18288 h 18288"/>
              <a:gd name="connsiteX14" fmla="*/ 6865109 w 8140446"/>
              <a:gd name="connsiteY14" fmla="*/ 18288 h 18288"/>
              <a:gd name="connsiteX15" fmla="*/ 6349548 w 8140446"/>
              <a:gd name="connsiteY15" fmla="*/ 18288 h 18288"/>
              <a:gd name="connsiteX16" fmla="*/ 5671177 w 8140446"/>
              <a:gd name="connsiteY16" fmla="*/ 18288 h 18288"/>
              <a:gd name="connsiteX17" fmla="*/ 4829998 w 8140446"/>
              <a:gd name="connsiteY17" fmla="*/ 18288 h 18288"/>
              <a:gd name="connsiteX18" fmla="*/ 4151627 w 8140446"/>
              <a:gd name="connsiteY18" fmla="*/ 18288 h 18288"/>
              <a:gd name="connsiteX19" fmla="*/ 3717470 w 8140446"/>
              <a:gd name="connsiteY19" fmla="*/ 18288 h 18288"/>
              <a:gd name="connsiteX20" fmla="*/ 3201909 w 8140446"/>
              <a:gd name="connsiteY20" fmla="*/ 18288 h 18288"/>
              <a:gd name="connsiteX21" fmla="*/ 2360729 w 8140446"/>
              <a:gd name="connsiteY21" fmla="*/ 18288 h 18288"/>
              <a:gd name="connsiteX22" fmla="*/ 1682359 w 8140446"/>
              <a:gd name="connsiteY22" fmla="*/ 18288 h 18288"/>
              <a:gd name="connsiteX23" fmla="*/ 1166797 w 8140446"/>
              <a:gd name="connsiteY23" fmla="*/ 18288 h 18288"/>
              <a:gd name="connsiteX24" fmla="*/ 0 w 8140446"/>
              <a:gd name="connsiteY24" fmla="*/ 18288 h 18288"/>
              <a:gd name="connsiteX25" fmla="*/ 0 w 8140446"/>
              <a:gd name="connsiteY2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8140446" h="18288" fill="none" extrusionOk="0">
                <a:moveTo>
                  <a:pt x="0" y="0"/>
                </a:moveTo>
                <a:cubicBezTo>
                  <a:pt x="87427" y="6231"/>
                  <a:pt x="309612" y="-26324"/>
                  <a:pt x="434157" y="0"/>
                </a:cubicBezTo>
                <a:cubicBezTo>
                  <a:pt x="536972" y="29330"/>
                  <a:pt x="959392" y="28619"/>
                  <a:pt x="1193932" y="0"/>
                </a:cubicBezTo>
                <a:cubicBezTo>
                  <a:pt x="1446097" y="13819"/>
                  <a:pt x="1471680" y="7203"/>
                  <a:pt x="1628089" y="0"/>
                </a:cubicBezTo>
                <a:cubicBezTo>
                  <a:pt x="1817415" y="4047"/>
                  <a:pt x="1949536" y="-59324"/>
                  <a:pt x="2225055" y="0"/>
                </a:cubicBezTo>
                <a:cubicBezTo>
                  <a:pt x="2520490" y="18365"/>
                  <a:pt x="2717469" y="18707"/>
                  <a:pt x="3066235" y="0"/>
                </a:cubicBezTo>
                <a:cubicBezTo>
                  <a:pt x="3437075" y="3751"/>
                  <a:pt x="3408347" y="31644"/>
                  <a:pt x="3744605" y="0"/>
                </a:cubicBezTo>
                <a:cubicBezTo>
                  <a:pt x="4097249" y="-11527"/>
                  <a:pt x="4249699" y="-32555"/>
                  <a:pt x="4504380" y="0"/>
                </a:cubicBezTo>
                <a:cubicBezTo>
                  <a:pt x="4737570" y="17980"/>
                  <a:pt x="4877497" y="1006"/>
                  <a:pt x="5101346" y="0"/>
                </a:cubicBezTo>
                <a:cubicBezTo>
                  <a:pt x="5359305" y="-15330"/>
                  <a:pt x="5447195" y="7257"/>
                  <a:pt x="5779717" y="0"/>
                </a:cubicBezTo>
                <a:cubicBezTo>
                  <a:pt x="6090019" y="-17621"/>
                  <a:pt x="6273151" y="4279"/>
                  <a:pt x="6620896" y="0"/>
                </a:cubicBezTo>
                <a:cubicBezTo>
                  <a:pt x="6968586" y="34056"/>
                  <a:pt x="6990073" y="23587"/>
                  <a:pt x="7136458" y="0"/>
                </a:cubicBezTo>
                <a:cubicBezTo>
                  <a:pt x="7320575" y="20480"/>
                  <a:pt x="7847401" y="-6173"/>
                  <a:pt x="8140446" y="0"/>
                </a:cubicBezTo>
                <a:cubicBezTo>
                  <a:pt x="8139878" y="7862"/>
                  <a:pt x="8140227" y="13269"/>
                  <a:pt x="8140446" y="18288"/>
                </a:cubicBezTo>
                <a:cubicBezTo>
                  <a:pt x="7908069" y="-20636"/>
                  <a:pt x="7683037" y="21977"/>
                  <a:pt x="7543480" y="18288"/>
                </a:cubicBezTo>
                <a:cubicBezTo>
                  <a:pt x="7393752" y="10050"/>
                  <a:pt x="7221032" y="-3229"/>
                  <a:pt x="7109323" y="18288"/>
                </a:cubicBezTo>
                <a:cubicBezTo>
                  <a:pt x="7015297" y="22483"/>
                  <a:pt x="6599332" y="40899"/>
                  <a:pt x="6430952" y="18288"/>
                </a:cubicBezTo>
                <a:cubicBezTo>
                  <a:pt x="6292915" y="-34150"/>
                  <a:pt x="6142305" y="21507"/>
                  <a:pt x="5915391" y="18288"/>
                </a:cubicBezTo>
                <a:cubicBezTo>
                  <a:pt x="5682725" y="47843"/>
                  <a:pt x="5440566" y="31420"/>
                  <a:pt x="5237020" y="18288"/>
                </a:cubicBezTo>
                <a:cubicBezTo>
                  <a:pt x="5046456" y="10577"/>
                  <a:pt x="4706449" y="51976"/>
                  <a:pt x="4558650" y="18288"/>
                </a:cubicBezTo>
                <a:cubicBezTo>
                  <a:pt x="4361396" y="-987"/>
                  <a:pt x="4145362" y="-22303"/>
                  <a:pt x="3880279" y="18288"/>
                </a:cubicBezTo>
                <a:cubicBezTo>
                  <a:pt x="3610716" y="25411"/>
                  <a:pt x="3472690" y="4008"/>
                  <a:pt x="3201909" y="18288"/>
                </a:cubicBezTo>
                <a:cubicBezTo>
                  <a:pt x="2913595" y="35097"/>
                  <a:pt x="2753317" y="-1149"/>
                  <a:pt x="2604943" y="18288"/>
                </a:cubicBezTo>
                <a:cubicBezTo>
                  <a:pt x="2450130" y="36989"/>
                  <a:pt x="1974183" y="40159"/>
                  <a:pt x="1845168" y="18288"/>
                </a:cubicBezTo>
                <a:cubicBezTo>
                  <a:pt x="1677929" y="220"/>
                  <a:pt x="1378098" y="-772"/>
                  <a:pt x="1166797" y="18288"/>
                </a:cubicBezTo>
                <a:cubicBezTo>
                  <a:pt x="921150" y="53277"/>
                  <a:pt x="327457" y="47297"/>
                  <a:pt x="0" y="18288"/>
                </a:cubicBezTo>
                <a:cubicBezTo>
                  <a:pt x="-589" y="13471"/>
                  <a:pt x="-474" y="7409"/>
                  <a:pt x="0" y="0"/>
                </a:cubicBezTo>
                <a:close/>
              </a:path>
              <a:path w="8140446" h="18288" stroke="0" extrusionOk="0">
                <a:moveTo>
                  <a:pt x="0" y="0"/>
                </a:moveTo>
                <a:cubicBezTo>
                  <a:pt x="136968" y="-25482"/>
                  <a:pt x="379786" y="11224"/>
                  <a:pt x="596966" y="0"/>
                </a:cubicBezTo>
                <a:cubicBezTo>
                  <a:pt x="815878" y="-21223"/>
                  <a:pt x="832062" y="11868"/>
                  <a:pt x="1031123" y="0"/>
                </a:cubicBezTo>
                <a:cubicBezTo>
                  <a:pt x="1256800" y="-30738"/>
                  <a:pt x="1658090" y="-20345"/>
                  <a:pt x="1872303" y="0"/>
                </a:cubicBezTo>
                <a:cubicBezTo>
                  <a:pt x="2115604" y="28431"/>
                  <a:pt x="2277865" y="-40642"/>
                  <a:pt x="2469269" y="0"/>
                </a:cubicBezTo>
                <a:cubicBezTo>
                  <a:pt x="2679731" y="25919"/>
                  <a:pt x="2788602" y="-6498"/>
                  <a:pt x="3066235" y="0"/>
                </a:cubicBezTo>
                <a:cubicBezTo>
                  <a:pt x="3325663" y="-14487"/>
                  <a:pt x="3706561" y="67517"/>
                  <a:pt x="3907414" y="0"/>
                </a:cubicBezTo>
                <a:cubicBezTo>
                  <a:pt x="4127229" y="-37113"/>
                  <a:pt x="4179037" y="-8167"/>
                  <a:pt x="4422976" y="0"/>
                </a:cubicBezTo>
                <a:cubicBezTo>
                  <a:pt x="4683575" y="-28486"/>
                  <a:pt x="5055803" y="-13799"/>
                  <a:pt x="5264155" y="0"/>
                </a:cubicBezTo>
                <a:cubicBezTo>
                  <a:pt x="5513566" y="14315"/>
                  <a:pt x="5735215" y="2768"/>
                  <a:pt x="6105335" y="0"/>
                </a:cubicBezTo>
                <a:cubicBezTo>
                  <a:pt x="6510913" y="-12587"/>
                  <a:pt x="6456171" y="3247"/>
                  <a:pt x="6783705" y="0"/>
                </a:cubicBezTo>
                <a:cubicBezTo>
                  <a:pt x="7057099" y="-15461"/>
                  <a:pt x="7592067" y="5384"/>
                  <a:pt x="8140446" y="0"/>
                </a:cubicBezTo>
                <a:cubicBezTo>
                  <a:pt x="8140452" y="8597"/>
                  <a:pt x="8141122" y="9732"/>
                  <a:pt x="8140446" y="18288"/>
                </a:cubicBezTo>
                <a:cubicBezTo>
                  <a:pt x="7961834" y="8406"/>
                  <a:pt x="7874097" y="10350"/>
                  <a:pt x="7706289" y="18288"/>
                </a:cubicBezTo>
                <a:cubicBezTo>
                  <a:pt x="7582508" y="-14920"/>
                  <a:pt x="7179551" y="-33111"/>
                  <a:pt x="6865109" y="18288"/>
                </a:cubicBezTo>
                <a:cubicBezTo>
                  <a:pt x="6583382" y="24117"/>
                  <a:pt x="6525821" y="36696"/>
                  <a:pt x="6349548" y="18288"/>
                </a:cubicBezTo>
                <a:cubicBezTo>
                  <a:pt x="6209953" y="10881"/>
                  <a:pt x="5959707" y="-47828"/>
                  <a:pt x="5671177" y="18288"/>
                </a:cubicBezTo>
                <a:cubicBezTo>
                  <a:pt x="5387744" y="29809"/>
                  <a:pt x="5228514" y="101507"/>
                  <a:pt x="4829998" y="18288"/>
                </a:cubicBezTo>
                <a:cubicBezTo>
                  <a:pt x="4415646" y="-28596"/>
                  <a:pt x="4343809" y="28954"/>
                  <a:pt x="4151627" y="18288"/>
                </a:cubicBezTo>
                <a:cubicBezTo>
                  <a:pt x="3950673" y="-9796"/>
                  <a:pt x="3879947" y="41143"/>
                  <a:pt x="3717470" y="18288"/>
                </a:cubicBezTo>
                <a:cubicBezTo>
                  <a:pt x="3558660" y="10110"/>
                  <a:pt x="3468854" y="29375"/>
                  <a:pt x="3201909" y="18288"/>
                </a:cubicBezTo>
                <a:cubicBezTo>
                  <a:pt x="2965673" y="10505"/>
                  <a:pt x="2568327" y="22116"/>
                  <a:pt x="2360729" y="18288"/>
                </a:cubicBezTo>
                <a:cubicBezTo>
                  <a:pt x="2171885" y="49144"/>
                  <a:pt x="1923258" y="16020"/>
                  <a:pt x="1682359" y="18288"/>
                </a:cubicBezTo>
                <a:cubicBezTo>
                  <a:pt x="1430698" y="-2378"/>
                  <a:pt x="1324229" y="-1751"/>
                  <a:pt x="1166797" y="18288"/>
                </a:cubicBezTo>
                <a:cubicBezTo>
                  <a:pt x="1001390" y="41795"/>
                  <a:pt x="324313" y="57964"/>
                  <a:pt x="0" y="18288"/>
                </a:cubicBezTo>
                <a:cubicBezTo>
                  <a:pt x="285" y="13135"/>
                  <a:pt x="532" y="5956"/>
                  <a:pt x="0" y="0"/>
                </a:cubicBezTo>
                <a:close/>
              </a:path>
              <a:path w="8140446" h="18288" fill="none" stroke="0" extrusionOk="0">
                <a:moveTo>
                  <a:pt x="0" y="0"/>
                </a:moveTo>
                <a:cubicBezTo>
                  <a:pt x="69532" y="-6557"/>
                  <a:pt x="264219" y="3919"/>
                  <a:pt x="434157" y="0"/>
                </a:cubicBezTo>
                <a:cubicBezTo>
                  <a:pt x="600013" y="9090"/>
                  <a:pt x="921449" y="-13478"/>
                  <a:pt x="1193932" y="0"/>
                </a:cubicBezTo>
                <a:cubicBezTo>
                  <a:pt x="1443592" y="14844"/>
                  <a:pt x="1471188" y="10722"/>
                  <a:pt x="1628089" y="0"/>
                </a:cubicBezTo>
                <a:cubicBezTo>
                  <a:pt x="1750006" y="-24149"/>
                  <a:pt x="1967480" y="-14904"/>
                  <a:pt x="2225055" y="0"/>
                </a:cubicBezTo>
                <a:cubicBezTo>
                  <a:pt x="2503918" y="19247"/>
                  <a:pt x="2709263" y="-16351"/>
                  <a:pt x="3066235" y="0"/>
                </a:cubicBezTo>
                <a:cubicBezTo>
                  <a:pt x="3429723" y="-1627"/>
                  <a:pt x="3399401" y="30976"/>
                  <a:pt x="3744605" y="0"/>
                </a:cubicBezTo>
                <a:cubicBezTo>
                  <a:pt x="4081920" y="-40602"/>
                  <a:pt x="4258272" y="-2441"/>
                  <a:pt x="4504380" y="0"/>
                </a:cubicBezTo>
                <a:cubicBezTo>
                  <a:pt x="4760039" y="21121"/>
                  <a:pt x="4866555" y="-1351"/>
                  <a:pt x="5101346" y="0"/>
                </a:cubicBezTo>
                <a:cubicBezTo>
                  <a:pt x="5336279" y="1859"/>
                  <a:pt x="5465100" y="30801"/>
                  <a:pt x="5779717" y="0"/>
                </a:cubicBezTo>
                <a:cubicBezTo>
                  <a:pt x="6117018" y="-2879"/>
                  <a:pt x="6273497" y="-5002"/>
                  <a:pt x="6620896" y="0"/>
                </a:cubicBezTo>
                <a:cubicBezTo>
                  <a:pt x="6972306" y="38666"/>
                  <a:pt x="6992056" y="28334"/>
                  <a:pt x="7136458" y="0"/>
                </a:cubicBezTo>
                <a:cubicBezTo>
                  <a:pt x="7325567" y="-61201"/>
                  <a:pt x="7766555" y="-88399"/>
                  <a:pt x="8140446" y="0"/>
                </a:cubicBezTo>
                <a:cubicBezTo>
                  <a:pt x="8140031" y="7748"/>
                  <a:pt x="8139515" y="13015"/>
                  <a:pt x="8140446" y="18288"/>
                </a:cubicBezTo>
                <a:cubicBezTo>
                  <a:pt x="7892673" y="-4012"/>
                  <a:pt x="7668025" y="650"/>
                  <a:pt x="7543480" y="18288"/>
                </a:cubicBezTo>
                <a:cubicBezTo>
                  <a:pt x="7406710" y="-3467"/>
                  <a:pt x="7207646" y="8893"/>
                  <a:pt x="7109323" y="18288"/>
                </a:cubicBezTo>
                <a:cubicBezTo>
                  <a:pt x="6993037" y="49011"/>
                  <a:pt x="6598723" y="59405"/>
                  <a:pt x="6430952" y="18288"/>
                </a:cubicBezTo>
                <a:cubicBezTo>
                  <a:pt x="6284771" y="15315"/>
                  <a:pt x="6162730" y="20350"/>
                  <a:pt x="5915391" y="18288"/>
                </a:cubicBezTo>
                <a:cubicBezTo>
                  <a:pt x="5684668" y="13603"/>
                  <a:pt x="5422852" y="53618"/>
                  <a:pt x="5237020" y="18288"/>
                </a:cubicBezTo>
                <a:cubicBezTo>
                  <a:pt x="5035482" y="26296"/>
                  <a:pt x="4719808" y="55145"/>
                  <a:pt x="4558650" y="18288"/>
                </a:cubicBezTo>
                <a:cubicBezTo>
                  <a:pt x="4375169" y="-35587"/>
                  <a:pt x="4137553" y="12086"/>
                  <a:pt x="3880279" y="18288"/>
                </a:cubicBezTo>
                <a:cubicBezTo>
                  <a:pt x="3624533" y="32648"/>
                  <a:pt x="3467387" y="6480"/>
                  <a:pt x="3201909" y="18288"/>
                </a:cubicBezTo>
                <a:cubicBezTo>
                  <a:pt x="2918126" y="73342"/>
                  <a:pt x="2717830" y="-17156"/>
                  <a:pt x="2604943" y="18288"/>
                </a:cubicBezTo>
                <a:cubicBezTo>
                  <a:pt x="2496133" y="44525"/>
                  <a:pt x="2003915" y="18254"/>
                  <a:pt x="1845168" y="18288"/>
                </a:cubicBezTo>
                <a:cubicBezTo>
                  <a:pt x="1694518" y="14989"/>
                  <a:pt x="1344959" y="44188"/>
                  <a:pt x="1166797" y="18288"/>
                </a:cubicBezTo>
                <a:cubicBezTo>
                  <a:pt x="935925" y="69451"/>
                  <a:pt x="319712" y="-63972"/>
                  <a:pt x="0" y="18288"/>
                </a:cubicBezTo>
                <a:cubicBezTo>
                  <a:pt x="1307" y="12414"/>
                  <a:pt x="-32" y="574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custGeom>
                    <a:avLst/>
                    <a:gdLst>
                      <a:gd name="connsiteX0" fmla="*/ 0 w 8140446"/>
                      <a:gd name="connsiteY0" fmla="*/ 0 h 18288"/>
                      <a:gd name="connsiteX1" fmla="*/ 434157 w 8140446"/>
                      <a:gd name="connsiteY1" fmla="*/ 0 h 18288"/>
                      <a:gd name="connsiteX2" fmla="*/ 1193932 w 8140446"/>
                      <a:gd name="connsiteY2" fmla="*/ 0 h 18288"/>
                      <a:gd name="connsiteX3" fmla="*/ 1628089 w 8140446"/>
                      <a:gd name="connsiteY3" fmla="*/ 0 h 18288"/>
                      <a:gd name="connsiteX4" fmla="*/ 2225055 w 8140446"/>
                      <a:gd name="connsiteY4" fmla="*/ 0 h 18288"/>
                      <a:gd name="connsiteX5" fmla="*/ 3066235 w 8140446"/>
                      <a:gd name="connsiteY5" fmla="*/ 0 h 18288"/>
                      <a:gd name="connsiteX6" fmla="*/ 3744605 w 8140446"/>
                      <a:gd name="connsiteY6" fmla="*/ 0 h 18288"/>
                      <a:gd name="connsiteX7" fmla="*/ 4504380 w 8140446"/>
                      <a:gd name="connsiteY7" fmla="*/ 0 h 18288"/>
                      <a:gd name="connsiteX8" fmla="*/ 5101346 w 8140446"/>
                      <a:gd name="connsiteY8" fmla="*/ 0 h 18288"/>
                      <a:gd name="connsiteX9" fmla="*/ 5779717 w 8140446"/>
                      <a:gd name="connsiteY9" fmla="*/ 0 h 18288"/>
                      <a:gd name="connsiteX10" fmla="*/ 6620896 w 8140446"/>
                      <a:gd name="connsiteY10" fmla="*/ 0 h 18288"/>
                      <a:gd name="connsiteX11" fmla="*/ 7136458 w 8140446"/>
                      <a:gd name="connsiteY11" fmla="*/ 0 h 18288"/>
                      <a:gd name="connsiteX12" fmla="*/ 8140446 w 8140446"/>
                      <a:gd name="connsiteY12" fmla="*/ 0 h 18288"/>
                      <a:gd name="connsiteX13" fmla="*/ 8140446 w 8140446"/>
                      <a:gd name="connsiteY13" fmla="*/ 18288 h 18288"/>
                      <a:gd name="connsiteX14" fmla="*/ 7543480 w 8140446"/>
                      <a:gd name="connsiteY14" fmla="*/ 18288 h 18288"/>
                      <a:gd name="connsiteX15" fmla="*/ 7109323 w 8140446"/>
                      <a:gd name="connsiteY15" fmla="*/ 18288 h 18288"/>
                      <a:gd name="connsiteX16" fmla="*/ 6430952 w 8140446"/>
                      <a:gd name="connsiteY16" fmla="*/ 18288 h 18288"/>
                      <a:gd name="connsiteX17" fmla="*/ 5915391 w 8140446"/>
                      <a:gd name="connsiteY17" fmla="*/ 18288 h 18288"/>
                      <a:gd name="connsiteX18" fmla="*/ 5237020 w 8140446"/>
                      <a:gd name="connsiteY18" fmla="*/ 18288 h 18288"/>
                      <a:gd name="connsiteX19" fmla="*/ 4558650 w 8140446"/>
                      <a:gd name="connsiteY19" fmla="*/ 18288 h 18288"/>
                      <a:gd name="connsiteX20" fmla="*/ 3880279 w 8140446"/>
                      <a:gd name="connsiteY20" fmla="*/ 18288 h 18288"/>
                      <a:gd name="connsiteX21" fmla="*/ 3201909 w 8140446"/>
                      <a:gd name="connsiteY21" fmla="*/ 18288 h 18288"/>
                      <a:gd name="connsiteX22" fmla="*/ 2604943 w 8140446"/>
                      <a:gd name="connsiteY22" fmla="*/ 18288 h 18288"/>
                      <a:gd name="connsiteX23" fmla="*/ 1845168 w 8140446"/>
                      <a:gd name="connsiteY23" fmla="*/ 18288 h 18288"/>
                      <a:gd name="connsiteX24" fmla="*/ 1166797 w 8140446"/>
                      <a:gd name="connsiteY24" fmla="*/ 18288 h 18288"/>
                      <a:gd name="connsiteX25" fmla="*/ 0 w 8140446"/>
                      <a:gd name="connsiteY25" fmla="*/ 18288 h 18288"/>
                      <a:gd name="connsiteX26" fmla="*/ 0 w 8140446"/>
                      <a:gd name="connsiteY2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8140446" h="18288" fill="none" extrusionOk="0">
                        <a:moveTo>
                          <a:pt x="0" y="0"/>
                        </a:moveTo>
                        <a:cubicBezTo>
                          <a:pt x="94920" y="9103"/>
                          <a:pt x="287892" y="-4966"/>
                          <a:pt x="434157" y="0"/>
                        </a:cubicBezTo>
                        <a:cubicBezTo>
                          <a:pt x="580422" y="4966"/>
                          <a:pt x="943595" y="-14182"/>
                          <a:pt x="1193932" y="0"/>
                        </a:cubicBezTo>
                        <a:cubicBezTo>
                          <a:pt x="1444270" y="14182"/>
                          <a:pt x="1472129" y="5523"/>
                          <a:pt x="1628089" y="0"/>
                        </a:cubicBezTo>
                        <a:cubicBezTo>
                          <a:pt x="1784049" y="-5523"/>
                          <a:pt x="1962419" y="-17322"/>
                          <a:pt x="2225055" y="0"/>
                        </a:cubicBezTo>
                        <a:cubicBezTo>
                          <a:pt x="2487691" y="17322"/>
                          <a:pt x="2700681" y="1311"/>
                          <a:pt x="3066235" y="0"/>
                        </a:cubicBezTo>
                        <a:cubicBezTo>
                          <a:pt x="3431789" y="-1311"/>
                          <a:pt x="3405662" y="25081"/>
                          <a:pt x="3744605" y="0"/>
                        </a:cubicBezTo>
                        <a:cubicBezTo>
                          <a:pt x="4083548" y="-25081"/>
                          <a:pt x="4265111" y="-11945"/>
                          <a:pt x="4504380" y="0"/>
                        </a:cubicBezTo>
                        <a:cubicBezTo>
                          <a:pt x="4743649" y="11945"/>
                          <a:pt x="4860394" y="-2832"/>
                          <a:pt x="5101346" y="0"/>
                        </a:cubicBezTo>
                        <a:cubicBezTo>
                          <a:pt x="5342298" y="2832"/>
                          <a:pt x="5456387" y="23676"/>
                          <a:pt x="5779717" y="0"/>
                        </a:cubicBezTo>
                        <a:cubicBezTo>
                          <a:pt x="6103047" y="-23676"/>
                          <a:pt x="6270379" y="-37291"/>
                          <a:pt x="6620896" y="0"/>
                        </a:cubicBezTo>
                        <a:cubicBezTo>
                          <a:pt x="6971413" y="37291"/>
                          <a:pt x="6989068" y="24674"/>
                          <a:pt x="7136458" y="0"/>
                        </a:cubicBezTo>
                        <a:cubicBezTo>
                          <a:pt x="7283848" y="-24674"/>
                          <a:pt x="7752532" y="-22436"/>
                          <a:pt x="8140446" y="0"/>
                        </a:cubicBezTo>
                        <a:cubicBezTo>
                          <a:pt x="8140314" y="7702"/>
                          <a:pt x="8140234" y="13511"/>
                          <a:pt x="8140446" y="18288"/>
                        </a:cubicBezTo>
                        <a:cubicBezTo>
                          <a:pt x="7906329" y="-3043"/>
                          <a:pt x="7681180" y="27465"/>
                          <a:pt x="7543480" y="18288"/>
                        </a:cubicBezTo>
                        <a:cubicBezTo>
                          <a:pt x="7405780" y="9111"/>
                          <a:pt x="7216607" y="3660"/>
                          <a:pt x="7109323" y="18288"/>
                        </a:cubicBezTo>
                        <a:cubicBezTo>
                          <a:pt x="7002039" y="32916"/>
                          <a:pt x="6576231" y="42692"/>
                          <a:pt x="6430952" y="18288"/>
                        </a:cubicBezTo>
                        <a:cubicBezTo>
                          <a:pt x="6285673" y="-6116"/>
                          <a:pt x="6138840" y="34521"/>
                          <a:pt x="5915391" y="18288"/>
                        </a:cubicBezTo>
                        <a:cubicBezTo>
                          <a:pt x="5691942" y="2055"/>
                          <a:pt x="5459460" y="51666"/>
                          <a:pt x="5237020" y="18288"/>
                        </a:cubicBezTo>
                        <a:cubicBezTo>
                          <a:pt x="5014580" y="-15090"/>
                          <a:pt x="4747677" y="40449"/>
                          <a:pt x="4558650" y="18288"/>
                        </a:cubicBezTo>
                        <a:cubicBezTo>
                          <a:pt x="4369623" y="-3873"/>
                          <a:pt x="4146061" y="12568"/>
                          <a:pt x="3880279" y="18288"/>
                        </a:cubicBezTo>
                        <a:cubicBezTo>
                          <a:pt x="3614497" y="24008"/>
                          <a:pt x="3473808" y="-12908"/>
                          <a:pt x="3201909" y="18288"/>
                        </a:cubicBezTo>
                        <a:cubicBezTo>
                          <a:pt x="2930010" y="49484"/>
                          <a:pt x="2728175" y="-3430"/>
                          <a:pt x="2604943" y="18288"/>
                        </a:cubicBezTo>
                        <a:cubicBezTo>
                          <a:pt x="2481711" y="40006"/>
                          <a:pt x="2004334" y="26952"/>
                          <a:pt x="1845168" y="18288"/>
                        </a:cubicBezTo>
                        <a:cubicBezTo>
                          <a:pt x="1686003" y="9624"/>
                          <a:pt x="1375070" y="37580"/>
                          <a:pt x="1166797" y="18288"/>
                        </a:cubicBezTo>
                        <a:cubicBezTo>
                          <a:pt x="958524" y="-1004"/>
                          <a:pt x="342846" y="8880"/>
                          <a:pt x="0" y="18288"/>
                        </a:cubicBezTo>
                        <a:cubicBezTo>
                          <a:pt x="129" y="13298"/>
                          <a:pt x="-675" y="6857"/>
                          <a:pt x="0" y="0"/>
                        </a:cubicBezTo>
                        <a:close/>
                      </a:path>
                      <a:path w="8140446" h="18288" stroke="0" extrusionOk="0">
                        <a:moveTo>
                          <a:pt x="0" y="0"/>
                        </a:moveTo>
                        <a:cubicBezTo>
                          <a:pt x="142435" y="-24533"/>
                          <a:pt x="380026" y="17447"/>
                          <a:pt x="596966" y="0"/>
                        </a:cubicBezTo>
                        <a:cubicBezTo>
                          <a:pt x="813906" y="-17447"/>
                          <a:pt x="830530" y="13462"/>
                          <a:pt x="1031123" y="0"/>
                        </a:cubicBezTo>
                        <a:cubicBezTo>
                          <a:pt x="1231716" y="-13462"/>
                          <a:pt x="1634038" y="0"/>
                          <a:pt x="1872303" y="0"/>
                        </a:cubicBezTo>
                        <a:cubicBezTo>
                          <a:pt x="2110568" y="0"/>
                          <a:pt x="2261934" y="-25727"/>
                          <a:pt x="2469269" y="0"/>
                        </a:cubicBezTo>
                        <a:cubicBezTo>
                          <a:pt x="2676604" y="25727"/>
                          <a:pt x="2790440" y="16284"/>
                          <a:pt x="3066235" y="0"/>
                        </a:cubicBezTo>
                        <a:cubicBezTo>
                          <a:pt x="3342030" y="-16284"/>
                          <a:pt x="3685603" y="41976"/>
                          <a:pt x="3907414" y="0"/>
                        </a:cubicBezTo>
                        <a:cubicBezTo>
                          <a:pt x="4129225" y="-41976"/>
                          <a:pt x="4177416" y="-7598"/>
                          <a:pt x="4422976" y="0"/>
                        </a:cubicBezTo>
                        <a:cubicBezTo>
                          <a:pt x="4668536" y="7598"/>
                          <a:pt x="5023499" y="-28058"/>
                          <a:pt x="5264155" y="0"/>
                        </a:cubicBezTo>
                        <a:cubicBezTo>
                          <a:pt x="5504811" y="28058"/>
                          <a:pt x="5703675" y="13288"/>
                          <a:pt x="6105335" y="0"/>
                        </a:cubicBezTo>
                        <a:cubicBezTo>
                          <a:pt x="6506995" y="-13288"/>
                          <a:pt x="6455516" y="-5124"/>
                          <a:pt x="6783705" y="0"/>
                        </a:cubicBezTo>
                        <a:cubicBezTo>
                          <a:pt x="7111894" y="5124"/>
                          <a:pt x="7512856" y="10604"/>
                          <a:pt x="8140446" y="0"/>
                        </a:cubicBezTo>
                        <a:cubicBezTo>
                          <a:pt x="8140458" y="8833"/>
                          <a:pt x="8140986" y="9830"/>
                          <a:pt x="8140446" y="18288"/>
                        </a:cubicBezTo>
                        <a:cubicBezTo>
                          <a:pt x="7959314" y="3345"/>
                          <a:pt x="7870113" y="10437"/>
                          <a:pt x="7706289" y="18288"/>
                        </a:cubicBezTo>
                        <a:cubicBezTo>
                          <a:pt x="7542465" y="26139"/>
                          <a:pt x="7157940" y="17482"/>
                          <a:pt x="6865109" y="18288"/>
                        </a:cubicBezTo>
                        <a:cubicBezTo>
                          <a:pt x="6572278" y="19094"/>
                          <a:pt x="6524256" y="38051"/>
                          <a:pt x="6349548" y="18288"/>
                        </a:cubicBezTo>
                        <a:cubicBezTo>
                          <a:pt x="6174840" y="-1475"/>
                          <a:pt x="5951624" y="174"/>
                          <a:pt x="5671177" y="18288"/>
                        </a:cubicBezTo>
                        <a:cubicBezTo>
                          <a:pt x="5390730" y="36402"/>
                          <a:pt x="5222992" y="60058"/>
                          <a:pt x="4829998" y="18288"/>
                        </a:cubicBezTo>
                        <a:cubicBezTo>
                          <a:pt x="4437004" y="-23482"/>
                          <a:pt x="4344181" y="39087"/>
                          <a:pt x="4151627" y="18288"/>
                        </a:cubicBezTo>
                        <a:cubicBezTo>
                          <a:pt x="3959073" y="-2511"/>
                          <a:pt x="3886970" y="32875"/>
                          <a:pt x="3717470" y="18288"/>
                        </a:cubicBezTo>
                        <a:cubicBezTo>
                          <a:pt x="3547970" y="3701"/>
                          <a:pt x="3451521" y="31872"/>
                          <a:pt x="3201909" y="18288"/>
                        </a:cubicBezTo>
                        <a:cubicBezTo>
                          <a:pt x="2952297" y="4704"/>
                          <a:pt x="2543413" y="6029"/>
                          <a:pt x="2360729" y="18288"/>
                        </a:cubicBezTo>
                        <a:cubicBezTo>
                          <a:pt x="2178045" y="30547"/>
                          <a:pt x="1906056" y="25847"/>
                          <a:pt x="1682359" y="18288"/>
                        </a:cubicBezTo>
                        <a:cubicBezTo>
                          <a:pt x="1458662" y="10730"/>
                          <a:pt x="1330405" y="8046"/>
                          <a:pt x="1166797" y="18288"/>
                        </a:cubicBezTo>
                        <a:cubicBezTo>
                          <a:pt x="1003189" y="28530"/>
                          <a:pt x="278098" y="19533"/>
                          <a:pt x="0" y="18288"/>
                        </a:cubicBezTo>
                        <a:cubicBezTo>
                          <a:pt x="74" y="14054"/>
                          <a:pt x="-46" y="6997"/>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916F36E6-C6AE-58A4-ACCE-42CFE769D3F0}"/>
              </a:ext>
            </a:extLst>
          </p:cNvPr>
          <p:cNvSpPr>
            <a:spLocks noGrp="1"/>
          </p:cNvSpPr>
          <p:nvPr>
            <p:ph idx="1"/>
          </p:nvPr>
        </p:nvSpPr>
        <p:spPr>
          <a:xfrm>
            <a:off x="628650" y="1929384"/>
            <a:ext cx="7886700" cy="4251960"/>
          </a:xfrm>
        </p:spPr>
        <p:txBody>
          <a:bodyPr>
            <a:noAutofit/>
          </a:bodyPr>
          <a:lstStyle/>
          <a:p>
            <a:pPr marL="0" indent="0" algn="just">
              <a:buNone/>
            </a:pPr>
            <a:r>
              <a:rPr lang="en-US" sz="2200" i="0" u="none" strike="noStrike" dirty="0">
                <a:effectLst/>
                <a:latin typeface="Century Gothic" panose="020B0502020202020204" pitchFamily="34" charset="0"/>
              </a:rPr>
              <a:t>	</a:t>
            </a:r>
            <a:r>
              <a:rPr lang="en-US" sz="2200" b="1" i="0" u="none" strike="noStrike" dirty="0">
                <a:effectLst/>
                <a:latin typeface="Century Gothic" panose="020B0502020202020204" pitchFamily="34" charset="0"/>
              </a:rPr>
              <a:t>7</a:t>
            </a:r>
            <a:r>
              <a:rPr lang="en-US" sz="2200" b="0" i="0" u="none" strike="noStrike" dirty="0">
                <a:effectLst/>
                <a:latin typeface="Century Gothic" panose="020B0502020202020204" pitchFamily="34" charset="0"/>
              </a:rPr>
              <a:t> For scarcely for a righteous man will one die; yet perhaps for a good man someone would even dare to die. </a:t>
            </a:r>
            <a:r>
              <a:rPr lang="en-US" sz="2200" b="1" i="0" u="none" strike="noStrike" dirty="0">
                <a:effectLst/>
                <a:latin typeface="Century Gothic" panose="020B0502020202020204" pitchFamily="34" charset="0"/>
              </a:rPr>
              <a:t>8 </a:t>
            </a:r>
            <a:r>
              <a:rPr lang="en-US" sz="2200" b="0" i="0" u="none" strike="noStrike" dirty="0">
                <a:effectLst/>
                <a:highlight>
                  <a:srgbClr val="FFFF00"/>
                </a:highlight>
                <a:latin typeface="Century Gothic" panose="020B0502020202020204" pitchFamily="34" charset="0"/>
              </a:rPr>
              <a:t>But God demonstrates His own love toward us, in that while we were still sinners, Christ died for us. </a:t>
            </a:r>
            <a:r>
              <a:rPr lang="en-US" sz="2200" b="1" i="0" u="none" strike="noStrike" dirty="0">
                <a:effectLst/>
                <a:latin typeface="Century Gothic" panose="020B0502020202020204" pitchFamily="34" charset="0"/>
              </a:rPr>
              <a:t>9</a:t>
            </a:r>
            <a:r>
              <a:rPr lang="en-US" sz="2200" b="0" i="0" u="none" strike="noStrike" dirty="0">
                <a:effectLst/>
                <a:latin typeface="Century Gothic" panose="020B0502020202020204" pitchFamily="34" charset="0"/>
              </a:rPr>
              <a:t> Much more then, having now been justified by His blood, we shall be saved from wrath through Him. </a:t>
            </a:r>
            <a:r>
              <a:rPr lang="en-US" sz="2200" b="1" i="0" u="none" strike="noStrike" dirty="0">
                <a:effectLst/>
                <a:latin typeface="Century Gothic" panose="020B0502020202020204" pitchFamily="34" charset="0"/>
              </a:rPr>
              <a:t>10</a:t>
            </a:r>
            <a:r>
              <a:rPr lang="en-US" sz="2200" b="0" i="0" u="none" strike="noStrike" dirty="0">
                <a:effectLst/>
                <a:latin typeface="Century Gothic" panose="020B0502020202020204" pitchFamily="34" charset="0"/>
              </a:rPr>
              <a:t> </a:t>
            </a:r>
            <a:r>
              <a:rPr lang="en-US" sz="2200" b="0" i="0" u="none" strike="noStrike" dirty="0">
                <a:effectLst/>
                <a:highlight>
                  <a:srgbClr val="FFFF00"/>
                </a:highlight>
                <a:latin typeface="Century Gothic" panose="020B0502020202020204" pitchFamily="34" charset="0"/>
              </a:rPr>
              <a:t>For if when we were enemies we were reconciled to God through the death of His Son, much more, having been reconciled, we shall be saved by His life.</a:t>
            </a:r>
            <a:r>
              <a:rPr lang="en-US" sz="2200" b="1" i="0" u="none" strike="noStrike" dirty="0">
                <a:effectLst/>
                <a:highlight>
                  <a:srgbClr val="FFFF00"/>
                </a:highlight>
                <a:latin typeface="Century Gothic" panose="020B0502020202020204" pitchFamily="34" charset="0"/>
              </a:rPr>
              <a:t> </a:t>
            </a:r>
            <a:r>
              <a:rPr lang="en-US" sz="2200" b="1" i="0" u="none" strike="noStrike" dirty="0">
                <a:effectLst/>
                <a:latin typeface="Century Gothic" panose="020B0502020202020204" pitchFamily="34" charset="0"/>
              </a:rPr>
              <a:t>11 </a:t>
            </a:r>
            <a:r>
              <a:rPr lang="en-US" sz="2200" b="0" i="0" u="none" strike="noStrike" dirty="0">
                <a:effectLst/>
                <a:latin typeface="Century Gothic" panose="020B0502020202020204" pitchFamily="34" charset="0"/>
              </a:rPr>
              <a:t>And not only </a:t>
            </a:r>
            <a:r>
              <a:rPr lang="en-US" sz="2200" b="0" i="1" u="none" strike="noStrike" dirty="0">
                <a:effectLst/>
                <a:latin typeface="Century Gothic" panose="020B0502020202020204" pitchFamily="34" charset="0"/>
              </a:rPr>
              <a:t>that,</a:t>
            </a:r>
            <a:r>
              <a:rPr lang="en-US" sz="2200" b="0" i="0" u="none" strike="noStrike" dirty="0">
                <a:effectLst/>
                <a:latin typeface="Century Gothic" panose="020B0502020202020204" pitchFamily="34" charset="0"/>
              </a:rPr>
              <a:t> but we also rejoice in God through our Lord Jesus Christ, through whom we have now received the reconciliation. </a:t>
            </a:r>
          </a:p>
          <a:p>
            <a:pPr marL="0" indent="0" algn="r">
              <a:buNone/>
            </a:pPr>
            <a:r>
              <a:rPr lang="en-US" b="1" dirty="0">
                <a:solidFill>
                  <a:srgbClr val="121212"/>
                </a:solidFill>
                <a:latin typeface="Century Gothic" panose="020B0502020202020204" pitchFamily="34" charset="0"/>
              </a:rPr>
              <a:t>~ Romans 5:7-11</a:t>
            </a:r>
            <a:endParaRPr lang="en-US" b="1" dirty="0">
              <a:latin typeface="Century Gothic" panose="020B0502020202020204" pitchFamily="34" charset="0"/>
            </a:endParaRPr>
          </a:p>
        </p:txBody>
      </p:sp>
    </p:spTree>
    <p:extLst>
      <p:ext uri="{BB962C8B-B14F-4D97-AF65-F5344CB8AC3E}">
        <p14:creationId xmlns:p14="http://schemas.microsoft.com/office/powerpoint/2010/main" val="332497660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2C3C478-F165-7C72-0D09-7B40C144D52D}"/>
              </a:ext>
            </a:extLst>
          </p:cNvPr>
          <p:cNvSpPr>
            <a:spLocks noGrp="1"/>
          </p:cNvSpPr>
          <p:nvPr>
            <p:ph type="title"/>
          </p:nvPr>
        </p:nvSpPr>
        <p:spPr>
          <a:xfrm>
            <a:off x="628650" y="365125"/>
            <a:ext cx="7886700" cy="1325563"/>
          </a:xfrm>
        </p:spPr>
        <p:txBody>
          <a:bodyPr>
            <a:normAutofit/>
          </a:bodyPr>
          <a:lstStyle/>
          <a:p>
            <a:r>
              <a:rPr lang="en-US" sz="4300" b="1" dirty="0">
                <a:solidFill>
                  <a:srgbClr val="C00000"/>
                </a:solidFill>
                <a:latin typeface="Century Gothic" panose="020B0502020202020204" pitchFamily="34" charset="0"/>
              </a:rPr>
              <a:t>JESUS: </a:t>
            </a:r>
            <a:r>
              <a:rPr lang="en-US" sz="4300" b="1" dirty="0">
                <a:latin typeface="Century Gothic" panose="020B0502020202020204" pitchFamily="34" charset="0"/>
              </a:rPr>
              <a:t>All The Characteristics Of A TRUE Friend</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1777" y="1677373"/>
            <a:ext cx="8140446" cy="18288"/>
          </a:xfrm>
          <a:custGeom>
            <a:avLst/>
            <a:gdLst>
              <a:gd name="connsiteX0" fmla="*/ 0 w 8140446"/>
              <a:gd name="connsiteY0" fmla="*/ 0 h 18288"/>
              <a:gd name="connsiteX1" fmla="*/ 434157 w 8140446"/>
              <a:gd name="connsiteY1" fmla="*/ 0 h 18288"/>
              <a:gd name="connsiteX2" fmla="*/ 1193932 w 8140446"/>
              <a:gd name="connsiteY2" fmla="*/ 0 h 18288"/>
              <a:gd name="connsiteX3" fmla="*/ 1628089 w 8140446"/>
              <a:gd name="connsiteY3" fmla="*/ 0 h 18288"/>
              <a:gd name="connsiteX4" fmla="*/ 2225055 w 8140446"/>
              <a:gd name="connsiteY4" fmla="*/ 0 h 18288"/>
              <a:gd name="connsiteX5" fmla="*/ 3066235 w 8140446"/>
              <a:gd name="connsiteY5" fmla="*/ 0 h 18288"/>
              <a:gd name="connsiteX6" fmla="*/ 3744605 w 8140446"/>
              <a:gd name="connsiteY6" fmla="*/ 0 h 18288"/>
              <a:gd name="connsiteX7" fmla="*/ 4504380 w 8140446"/>
              <a:gd name="connsiteY7" fmla="*/ 0 h 18288"/>
              <a:gd name="connsiteX8" fmla="*/ 5101346 w 8140446"/>
              <a:gd name="connsiteY8" fmla="*/ 0 h 18288"/>
              <a:gd name="connsiteX9" fmla="*/ 5779717 w 8140446"/>
              <a:gd name="connsiteY9" fmla="*/ 0 h 18288"/>
              <a:gd name="connsiteX10" fmla="*/ 6620896 w 8140446"/>
              <a:gd name="connsiteY10" fmla="*/ 0 h 18288"/>
              <a:gd name="connsiteX11" fmla="*/ 7136458 w 8140446"/>
              <a:gd name="connsiteY11" fmla="*/ 0 h 18288"/>
              <a:gd name="connsiteX12" fmla="*/ 8140446 w 8140446"/>
              <a:gd name="connsiteY12" fmla="*/ 0 h 18288"/>
              <a:gd name="connsiteX13" fmla="*/ 8140446 w 8140446"/>
              <a:gd name="connsiteY13" fmla="*/ 18288 h 18288"/>
              <a:gd name="connsiteX14" fmla="*/ 7543480 w 8140446"/>
              <a:gd name="connsiteY14" fmla="*/ 18288 h 18288"/>
              <a:gd name="connsiteX15" fmla="*/ 7109323 w 8140446"/>
              <a:gd name="connsiteY15" fmla="*/ 18288 h 18288"/>
              <a:gd name="connsiteX16" fmla="*/ 6430952 w 8140446"/>
              <a:gd name="connsiteY16" fmla="*/ 18288 h 18288"/>
              <a:gd name="connsiteX17" fmla="*/ 5915391 w 8140446"/>
              <a:gd name="connsiteY17" fmla="*/ 18288 h 18288"/>
              <a:gd name="connsiteX18" fmla="*/ 5237020 w 8140446"/>
              <a:gd name="connsiteY18" fmla="*/ 18288 h 18288"/>
              <a:gd name="connsiteX19" fmla="*/ 4558650 w 8140446"/>
              <a:gd name="connsiteY19" fmla="*/ 18288 h 18288"/>
              <a:gd name="connsiteX20" fmla="*/ 3880279 w 8140446"/>
              <a:gd name="connsiteY20" fmla="*/ 18288 h 18288"/>
              <a:gd name="connsiteX21" fmla="*/ 3201909 w 8140446"/>
              <a:gd name="connsiteY21" fmla="*/ 18288 h 18288"/>
              <a:gd name="connsiteX22" fmla="*/ 2604943 w 8140446"/>
              <a:gd name="connsiteY22" fmla="*/ 18288 h 18288"/>
              <a:gd name="connsiteX23" fmla="*/ 1845168 w 8140446"/>
              <a:gd name="connsiteY23" fmla="*/ 18288 h 18288"/>
              <a:gd name="connsiteX24" fmla="*/ 1166797 w 8140446"/>
              <a:gd name="connsiteY24" fmla="*/ 18288 h 18288"/>
              <a:gd name="connsiteX25" fmla="*/ 0 w 8140446"/>
              <a:gd name="connsiteY25" fmla="*/ 18288 h 18288"/>
              <a:gd name="connsiteX26" fmla="*/ 0 w 8140446"/>
              <a:gd name="connsiteY26" fmla="*/ 0 h 18288"/>
              <a:gd name="connsiteX0" fmla="*/ 0 w 8140446"/>
              <a:gd name="connsiteY0" fmla="*/ 0 h 18288"/>
              <a:gd name="connsiteX1" fmla="*/ 596966 w 8140446"/>
              <a:gd name="connsiteY1" fmla="*/ 0 h 18288"/>
              <a:gd name="connsiteX2" fmla="*/ 1031123 w 8140446"/>
              <a:gd name="connsiteY2" fmla="*/ 0 h 18288"/>
              <a:gd name="connsiteX3" fmla="*/ 1872303 w 8140446"/>
              <a:gd name="connsiteY3" fmla="*/ 0 h 18288"/>
              <a:gd name="connsiteX4" fmla="*/ 2469269 w 8140446"/>
              <a:gd name="connsiteY4" fmla="*/ 0 h 18288"/>
              <a:gd name="connsiteX5" fmla="*/ 3066235 w 8140446"/>
              <a:gd name="connsiteY5" fmla="*/ 0 h 18288"/>
              <a:gd name="connsiteX6" fmla="*/ 3907414 w 8140446"/>
              <a:gd name="connsiteY6" fmla="*/ 0 h 18288"/>
              <a:gd name="connsiteX7" fmla="*/ 4422976 w 8140446"/>
              <a:gd name="connsiteY7" fmla="*/ 0 h 18288"/>
              <a:gd name="connsiteX8" fmla="*/ 5264155 w 8140446"/>
              <a:gd name="connsiteY8" fmla="*/ 0 h 18288"/>
              <a:gd name="connsiteX9" fmla="*/ 6105335 w 8140446"/>
              <a:gd name="connsiteY9" fmla="*/ 0 h 18288"/>
              <a:gd name="connsiteX10" fmla="*/ 6783705 w 8140446"/>
              <a:gd name="connsiteY10" fmla="*/ 0 h 18288"/>
              <a:gd name="connsiteX11" fmla="*/ 8140446 w 8140446"/>
              <a:gd name="connsiteY11" fmla="*/ 0 h 18288"/>
              <a:gd name="connsiteX12" fmla="*/ 8140446 w 8140446"/>
              <a:gd name="connsiteY12" fmla="*/ 18288 h 18288"/>
              <a:gd name="connsiteX13" fmla="*/ 7706289 w 8140446"/>
              <a:gd name="connsiteY13" fmla="*/ 18288 h 18288"/>
              <a:gd name="connsiteX14" fmla="*/ 6865109 w 8140446"/>
              <a:gd name="connsiteY14" fmla="*/ 18288 h 18288"/>
              <a:gd name="connsiteX15" fmla="*/ 6349548 w 8140446"/>
              <a:gd name="connsiteY15" fmla="*/ 18288 h 18288"/>
              <a:gd name="connsiteX16" fmla="*/ 5671177 w 8140446"/>
              <a:gd name="connsiteY16" fmla="*/ 18288 h 18288"/>
              <a:gd name="connsiteX17" fmla="*/ 4829998 w 8140446"/>
              <a:gd name="connsiteY17" fmla="*/ 18288 h 18288"/>
              <a:gd name="connsiteX18" fmla="*/ 4151627 w 8140446"/>
              <a:gd name="connsiteY18" fmla="*/ 18288 h 18288"/>
              <a:gd name="connsiteX19" fmla="*/ 3717470 w 8140446"/>
              <a:gd name="connsiteY19" fmla="*/ 18288 h 18288"/>
              <a:gd name="connsiteX20" fmla="*/ 3201909 w 8140446"/>
              <a:gd name="connsiteY20" fmla="*/ 18288 h 18288"/>
              <a:gd name="connsiteX21" fmla="*/ 2360729 w 8140446"/>
              <a:gd name="connsiteY21" fmla="*/ 18288 h 18288"/>
              <a:gd name="connsiteX22" fmla="*/ 1682359 w 8140446"/>
              <a:gd name="connsiteY22" fmla="*/ 18288 h 18288"/>
              <a:gd name="connsiteX23" fmla="*/ 1166797 w 8140446"/>
              <a:gd name="connsiteY23" fmla="*/ 18288 h 18288"/>
              <a:gd name="connsiteX24" fmla="*/ 0 w 8140446"/>
              <a:gd name="connsiteY24" fmla="*/ 18288 h 18288"/>
              <a:gd name="connsiteX25" fmla="*/ 0 w 8140446"/>
              <a:gd name="connsiteY2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8140446" h="18288" fill="none" extrusionOk="0">
                <a:moveTo>
                  <a:pt x="0" y="0"/>
                </a:moveTo>
                <a:cubicBezTo>
                  <a:pt x="87427" y="6231"/>
                  <a:pt x="309612" y="-26324"/>
                  <a:pt x="434157" y="0"/>
                </a:cubicBezTo>
                <a:cubicBezTo>
                  <a:pt x="536972" y="29330"/>
                  <a:pt x="959392" y="28619"/>
                  <a:pt x="1193932" y="0"/>
                </a:cubicBezTo>
                <a:cubicBezTo>
                  <a:pt x="1446097" y="13819"/>
                  <a:pt x="1471680" y="7203"/>
                  <a:pt x="1628089" y="0"/>
                </a:cubicBezTo>
                <a:cubicBezTo>
                  <a:pt x="1817415" y="4047"/>
                  <a:pt x="1949536" y="-59324"/>
                  <a:pt x="2225055" y="0"/>
                </a:cubicBezTo>
                <a:cubicBezTo>
                  <a:pt x="2520490" y="18365"/>
                  <a:pt x="2717469" y="18707"/>
                  <a:pt x="3066235" y="0"/>
                </a:cubicBezTo>
                <a:cubicBezTo>
                  <a:pt x="3437075" y="3751"/>
                  <a:pt x="3408347" y="31644"/>
                  <a:pt x="3744605" y="0"/>
                </a:cubicBezTo>
                <a:cubicBezTo>
                  <a:pt x="4097249" y="-11527"/>
                  <a:pt x="4249699" y="-32555"/>
                  <a:pt x="4504380" y="0"/>
                </a:cubicBezTo>
                <a:cubicBezTo>
                  <a:pt x="4737570" y="17980"/>
                  <a:pt x="4877497" y="1006"/>
                  <a:pt x="5101346" y="0"/>
                </a:cubicBezTo>
                <a:cubicBezTo>
                  <a:pt x="5359305" y="-15330"/>
                  <a:pt x="5447195" y="7257"/>
                  <a:pt x="5779717" y="0"/>
                </a:cubicBezTo>
                <a:cubicBezTo>
                  <a:pt x="6090019" y="-17621"/>
                  <a:pt x="6273151" y="4279"/>
                  <a:pt x="6620896" y="0"/>
                </a:cubicBezTo>
                <a:cubicBezTo>
                  <a:pt x="6968586" y="34056"/>
                  <a:pt x="6990073" y="23587"/>
                  <a:pt x="7136458" y="0"/>
                </a:cubicBezTo>
                <a:cubicBezTo>
                  <a:pt x="7320575" y="20480"/>
                  <a:pt x="7847401" y="-6173"/>
                  <a:pt x="8140446" y="0"/>
                </a:cubicBezTo>
                <a:cubicBezTo>
                  <a:pt x="8139878" y="7862"/>
                  <a:pt x="8140227" y="13269"/>
                  <a:pt x="8140446" y="18288"/>
                </a:cubicBezTo>
                <a:cubicBezTo>
                  <a:pt x="7908069" y="-20636"/>
                  <a:pt x="7683037" y="21977"/>
                  <a:pt x="7543480" y="18288"/>
                </a:cubicBezTo>
                <a:cubicBezTo>
                  <a:pt x="7393752" y="10050"/>
                  <a:pt x="7221032" y="-3229"/>
                  <a:pt x="7109323" y="18288"/>
                </a:cubicBezTo>
                <a:cubicBezTo>
                  <a:pt x="7015297" y="22483"/>
                  <a:pt x="6599332" y="40899"/>
                  <a:pt x="6430952" y="18288"/>
                </a:cubicBezTo>
                <a:cubicBezTo>
                  <a:pt x="6292915" y="-34150"/>
                  <a:pt x="6142305" y="21507"/>
                  <a:pt x="5915391" y="18288"/>
                </a:cubicBezTo>
                <a:cubicBezTo>
                  <a:pt x="5682725" y="47843"/>
                  <a:pt x="5440566" y="31420"/>
                  <a:pt x="5237020" y="18288"/>
                </a:cubicBezTo>
                <a:cubicBezTo>
                  <a:pt x="5046456" y="10577"/>
                  <a:pt x="4706449" y="51976"/>
                  <a:pt x="4558650" y="18288"/>
                </a:cubicBezTo>
                <a:cubicBezTo>
                  <a:pt x="4361396" y="-987"/>
                  <a:pt x="4145362" y="-22303"/>
                  <a:pt x="3880279" y="18288"/>
                </a:cubicBezTo>
                <a:cubicBezTo>
                  <a:pt x="3610716" y="25411"/>
                  <a:pt x="3472690" y="4008"/>
                  <a:pt x="3201909" y="18288"/>
                </a:cubicBezTo>
                <a:cubicBezTo>
                  <a:pt x="2913595" y="35097"/>
                  <a:pt x="2753317" y="-1149"/>
                  <a:pt x="2604943" y="18288"/>
                </a:cubicBezTo>
                <a:cubicBezTo>
                  <a:pt x="2450130" y="36989"/>
                  <a:pt x="1974183" y="40159"/>
                  <a:pt x="1845168" y="18288"/>
                </a:cubicBezTo>
                <a:cubicBezTo>
                  <a:pt x="1677929" y="220"/>
                  <a:pt x="1378098" y="-772"/>
                  <a:pt x="1166797" y="18288"/>
                </a:cubicBezTo>
                <a:cubicBezTo>
                  <a:pt x="921150" y="53277"/>
                  <a:pt x="327457" y="47297"/>
                  <a:pt x="0" y="18288"/>
                </a:cubicBezTo>
                <a:cubicBezTo>
                  <a:pt x="-589" y="13471"/>
                  <a:pt x="-474" y="7409"/>
                  <a:pt x="0" y="0"/>
                </a:cubicBezTo>
                <a:close/>
              </a:path>
              <a:path w="8140446" h="18288" stroke="0" extrusionOk="0">
                <a:moveTo>
                  <a:pt x="0" y="0"/>
                </a:moveTo>
                <a:cubicBezTo>
                  <a:pt x="136968" y="-25482"/>
                  <a:pt x="379786" y="11224"/>
                  <a:pt x="596966" y="0"/>
                </a:cubicBezTo>
                <a:cubicBezTo>
                  <a:pt x="815878" y="-21223"/>
                  <a:pt x="832062" y="11868"/>
                  <a:pt x="1031123" y="0"/>
                </a:cubicBezTo>
                <a:cubicBezTo>
                  <a:pt x="1256800" y="-30738"/>
                  <a:pt x="1658090" y="-20345"/>
                  <a:pt x="1872303" y="0"/>
                </a:cubicBezTo>
                <a:cubicBezTo>
                  <a:pt x="2115604" y="28431"/>
                  <a:pt x="2277865" y="-40642"/>
                  <a:pt x="2469269" y="0"/>
                </a:cubicBezTo>
                <a:cubicBezTo>
                  <a:pt x="2679731" y="25919"/>
                  <a:pt x="2788602" y="-6498"/>
                  <a:pt x="3066235" y="0"/>
                </a:cubicBezTo>
                <a:cubicBezTo>
                  <a:pt x="3325663" y="-14487"/>
                  <a:pt x="3706561" y="67517"/>
                  <a:pt x="3907414" y="0"/>
                </a:cubicBezTo>
                <a:cubicBezTo>
                  <a:pt x="4127229" y="-37113"/>
                  <a:pt x="4179037" y="-8167"/>
                  <a:pt x="4422976" y="0"/>
                </a:cubicBezTo>
                <a:cubicBezTo>
                  <a:pt x="4683575" y="-28486"/>
                  <a:pt x="5055803" y="-13799"/>
                  <a:pt x="5264155" y="0"/>
                </a:cubicBezTo>
                <a:cubicBezTo>
                  <a:pt x="5513566" y="14315"/>
                  <a:pt x="5735215" y="2768"/>
                  <a:pt x="6105335" y="0"/>
                </a:cubicBezTo>
                <a:cubicBezTo>
                  <a:pt x="6510913" y="-12587"/>
                  <a:pt x="6456171" y="3247"/>
                  <a:pt x="6783705" y="0"/>
                </a:cubicBezTo>
                <a:cubicBezTo>
                  <a:pt x="7057099" y="-15461"/>
                  <a:pt x="7592067" y="5384"/>
                  <a:pt x="8140446" y="0"/>
                </a:cubicBezTo>
                <a:cubicBezTo>
                  <a:pt x="8140452" y="8597"/>
                  <a:pt x="8141122" y="9732"/>
                  <a:pt x="8140446" y="18288"/>
                </a:cubicBezTo>
                <a:cubicBezTo>
                  <a:pt x="7961834" y="8406"/>
                  <a:pt x="7874097" y="10350"/>
                  <a:pt x="7706289" y="18288"/>
                </a:cubicBezTo>
                <a:cubicBezTo>
                  <a:pt x="7582508" y="-14920"/>
                  <a:pt x="7179551" y="-33111"/>
                  <a:pt x="6865109" y="18288"/>
                </a:cubicBezTo>
                <a:cubicBezTo>
                  <a:pt x="6583382" y="24117"/>
                  <a:pt x="6525821" y="36696"/>
                  <a:pt x="6349548" y="18288"/>
                </a:cubicBezTo>
                <a:cubicBezTo>
                  <a:pt x="6209953" y="10881"/>
                  <a:pt x="5959707" y="-47828"/>
                  <a:pt x="5671177" y="18288"/>
                </a:cubicBezTo>
                <a:cubicBezTo>
                  <a:pt x="5387744" y="29809"/>
                  <a:pt x="5228514" y="101507"/>
                  <a:pt x="4829998" y="18288"/>
                </a:cubicBezTo>
                <a:cubicBezTo>
                  <a:pt x="4415646" y="-28596"/>
                  <a:pt x="4343809" y="28954"/>
                  <a:pt x="4151627" y="18288"/>
                </a:cubicBezTo>
                <a:cubicBezTo>
                  <a:pt x="3950673" y="-9796"/>
                  <a:pt x="3879947" y="41143"/>
                  <a:pt x="3717470" y="18288"/>
                </a:cubicBezTo>
                <a:cubicBezTo>
                  <a:pt x="3558660" y="10110"/>
                  <a:pt x="3468854" y="29375"/>
                  <a:pt x="3201909" y="18288"/>
                </a:cubicBezTo>
                <a:cubicBezTo>
                  <a:pt x="2965673" y="10505"/>
                  <a:pt x="2568327" y="22116"/>
                  <a:pt x="2360729" y="18288"/>
                </a:cubicBezTo>
                <a:cubicBezTo>
                  <a:pt x="2171885" y="49144"/>
                  <a:pt x="1923258" y="16020"/>
                  <a:pt x="1682359" y="18288"/>
                </a:cubicBezTo>
                <a:cubicBezTo>
                  <a:pt x="1430698" y="-2378"/>
                  <a:pt x="1324229" y="-1751"/>
                  <a:pt x="1166797" y="18288"/>
                </a:cubicBezTo>
                <a:cubicBezTo>
                  <a:pt x="1001390" y="41795"/>
                  <a:pt x="324313" y="57964"/>
                  <a:pt x="0" y="18288"/>
                </a:cubicBezTo>
                <a:cubicBezTo>
                  <a:pt x="285" y="13135"/>
                  <a:pt x="532" y="5956"/>
                  <a:pt x="0" y="0"/>
                </a:cubicBezTo>
                <a:close/>
              </a:path>
              <a:path w="8140446" h="18288" fill="none" stroke="0" extrusionOk="0">
                <a:moveTo>
                  <a:pt x="0" y="0"/>
                </a:moveTo>
                <a:cubicBezTo>
                  <a:pt x="69532" y="-6557"/>
                  <a:pt x="264219" y="3919"/>
                  <a:pt x="434157" y="0"/>
                </a:cubicBezTo>
                <a:cubicBezTo>
                  <a:pt x="600013" y="9090"/>
                  <a:pt x="921449" y="-13478"/>
                  <a:pt x="1193932" y="0"/>
                </a:cubicBezTo>
                <a:cubicBezTo>
                  <a:pt x="1443592" y="14844"/>
                  <a:pt x="1471188" y="10722"/>
                  <a:pt x="1628089" y="0"/>
                </a:cubicBezTo>
                <a:cubicBezTo>
                  <a:pt x="1750006" y="-24149"/>
                  <a:pt x="1967480" y="-14904"/>
                  <a:pt x="2225055" y="0"/>
                </a:cubicBezTo>
                <a:cubicBezTo>
                  <a:pt x="2503918" y="19247"/>
                  <a:pt x="2709263" y="-16351"/>
                  <a:pt x="3066235" y="0"/>
                </a:cubicBezTo>
                <a:cubicBezTo>
                  <a:pt x="3429723" y="-1627"/>
                  <a:pt x="3399401" y="30976"/>
                  <a:pt x="3744605" y="0"/>
                </a:cubicBezTo>
                <a:cubicBezTo>
                  <a:pt x="4081920" y="-40602"/>
                  <a:pt x="4258272" y="-2441"/>
                  <a:pt x="4504380" y="0"/>
                </a:cubicBezTo>
                <a:cubicBezTo>
                  <a:pt x="4760039" y="21121"/>
                  <a:pt x="4866555" y="-1351"/>
                  <a:pt x="5101346" y="0"/>
                </a:cubicBezTo>
                <a:cubicBezTo>
                  <a:pt x="5336279" y="1859"/>
                  <a:pt x="5465100" y="30801"/>
                  <a:pt x="5779717" y="0"/>
                </a:cubicBezTo>
                <a:cubicBezTo>
                  <a:pt x="6117018" y="-2879"/>
                  <a:pt x="6273497" y="-5002"/>
                  <a:pt x="6620896" y="0"/>
                </a:cubicBezTo>
                <a:cubicBezTo>
                  <a:pt x="6972306" y="38666"/>
                  <a:pt x="6992056" y="28334"/>
                  <a:pt x="7136458" y="0"/>
                </a:cubicBezTo>
                <a:cubicBezTo>
                  <a:pt x="7325567" y="-61201"/>
                  <a:pt x="7766555" y="-88399"/>
                  <a:pt x="8140446" y="0"/>
                </a:cubicBezTo>
                <a:cubicBezTo>
                  <a:pt x="8140031" y="7748"/>
                  <a:pt x="8139515" y="13015"/>
                  <a:pt x="8140446" y="18288"/>
                </a:cubicBezTo>
                <a:cubicBezTo>
                  <a:pt x="7892673" y="-4012"/>
                  <a:pt x="7668025" y="650"/>
                  <a:pt x="7543480" y="18288"/>
                </a:cubicBezTo>
                <a:cubicBezTo>
                  <a:pt x="7406710" y="-3467"/>
                  <a:pt x="7207646" y="8893"/>
                  <a:pt x="7109323" y="18288"/>
                </a:cubicBezTo>
                <a:cubicBezTo>
                  <a:pt x="6993037" y="49011"/>
                  <a:pt x="6598723" y="59405"/>
                  <a:pt x="6430952" y="18288"/>
                </a:cubicBezTo>
                <a:cubicBezTo>
                  <a:pt x="6284771" y="15315"/>
                  <a:pt x="6162730" y="20350"/>
                  <a:pt x="5915391" y="18288"/>
                </a:cubicBezTo>
                <a:cubicBezTo>
                  <a:pt x="5684668" y="13603"/>
                  <a:pt x="5422852" y="53618"/>
                  <a:pt x="5237020" y="18288"/>
                </a:cubicBezTo>
                <a:cubicBezTo>
                  <a:pt x="5035482" y="26296"/>
                  <a:pt x="4719808" y="55145"/>
                  <a:pt x="4558650" y="18288"/>
                </a:cubicBezTo>
                <a:cubicBezTo>
                  <a:pt x="4375169" y="-35587"/>
                  <a:pt x="4137553" y="12086"/>
                  <a:pt x="3880279" y="18288"/>
                </a:cubicBezTo>
                <a:cubicBezTo>
                  <a:pt x="3624533" y="32648"/>
                  <a:pt x="3467387" y="6480"/>
                  <a:pt x="3201909" y="18288"/>
                </a:cubicBezTo>
                <a:cubicBezTo>
                  <a:pt x="2918126" y="73342"/>
                  <a:pt x="2717830" y="-17156"/>
                  <a:pt x="2604943" y="18288"/>
                </a:cubicBezTo>
                <a:cubicBezTo>
                  <a:pt x="2496133" y="44525"/>
                  <a:pt x="2003915" y="18254"/>
                  <a:pt x="1845168" y="18288"/>
                </a:cubicBezTo>
                <a:cubicBezTo>
                  <a:pt x="1694518" y="14989"/>
                  <a:pt x="1344959" y="44188"/>
                  <a:pt x="1166797" y="18288"/>
                </a:cubicBezTo>
                <a:cubicBezTo>
                  <a:pt x="935925" y="69451"/>
                  <a:pt x="319712" y="-63972"/>
                  <a:pt x="0" y="18288"/>
                </a:cubicBezTo>
                <a:cubicBezTo>
                  <a:pt x="1307" y="12414"/>
                  <a:pt x="-32" y="574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custGeom>
                    <a:avLst/>
                    <a:gdLst>
                      <a:gd name="connsiteX0" fmla="*/ 0 w 8140446"/>
                      <a:gd name="connsiteY0" fmla="*/ 0 h 18288"/>
                      <a:gd name="connsiteX1" fmla="*/ 434157 w 8140446"/>
                      <a:gd name="connsiteY1" fmla="*/ 0 h 18288"/>
                      <a:gd name="connsiteX2" fmla="*/ 1193932 w 8140446"/>
                      <a:gd name="connsiteY2" fmla="*/ 0 h 18288"/>
                      <a:gd name="connsiteX3" fmla="*/ 1628089 w 8140446"/>
                      <a:gd name="connsiteY3" fmla="*/ 0 h 18288"/>
                      <a:gd name="connsiteX4" fmla="*/ 2225055 w 8140446"/>
                      <a:gd name="connsiteY4" fmla="*/ 0 h 18288"/>
                      <a:gd name="connsiteX5" fmla="*/ 3066235 w 8140446"/>
                      <a:gd name="connsiteY5" fmla="*/ 0 h 18288"/>
                      <a:gd name="connsiteX6" fmla="*/ 3744605 w 8140446"/>
                      <a:gd name="connsiteY6" fmla="*/ 0 h 18288"/>
                      <a:gd name="connsiteX7" fmla="*/ 4504380 w 8140446"/>
                      <a:gd name="connsiteY7" fmla="*/ 0 h 18288"/>
                      <a:gd name="connsiteX8" fmla="*/ 5101346 w 8140446"/>
                      <a:gd name="connsiteY8" fmla="*/ 0 h 18288"/>
                      <a:gd name="connsiteX9" fmla="*/ 5779717 w 8140446"/>
                      <a:gd name="connsiteY9" fmla="*/ 0 h 18288"/>
                      <a:gd name="connsiteX10" fmla="*/ 6620896 w 8140446"/>
                      <a:gd name="connsiteY10" fmla="*/ 0 h 18288"/>
                      <a:gd name="connsiteX11" fmla="*/ 7136458 w 8140446"/>
                      <a:gd name="connsiteY11" fmla="*/ 0 h 18288"/>
                      <a:gd name="connsiteX12" fmla="*/ 8140446 w 8140446"/>
                      <a:gd name="connsiteY12" fmla="*/ 0 h 18288"/>
                      <a:gd name="connsiteX13" fmla="*/ 8140446 w 8140446"/>
                      <a:gd name="connsiteY13" fmla="*/ 18288 h 18288"/>
                      <a:gd name="connsiteX14" fmla="*/ 7543480 w 8140446"/>
                      <a:gd name="connsiteY14" fmla="*/ 18288 h 18288"/>
                      <a:gd name="connsiteX15" fmla="*/ 7109323 w 8140446"/>
                      <a:gd name="connsiteY15" fmla="*/ 18288 h 18288"/>
                      <a:gd name="connsiteX16" fmla="*/ 6430952 w 8140446"/>
                      <a:gd name="connsiteY16" fmla="*/ 18288 h 18288"/>
                      <a:gd name="connsiteX17" fmla="*/ 5915391 w 8140446"/>
                      <a:gd name="connsiteY17" fmla="*/ 18288 h 18288"/>
                      <a:gd name="connsiteX18" fmla="*/ 5237020 w 8140446"/>
                      <a:gd name="connsiteY18" fmla="*/ 18288 h 18288"/>
                      <a:gd name="connsiteX19" fmla="*/ 4558650 w 8140446"/>
                      <a:gd name="connsiteY19" fmla="*/ 18288 h 18288"/>
                      <a:gd name="connsiteX20" fmla="*/ 3880279 w 8140446"/>
                      <a:gd name="connsiteY20" fmla="*/ 18288 h 18288"/>
                      <a:gd name="connsiteX21" fmla="*/ 3201909 w 8140446"/>
                      <a:gd name="connsiteY21" fmla="*/ 18288 h 18288"/>
                      <a:gd name="connsiteX22" fmla="*/ 2604943 w 8140446"/>
                      <a:gd name="connsiteY22" fmla="*/ 18288 h 18288"/>
                      <a:gd name="connsiteX23" fmla="*/ 1845168 w 8140446"/>
                      <a:gd name="connsiteY23" fmla="*/ 18288 h 18288"/>
                      <a:gd name="connsiteX24" fmla="*/ 1166797 w 8140446"/>
                      <a:gd name="connsiteY24" fmla="*/ 18288 h 18288"/>
                      <a:gd name="connsiteX25" fmla="*/ 0 w 8140446"/>
                      <a:gd name="connsiteY25" fmla="*/ 18288 h 18288"/>
                      <a:gd name="connsiteX26" fmla="*/ 0 w 8140446"/>
                      <a:gd name="connsiteY2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8140446" h="18288" fill="none" extrusionOk="0">
                        <a:moveTo>
                          <a:pt x="0" y="0"/>
                        </a:moveTo>
                        <a:cubicBezTo>
                          <a:pt x="94920" y="9103"/>
                          <a:pt x="287892" y="-4966"/>
                          <a:pt x="434157" y="0"/>
                        </a:cubicBezTo>
                        <a:cubicBezTo>
                          <a:pt x="580422" y="4966"/>
                          <a:pt x="943595" y="-14182"/>
                          <a:pt x="1193932" y="0"/>
                        </a:cubicBezTo>
                        <a:cubicBezTo>
                          <a:pt x="1444270" y="14182"/>
                          <a:pt x="1472129" y="5523"/>
                          <a:pt x="1628089" y="0"/>
                        </a:cubicBezTo>
                        <a:cubicBezTo>
                          <a:pt x="1784049" y="-5523"/>
                          <a:pt x="1962419" y="-17322"/>
                          <a:pt x="2225055" y="0"/>
                        </a:cubicBezTo>
                        <a:cubicBezTo>
                          <a:pt x="2487691" y="17322"/>
                          <a:pt x="2700681" y="1311"/>
                          <a:pt x="3066235" y="0"/>
                        </a:cubicBezTo>
                        <a:cubicBezTo>
                          <a:pt x="3431789" y="-1311"/>
                          <a:pt x="3405662" y="25081"/>
                          <a:pt x="3744605" y="0"/>
                        </a:cubicBezTo>
                        <a:cubicBezTo>
                          <a:pt x="4083548" y="-25081"/>
                          <a:pt x="4265111" y="-11945"/>
                          <a:pt x="4504380" y="0"/>
                        </a:cubicBezTo>
                        <a:cubicBezTo>
                          <a:pt x="4743649" y="11945"/>
                          <a:pt x="4860394" y="-2832"/>
                          <a:pt x="5101346" y="0"/>
                        </a:cubicBezTo>
                        <a:cubicBezTo>
                          <a:pt x="5342298" y="2832"/>
                          <a:pt x="5456387" y="23676"/>
                          <a:pt x="5779717" y="0"/>
                        </a:cubicBezTo>
                        <a:cubicBezTo>
                          <a:pt x="6103047" y="-23676"/>
                          <a:pt x="6270379" y="-37291"/>
                          <a:pt x="6620896" y="0"/>
                        </a:cubicBezTo>
                        <a:cubicBezTo>
                          <a:pt x="6971413" y="37291"/>
                          <a:pt x="6989068" y="24674"/>
                          <a:pt x="7136458" y="0"/>
                        </a:cubicBezTo>
                        <a:cubicBezTo>
                          <a:pt x="7283848" y="-24674"/>
                          <a:pt x="7752532" y="-22436"/>
                          <a:pt x="8140446" y="0"/>
                        </a:cubicBezTo>
                        <a:cubicBezTo>
                          <a:pt x="8140314" y="7702"/>
                          <a:pt x="8140234" y="13511"/>
                          <a:pt x="8140446" y="18288"/>
                        </a:cubicBezTo>
                        <a:cubicBezTo>
                          <a:pt x="7906329" y="-3043"/>
                          <a:pt x="7681180" y="27465"/>
                          <a:pt x="7543480" y="18288"/>
                        </a:cubicBezTo>
                        <a:cubicBezTo>
                          <a:pt x="7405780" y="9111"/>
                          <a:pt x="7216607" y="3660"/>
                          <a:pt x="7109323" y="18288"/>
                        </a:cubicBezTo>
                        <a:cubicBezTo>
                          <a:pt x="7002039" y="32916"/>
                          <a:pt x="6576231" y="42692"/>
                          <a:pt x="6430952" y="18288"/>
                        </a:cubicBezTo>
                        <a:cubicBezTo>
                          <a:pt x="6285673" y="-6116"/>
                          <a:pt x="6138840" y="34521"/>
                          <a:pt x="5915391" y="18288"/>
                        </a:cubicBezTo>
                        <a:cubicBezTo>
                          <a:pt x="5691942" y="2055"/>
                          <a:pt x="5459460" y="51666"/>
                          <a:pt x="5237020" y="18288"/>
                        </a:cubicBezTo>
                        <a:cubicBezTo>
                          <a:pt x="5014580" y="-15090"/>
                          <a:pt x="4747677" y="40449"/>
                          <a:pt x="4558650" y="18288"/>
                        </a:cubicBezTo>
                        <a:cubicBezTo>
                          <a:pt x="4369623" y="-3873"/>
                          <a:pt x="4146061" y="12568"/>
                          <a:pt x="3880279" y="18288"/>
                        </a:cubicBezTo>
                        <a:cubicBezTo>
                          <a:pt x="3614497" y="24008"/>
                          <a:pt x="3473808" y="-12908"/>
                          <a:pt x="3201909" y="18288"/>
                        </a:cubicBezTo>
                        <a:cubicBezTo>
                          <a:pt x="2930010" y="49484"/>
                          <a:pt x="2728175" y="-3430"/>
                          <a:pt x="2604943" y="18288"/>
                        </a:cubicBezTo>
                        <a:cubicBezTo>
                          <a:pt x="2481711" y="40006"/>
                          <a:pt x="2004334" y="26952"/>
                          <a:pt x="1845168" y="18288"/>
                        </a:cubicBezTo>
                        <a:cubicBezTo>
                          <a:pt x="1686003" y="9624"/>
                          <a:pt x="1375070" y="37580"/>
                          <a:pt x="1166797" y="18288"/>
                        </a:cubicBezTo>
                        <a:cubicBezTo>
                          <a:pt x="958524" y="-1004"/>
                          <a:pt x="342846" y="8880"/>
                          <a:pt x="0" y="18288"/>
                        </a:cubicBezTo>
                        <a:cubicBezTo>
                          <a:pt x="129" y="13298"/>
                          <a:pt x="-675" y="6857"/>
                          <a:pt x="0" y="0"/>
                        </a:cubicBezTo>
                        <a:close/>
                      </a:path>
                      <a:path w="8140446" h="18288" stroke="0" extrusionOk="0">
                        <a:moveTo>
                          <a:pt x="0" y="0"/>
                        </a:moveTo>
                        <a:cubicBezTo>
                          <a:pt x="142435" y="-24533"/>
                          <a:pt x="380026" y="17447"/>
                          <a:pt x="596966" y="0"/>
                        </a:cubicBezTo>
                        <a:cubicBezTo>
                          <a:pt x="813906" y="-17447"/>
                          <a:pt x="830530" y="13462"/>
                          <a:pt x="1031123" y="0"/>
                        </a:cubicBezTo>
                        <a:cubicBezTo>
                          <a:pt x="1231716" y="-13462"/>
                          <a:pt x="1634038" y="0"/>
                          <a:pt x="1872303" y="0"/>
                        </a:cubicBezTo>
                        <a:cubicBezTo>
                          <a:pt x="2110568" y="0"/>
                          <a:pt x="2261934" y="-25727"/>
                          <a:pt x="2469269" y="0"/>
                        </a:cubicBezTo>
                        <a:cubicBezTo>
                          <a:pt x="2676604" y="25727"/>
                          <a:pt x="2790440" y="16284"/>
                          <a:pt x="3066235" y="0"/>
                        </a:cubicBezTo>
                        <a:cubicBezTo>
                          <a:pt x="3342030" y="-16284"/>
                          <a:pt x="3685603" y="41976"/>
                          <a:pt x="3907414" y="0"/>
                        </a:cubicBezTo>
                        <a:cubicBezTo>
                          <a:pt x="4129225" y="-41976"/>
                          <a:pt x="4177416" y="-7598"/>
                          <a:pt x="4422976" y="0"/>
                        </a:cubicBezTo>
                        <a:cubicBezTo>
                          <a:pt x="4668536" y="7598"/>
                          <a:pt x="5023499" y="-28058"/>
                          <a:pt x="5264155" y="0"/>
                        </a:cubicBezTo>
                        <a:cubicBezTo>
                          <a:pt x="5504811" y="28058"/>
                          <a:pt x="5703675" y="13288"/>
                          <a:pt x="6105335" y="0"/>
                        </a:cubicBezTo>
                        <a:cubicBezTo>
                          <a:pt x="6506995" y="-13288"/>
                          <a:pt x="6455516" y="-5124"/>
                          <a:pt x="6783705" y="0"/>
                        </a:cubicBezTo>
                        <a:cubicBezTo>
                          <a:pt x="7111894" y="5124"/>
                          <a:pt x="7512856" y="10604"/>
                          <a:pt x="8140446" y="0"/>
                        </a:cubicBezTo>
                        <a:cubicBezTo>
                          <a:pt x="8140458" y="8833"/>
                          <a:pt x="8140986" y="9830"/>
                          <a:pt x="8140446" y="18288"/>
                        </a:cubicBezTo>
                        <a:cubicBezTo>
                          <a:pt x="7959314" y="3345"/>
                          <a:pt x="7870113" y="10437"/>
                          <a:pt x="7706289" y="18288"/>
                        </a:cubicBezTo>
                        <a:cubicBezTo>
                          <a:pt x="7542465" y="26139"/>
                          <a:pt x="7157940" y="17482"/>
                          <a:pt x="6865109" y="18288"/>
                        </a:cubicBezTo>
                        <a:cubicBezTo>
                          <a:pt x="6572278" y="19094"/>
                          <a:pt x="6524256" y="38051"/>
                          <a:pt x="6349548" y="18288"/>
                        </a:cubicBezTo>
                        <a:cubicBezTo>
                          <a:pt x="6174840" y="-1475"/>
                          <a:pt x="5951624" y="174"/>
                          <a:pt x="5671177" y="18288"/>
                        </a:cubicBezTo>
                        <a:cubicBezTo>
                          <a:pt x="5390730" y="36402"/>
                          <a:pt x="5222992" y="60058"/>
                          <a:pt x="4829998" y="18288"/>
                        </a:cubicBezTo>
                        <a:cubicBezTo>
                          <a:pt x="4437004" y="-23482"/>
                          <a:pt x="4344181" y="39087"/>
                          <a:pt x="4151627" y="18288"/>
                        </a:cubicBezTo>
                        <a:cubicBezTo>
                          <a:pt x="3959073" y="-2511"/>
                          <a:pt x="3886970" y="32875"/>
                          <a:pt x="3717470" y="18288"/>
                        </a:cubicBezTo>
                        <a:cubicBezTo>
                          <a:pt x="3547970" y="3701"/>
                          <a:pt x="3451521" y="31872"/>
                          <a:pt x="3201909" y="18288"/>
                        </a:cubicBezTo>
                        <a:cubicBezTo>
                          <a:pt x="2952297" y="4704"/>
                          <a:pt x="2543413" y="6029"/>
                          <a:pt x="2360729" y="18288"/>
                        </a:cubicBezTo>
                        <a:cubicBezTo>
                          <a:pt x="2178045" y="30547"/>
                          <a:pt x="1906056" y="25847"/>
                          <a:pt x="1682359" y="18288"/>
                        </a:cubicBezTo>
                        <a:cubicBezTo>
                          <a:pt x="1458662" y="10730"/>
                          <a:pt x="1330405" y="8046"/>
                          <a:pt x="1166797" y="18288"/>
                        </a:cubicBezTo>
                        <a:cubicBezTo>
                          <a:pt x="1003189" y="28530"/>
                          <a:pt x="278098" y="19533"/>
                          <a:pt x="0" y="18288"/>
                        </a:cubicBezTo>
                        <a:cubicBezTo>
                          <a:pt x="74" y="14054"/>
                          <a:pt x="-46" y="6997"/>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D515C33-B8AF-ED53-60C6-87BB4F652FC4}"/>
              </a:ext>
            </a:extLst>
          </p:cNvPr>
          <p:cNvSpPr>
            <a:spLocks noGrp="1"/>
          </p:cNvSpPr>
          <p:nvPr>
            <p:ph idx="1"/>
          </p:nvPr>
        </p:nvSpPr>
        <p:spPr>
          <a:xfrm>
            <a:off x="628650" y="1929384"/>
            <a:ext cx="7886700" cy="4251960"/>
          </a:xfrm>
        </p:spPr>
        <p:txBody>
          <a:bodyPr>
            <a:noAutofit/>
          </a:bodyPr>
          <a:lstStyle/>
          <a:p>
            <a:pPr marL="0" indent="0" algn="just">
              <a:buNone/>
            </a:pPr>
            <a:r>
              <a:rPr lang="en-US" sz="2500" b="1" i="0" u="none" strike="noStrike" dirty="0">
                <a:effectLst/>
                <a:latin typeface="Century Gothic" panose="020B0502020202020204" pitchFamily="34" charset="0"/>
              </a:rPr>
              <a:t>     7 </a:t>
            </a:r>
            <a:r>
              <a:rPr lang="en-US" sz="2500" b="0" i="0" u="none" strike="noStrike" dirty="0">
                <a:effectLst/>
                <a:highlight>
                  <a:srgbClr val="FFFF00"/>
                </a:highlight>
                <a:latin typeface="Century Gothic" panose="020B0502020202020204" pitchFamily="34" charset="0"/>
              </a:rPr>
              <a:t>A friend loves at all times</a:t>
            </a:r>
            <a:r>
              <a:rPr lang="en-US" sz="2500" b="0" i="0" u="none" strike="noStrike" dirty="0">
                <a:effectLst/>
                <a:latin typeface="Century Gothic" panose="020B0502020202020204" pitchFamily="34" charset="0"/>
              </a:rPr>
              <a:t>, and a brother is born for adversity.</a:t>
            </a:r>
          </a:p>
          <a:p>
            <a:pPr marL="0" indent="0" algn="r">
              <a:buNone/>
            </a:pPr>
            <a:r>
              <a:rPr lang="en-US" b="1" dirty="0">
                <a:latin typeface="Century Gothic" panose="020B0502020202020204" pitchFamily="34" charset="0"/>
              </a:rPr>
              <a:t>~ Proverbs 17:17</a:t>
            </a:r>
          </a:p>
          <a:p>
            <a:pPr marL="0" indent="0">
              <a:buNone/>
            </a:pPr>
            <a:r>
              <a:rPr lang="en-US" sz="2500" b="0" i="0" u="none" strike="noStrike" dirty="0">
                <a:effectLst/>
                <a:latin typeface="Century Gothic" panose="020B0502020202020204" pitchFamily="34" charset="0"/>
              </a:rPr>
              <a:t>     </a:t>
            </a:r>
          </a:p>
          <a:p>
            <a:pPr marL="0" indent="0" algn="just">
              <a:buNone/>
            </a:pPr>
            <a:r>
              <a:rPr lang="en-US" sz="2500" b="1" i="0" u="none" strike="noStrike" dirty="0">
                <a:effectLst/>
                <a:latin typeface="Century Gothic" panose="020B0502020202020204" pitchFamily="34" charset="0"/>
              </a:rPr>
              <a:t>     38 </a:t>
            </a:r>
            <a:r>
              <a:rPr lang="en-US" sz="2500" b="0" i="0" u="none" strike="noStrike" dirty="0">
                <a:effectLst/>
                <a:latin typeface="Century Gothic" panose="020B0502020202020204" pitchFamily="34" charset="0"/>
              </a:rPr>
              <a:t>For I am persuaded that neither death nor life, nor angels nor principalities nor powers, nor things present nor things to come, </a:t>
            </a:r>
            <a:r>
              <a:rPr lang="en-US" sz="2500" b="1" i="0" u="none" strike="noStrike" dirty="0">
                <a:effectLst/>
                <a:latin typeface="Century Gothic" panose="020B0502020202020204" pitchFamily="34" charset="0"/>
              </a:rPr>
              <a:t>39</a:t>
            </a:r>
            <a:r>
              <a:rPr lang="en-US" sz="2500" b="0" i="0" u="none" strike="noStrike" dirty="0">
                <a:effectLst/>
                <a:latin typeface="Century Gothic" panose="020B0502020202020204" pitchFamily="34" charset="0"/>
              </a:rPr>
              <a:t> nor height nor depth, nor any other created thing, shall be able to separate us from the love of God which is in Christ Jesus our Lord.</a:t>
            </a:r>
            <a:endParaRPr lang="en-US" sz="2500" b="1" i="0" u="none" strike="noStrike" dirty="0">
              <a:effectLst/>
              <a:latin typeface="Century Gothic" panose="020B0502020202020204" pitchFamily="34" charset="0"/>
            </a:endParaRPr>
          </a:p>
          <a:p>
            <a:pPr marL="0" indent="0" algn="r">
              <a:buNone/>
            </a:pPr>
            <a:r>
              <a:rPr lang="en-US" b="1" dirty="0">
                <a:latin typeface="Century Gothic" panose="020B0502020202020204" pitchFamily="34" charset="0"/>
              </a:rPr>
              <a:t>~ Romans 8:38-39</a:t>
            </a:r>
            <a:endParaRPr lang="en-US" b="0" i="0" u="none" strike="noStrike" dirty="0">
              <a:effectLst/>
              <a:latin typeface="Century Gothic" panose="020B0502020202020204" pitchFamily="34" charset="0"/>
            </a:endParaRPr>
          </a:p>
        </p:txBody>
      </p:sp>
    </p:spTree>
    <p:extLst>
      <p:ext uri="{BB962C8B-B14F-4D97-AF65-F5344CB8AC3E}">
        <p14:creationId xmlns:p14="http://schemas.microsoft.com/office/powerpoint/2010/main" val="199139070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8D94C3F-B098-F422-00C0-EBDFCE1525BD}"/>
              </a:ext>
            </a:extLst>
          </p:cNvPr>
          <p:cNvSpPr>
            <a:spLocks noGrp="1"/>
          </p:cNvSpPr>
          <p:nvPr>
            <p:ph type="title"/>
          </p:nvPr>
        </p:nvSpPr>
        <p:spPr>
          <a:xfrm>
            <a:off x="628650" y="365125"/>
            <a:ext cx="7886700" cy="1325563"/>
          </a:xfrm>
        </p:spPr>
        <p:txBody>
          <a:bodyPr>
            <a:normAutofit/>
          </a:bodyPr>
          <a:lstStyle/>
          <a:p>
            <a:r>
              <a:rPr lang="en-US" b="1" dirty="0">
                <a:latin typeface="Century Gothic" panose="020B0502020202020204" pitchFamily="34" charset="0"/>
              </a:rPr>
              <a:t>A </a:t>
            </a:r>
            <a:r>
              <a:rPr lang="en-US" b="1" dirty="0">
                <a:solidFill>
                  <a:srgbClr val="C00000"/>
                </a:solidFill>
                <a:latin typeface="Century Gothic" panose="020B0502020202020204" pitchFamily="34" charset="0"/>
              </a:rPr>
              <a:t>TRUE Friend </a:t>
            </a:r>
            <a:r>
              <a:rPr lang="en-US" b="1" dirty="0">
                <a:latin typeface="Century Gothic" panose="020B0502020202020204" pitchFamily="34" charset="0"/>
              </a:rPr>
              <a:t>Tells You The Truth</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1777" y="1677373"/>
            <a:ext cx="8140446" cy="18288"/>
          </a:xfrm>
          <a:custGeom>
            <a:avLst/>
            <a:gdLst>
              <a:gd name="connsiteX0" fmla="*/ 0 w 8140446"/>
              <a:gd name="connsiteY0" fmla="*/ 0 h 18288"/>
              <a:gd name="connsiteX1" fmla="*/ 434157 w 8140446"/>
              <a:gd name="connsiteY1" fmla="*/ 0 h 18288"/>
              <a:gd name="connsiteX2" fmla="*/ 1193932 w 8140446"/>
              <a:gd name="connsiteY2" fmla="*/ 0 h 18288"/>
              <a:gd name="connsiteX3" fmla="*/ 1628089 w 8140446"/>
              <a:gd name="connsiteY3" fmla="*/ 0 h 18288"/>
              <a:gd name="connsiteX4" fmla="*/ 2225055 w 8140446"/>
              <a:gd name="connsiteY4" fmla="*/ 0 h 18288"/>
              <a:gd name="connsiteX5" fmla="*/ 3066235 w 8140446"/>
              <a:gd name="connsiteY5" fmla="*/ 0 h 18288"/>
              <a:gd name="connsiteX6" fmla="*/ 3744605 w 8140446"/>
              <a:gd name="connsiteY6" fmla="*/ 0 h 18288"/>
              <a:gd name="connsiteX7" fmla="*/ 4504380 w 8140446"/>
              <a:gd name="connsiteY7" fmla="*/ 0 h 18288"/>
              <a:gd name="connsiteX8" fmla="*/ 5101346 w 8140446"/>
              <a:gd name="connsiteY8" fmla="*/ 0 h 18288"/>
              <a:gd name="connsiteX9" fmla="*/ 5779717 w 8140446"/>
              <a:gd name="connsiteY9" fmla="*/ 0 h 18288"/>
              <a:gd name="connsiteX10" fmla="*/ 6620896 w 8140446"/>
              <a:gd name="connsiteY10" fmla="*/ 0 h 18288"/>
              <a:gd name="connsiteX11" fmla="*/ 7136458 w 8140446"/>
              <a:gd name="connsiteY11" fmla="*/ 0 h 18288"/>
              <a:gd name="connsiteX12" fmla="*/ 8140446 w 8140446"/>
              <a:gd name="connsiteY12" fmla="*/ 0 h 18288"/>
              <a:gd name="connsiteX13" fmla="*/ 8140446 w 8140446"/>
              <a:gd name="connsiteY13" fmla="*/ 18288 h 18288"/>
              <a:gd name="connsiteX14" fmla="*/ 7543480 w 8140446"/>
              <a:gd name="connsiteY14" fmla="*/ 18288 h 18288"/>
              <a:gd name="connsiteX15" fmla="*/ 7109323 w 8140446"/>
              <a:gd name="connsiteY15" fmla="*/ 18288 h 18288"/>
              <a:gd name="connsiteX16" fmla="*/ 6430952 w 8140446"/>
              <a:gd name="connsiteY16" fmla="*/ 18288 h 18288"/>
              <a:gd name="connsiteX17" fmla="*/ 5915391 w 8140446"/>
              <a:gd name="connsiteY17" fmla="*/ 18288 h 18288"/>
              <a:gd name="connsiteX18" fmla="*/ 5237020 w 8140446"/>
              <a:gd name="connsiteY18" fmla="*/ 18288 h 18288"/>
              <a:gd name="connsiteX19" fmla="*/ 4558650 w 8140446"/>
              <a:gd name="connsiteY19" fmla="*/ 18288 h 18288"/>
              <a:gd name="connsiteX20" fmla="*/ 3880279 w 8140446"/>
              <a:gd name="connsiteY20" fmla="*/ 18288 h 18288"/>
              <a:gd name="connsiteX21" fmla="*/ 3201909 w 8140446"/>
              <a:gd name="connsiteY21" fmla="*/ 18288 h 18288"/>
              <a:gd name="connsiteX22" fmla="*/ 2604943 w 8140446"/>
              <a:gd name="connsiteY22" fmla="*/ 18288 h 18288"/>
              <a:gd name="connsiteX23" fmla="*/ 1845168 w 8140446"/>
              <a:gd name="connsiteY23" fmla="*/ 18288 h 18288"/>
              <a:gd name="connsiteX24" fmla="*/ 1166797 w 8140446"/>
              <a:gd name="connsiteY24" fmla="*/ 18288 h 18288"/>
              <a:gd name="connsiteX25" fmla="*/ 0 w 8140446"/>
              <a:gd name="connsiteY25" fmla="*/ 18288 h 18288"/>
              <a:gd name="connsiteX26" fmla="*/ 0 w 8140446"/>
              <a:gd name="connsiteY26" fmla="*/ 0 h 18288"/>
              <a:gd name="connsiteX0" fmla="*/ 0 w 8140446"/>
              <a:gd name="connsiteY0" fmla="*/ 0 h 18288"/>
              <a:gd name="connsiteX1" fmla="*/ 596966 w 8140446"/>
              <a:gd name="connsiteY1" fmla="*/ 0 h 18288"/>
              <a:gd name="connsiteX2" fmla="*/ 1031123 w 8140446"/>
              <a:gd name="connsiteY2" fmla="*/ 0 h 18288"/>
              <a:gd name="connsiteX3" fmla="*/ 1872303 w 8140446"/>
              <a:gd name="connsiteY3" fmla="*/ 0 h 18288"/>
              <a:gd name="connsiteX4" fmla="*/ 2469269 w 8140446"/>
              <a:gd name="connsiteY4" fmla="*/ 0 h 18288"/>
              <a:gd name="connsiteX5" fmla="*/ 3066235 w 8140446"/>
              <a:gd name="connsiteY5" fmla="*/ 0 h 18288"/>
              <a:gd name="connsiteX6" fmla="*/ 3907414 w 8140446"/>
              <a:gd name="connsiteY6" fmla="*/ 0 h 18288"/>
              <a:gd name="connsiteX7" fmla="*/ 4422976 w 8140446"/>
              <a:gd name="connsiteY7" fmla="*/ 0 h 18288"/>
              <a:gd name="connsiteX8" fmla="*/ 5264155 w 8140446"/>
              <a:gd name="connsiteY8" fmla="*/ 0 h 18288"/>
              <a:gd name="connsiteX9" fmla="*/ 6105335 w 8140446"/>
              <a:gd name="connsiteY9" fmla="*/ 0 h 18288"/>
              <a:gd name="connsiteX10" fmla="*/ 6783705 w 8140446"/>
              <a:gd name="connsiteY10" fmla="*/ 0 h 18288"/>
              <a:gd name="connsiteX11" fmla="*/ 8140446 w 8140446"/>
              <a:gd name="connsiteY11" fmla="*/ 0 h 18288"/>
              <a:gd name="connsiteX12" fmla="*/ 8140446 w 8140446"/>
              <a:gd name="connsiteY12" fmla="*/ 18288 h 18288"/>
              <a:gd name="connsiteX13" fmla="*/ 7706289 w 8140446"/>
              <a:gd name="connsiteY13" fmla="*/ 18288 h 18288"/>
              <a:gd name="connsiteX14" fmla="*/ 6865109 w 8140446"/>
              <a:gd name="connsiteY14" fmla="*/ 18288 h 18288"/>
              <a:gd name="connsiteX15" fmla="*/ 6349548 w 8140446"/>
              <a:gd name="connsiteY15" fmla="*/ 18288 h 18288"/>
              <a:gd name="connsiteX16" fmla="*/ 5671177 w 8140446"/>
              <a:gd name="connsiteY16" fmla="*/ 18288 h 18288"/>
              <a:gd name="connsiteX17" fmla="*/ 4829998 w 8140446"/>
              <a:gd name="connsiteY17" fmla="*/ 18288 h 18288"/>
              <a:gd name="connsiteX18" fmla="*/ 4151627 w 8140446"/>
              <a:gd name="connsiteY18" fmla="*/ 18288 h 18288"/>
              <a:gd name="connsiteX19" fmla="*/ 3717470 w 8140446"/>
              <a:gd name="connsiteY19" fmla="*/ 18288 h 18288"/>
              <a:gd name="connsiteX20" fmla="*/ 3201909 w 8140446"/>
              <a:gd name="connsiteY20" fmla="*/ 18288 h 18288"/>
              <a:gd name="connsiteX21" fmla="*/ 2360729 w 8140446"/>
              <a:gd name="connsiteY21" fmla="*/ 18288 h 18288"/>
              <a:gd name="connsiteX22" fmla="*/ 1682359 w 8140446"/>
              <a:gd name="connsiteY22" fmla="*/ 18288 h 18288"/>
              <a:gd name="connsiteX23" fmla="*/ 1166797 w 8140446"/>
              <a:gd name="connsiteY23" fmla="*/ 18288 h 18288"/>
              <a:gd name="connsiteX24" fmla="*/ 0 w 8140446"/>
              <a:gd name="connsiteY24" fmla="*/ 18288 h 18288"/>
              <a:gd name="connsiteX25" fmla="*/ 0 w 8140446"/>
              <a:gd name="connsiteY2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8140446" h="18288" fill="none" extrusionOk="0">
                <a:moveTo>
                  <a:pt x="0" y="0"/>
                </a:moveTo>
                <a:cubicBezTo>
                  <a:pt x="87427" y="6231"/>
                  <a:pt x="309612" y="-26324"/>
                  <a:pt x="434157" y="0"/>
                </a:cubicBezTo>
                <a:cubicBezTo>
                  <a:pt x="536972" y="29330"/>
                  <a:pt x="959392" y="28619"/>
                  <a:pt x="1193932" y="0"/>
                </a:cubicBezTo>
                <a:cubicBezTo>
                  <a:pt x="1446097" y="13819"/>
                  <a:pt x="1471680" y="7203"/>
                  <a:pt x="1628089" y="0"/>
                </a:cubicBezTo>
                <a:cubicBezTo>
                  <a:pt x="1817415" y="4047"/>
                  <a:pt x="1949536" y="-59324"/>
                  <a:pt x="2225055" y="0"/>
                </a:cubicBezTo>
                <a:cubicBezTo>
                  <a:pt x="2520490" y="18365"/>
                  <a:pt x="2717469" y="18707"/>
                  <a:pt x="3066235" y="0"/>
                </a:cubicBezTo>
                <a:cubicBezTo>
                  <a:pt x="3437075" y="3751"/>
                  <a:pt x="3408347" y="31644"/>
                  <a:pt x="3744605" y="0"/>
                </a:cubicBezTo>
                <a:cubicBezTo>
                  <a:pt x="4097249" y="-11527"/>
                  <a:pt x="4249699" y="-32555"/>
                  <a:pt x="4504380" y="0"/>
                </a:cubicBezTo>
                <a:cubicBezTo>
                  <a:pt x="4737570" y="17980"/>
                  <a:pt x="4877497" y="1006"/>
                  <a:pt x="5101346" y="0"/>
                </a:cubicBezTo>
                <a:cubicBezTo>
                  <a:pt x="5359305" y="-15330"/>
                  <a:pt x="5447195" y="7257"/>
                  <a:pt x="5779717" y="0"/>
                </a:cubicBezTo>
                <a:cubicBezTo>
                  <a:pt x="6090019" y="-17621"/>
                  <a:pt x="6273151" y="4279"/>
                  <a:pt x="6620896" y="0"/>
                </a:cubicBezTo>
                <a:cubicBezTo>
                  <a:pt x="6968586" y="34056"/>
                  <a:pt x="6990073" y="23587"/>
                  <a:pt x="7136458" y="0"/>
                </a:cubicBezTo>
                <a:cubicBezTo>
                  <a:pt x="7320575" y="20480"/>
                  <a:pt x="7847401" y="-6173"/>
                  <a:pt x="8140446" y="0"/>
                </a:cubicBezTo>
                <a:cubicBezTo>
                  <a:pt x="8139878" y="7862"/>
                  <a:pt x="8140227" y="13269"/>
                  <a:pt x="8140446" y="18288"/>
                </a:cubicBezTo>
                <a:cubicBezTo>
                  <a:pt x="7908069" y="-20636"/>
                  <a:pt x="7683037" y="21977"/>
                  <a:pt x="7543480" y="18288"/>
                </a:cubicBezTo>
                <a:cubicBezTo>
                  <a:pt x="7393752" y="10050"/>
                  <a:pt x="7221032" y="-3229"/>
                  <a:pt x="7109323" y="18288"/>
                </a:cubicBezTo>
                <a:cubicBezTo>
                  <a:pt x="7015297" y="22483"/>
                  <a:pt x="6599332" y="40899"/>
                  <a:pt x="6430952" y="18288"/>
                </a:cubicBezTo>
                <a:cubicBezTo>
                  <a:pt x="6292915" y="-34150"/>
                  <a:pt x="6142305" y="21507"/>
                  <a:pt x="5915391" y="18288"/>
                </a:cubicBezTo>
                <a:cubicBezTo>
                  <a:pt x="5682725" y="47843"/>
                  <a:pt x="5440566" y="31420"/>
                  <a:pt x="5237020" y="18288"/>
                </a:cubicBezTo>
                <a:cubicBezTo>
                  <a:pt x="5046456" y="10577"/>
                  <a:pt x="4706449" y="51976"/>
                  <a:pt x="4558650" y="18288"/>
                </a:cubicBezTo>
                <a:cubicBezTo>
                  <a:pt x="4361396" y="-987"/>
                  <a:pt x="4145362" y="-22303"/>
                  <a:pt x="3880279" y="18288"/>
                </a:cubicBezTo>
                <a:cubicBezTo>
                  <a:pt x="3610716" y="25411"/>
                  <a:pt x="3472690" y="4008"/>
                  <a:pt x="3201909" y="18288"/>
                </a:cubicBezTo>
                <a:cubicBezTo>
                  <a:pt x="2913595" y="35097"/>
                  <a:pt x="2753317" y="-1149"/>
                  <a:pt x="2604943" y="18288"/>
                </a:cubicBezTo>
                <a:cubicBezTo>
                  <a:pt x="2450130" y="36989"/>
                  <a:pt x="1974183" y="40159"/>
                  <a:pt x="1845168" y="18288"/>
                </a:cubicBezTo>
                <a:cubicBezTo>
                  <a:pt x="1677929" y="220"/>
                  <a:pt x="1378098" y="-772"/>
                  <a:pt x="1166797" y="18288"/>
                </a:cubicBezTo>
                <a:cubicBezTo>
                  <a:pt x="921150" y="53277"/>
                  <a:pt x="327457" y="47297"/>
                  <a:pt x="0" y="18288"/>
                </a:cubicBezTo>
                <a:cubicBezTo>
                  <a:pt x="-589" y="13471"/>
                  <a:pt x="-474" y="7409"/>
                  <a:pt x="0" y="0"/>
                </a:cubicBezTo>
                <a:close/>
              </a:path>
              <a:path w="8140446" h="18288" stroke="0" extrusionOk="0">
                <a:moveTo>
                  <a:pt x="0" y="0"/>
                </a:moveTo>
                <a:cubicBezTo>
                  <a:pt x="136968" y="-25482"/>
                  <a:pt x="379786" y="11224"/>
                  <a:pt x="596966" y="0"/>
                </a:cubicBezTo>
                <a:cubicBezTo>
                  <a:pt x="815878" y="-21223"/>
                  <a:pt x="832062" y="11868"/>
                  <a:pt x="1031123" y="0"/>
                </a:cubicBezTo>
                <a:cubicBezTo>
                  <a:pt x="1256800" y="-30738"/>
                  <a:pt x="1658090" y="-20345"/>
                  <a:pt x="1872303" y="0"/>
                </a:cubicBezTo>
                <a:cubicBezTo>
                  <a:pt x="2115604" y="28431"/>
                  <a:pt x="2277865" y="-40642"/>
                  <a:pt x="2469269" y="0"/>
                </a:cubicBezTo>
                <a:cubicBezTo>
                  <a:pt x="2679731" y="25919"/>
                  <a:pt x="2788602" y="-6498"/>
                  <a:pt x="3066235" y="0"/>
                </a:cubicBezTo>
                <a:cubicBezTo>
                  <a:pt x="3325663" y="-14487"/>
                  <a:pt x="3706561" y="67517"/>
                  <a:pt x="3907414" y="0"/>
                </a:cubicBezTo>
                <a:cubicBezTo>
                  <a:pt x="4127229" y="-37113"/>
                  <a:pt x="4179037" y="-8167"/>
                  <a:pt x="4422976" y="0"/>
                </a:cubicBezTo>
                <a:cubicBezTo>
                  <a:pt x="4683575" y="-28486"/>
                  <a:pt x="5055803" y="-13799"/>
                  <a:pt x="5264155" y="0"/>
                </a:cubicBezTo>
                <a:cubicBezTo>
                  <a:pt x="5513566" y="14315"/>
                  <a:pt x="5735215" y="2768"/>
                  <a:pt x="6105335" y="0"/>
                </a:cubicBezTo>
                <a:cubicBezTo>
                  <a:pt x="6510913" y="-12587"/>
                  <a:pt x="6456171" y="3247"/>
                  <a:pt x="6783705" y="0"/>
                </a:cubicBezTo>
                <a:cubicBezTo>
                  <a:pt x="7057099" y="-15461"/>
                  <a:pt x="7592067" y="5384"/>
                  <a:pt x="8140446" y="0"/>
                </a:cubicBezTo>
                <a:cubicBezTo>
                  <a:pt x="8140452" y="8597"/>
                  <a:pt x="8141122" y="9732"/>
                  <a:pt x="8140446" y="18288"/>
                </a:cubicBezTo>
                <a:cubicBezTo>
                  <a:pt x="7961834" y="8406"/>
                  <a:pt x="7874097" y="10350"/>
                  <a:pt x="7706289" y="18288"/>
                </a:cubicBezTo>
                <a:cubicBezTo>
                  <a:pt x="7582508" y="-14920"/>
                  <a:pt x="7179551" y="-33111"/>
                  <a:pt x="6865109" y="18288"/>
                </a:cubicBezTo>
                <a:cubicBezTo>
                  <a:pt x="6583382" y="24117"/>
                  <a:pt x="6525821" y="36696"/>
                  <a:pt x="6349548" y="18288"/>
                </a:cubicBezTo>
                <a:cubicBezTo>
                  <a:pt x="6209953" y="10881"/>
                  <a:pt x="5959707" y="-47828"/>
                  <a:pt x="5671177" y="18288"/>
                </a:cubicBezTo>
                <a:cubicBezTo>
                  <a:pt x="5387744" y="29809"/>
                  <a:pt x="5228514" y="101507"/>
                  <a:pt x="4829998" y="18288"/>
                </a:cubicBezTo>
                <a:cubicBezTo>
                  <a:pt x="4415646" y="-28596"/>
                  <a:pt x="4343809" y="28954"/>
                  <a:pt x="4151627" y="18288"/>
                </a:cubicBezTo>
                <a:cubicBezTo>
                  <a:pt x="3950673" y="-9796"/>
                  <a:pt x="3879947" y="41143"/>
                  <a:pt x="3717470" y="18288"/>
                </a:cubicBezTo>
                <a:cubicBezTo>
                  <a:pt x="3558660" y="10110"/>
                  <a:pt x="3468854" y="29375"/>
                  <a:pt x="3201909" y="18288"/>
                </a:cubicBezTo>
                <a:cubicBezTo>
                  <a:pt x="2965673" y="10505"/>
                  <a:pt x="2568327" y="22116"/>
                  <a:pt x="2360729" y="18288"/>
                </a:cubicBezTo>
                <a:cubicBezTo>
                  <a:pt x="2171885" y="49144"/>
                  <a:pt x="1923258" y="16020"/>
                  <a:pt x="1682359" y="18288"/>
                </a:cubicBezTo>
                <a:cubicBezTo>
                  <a:pt x="1430698" y="-2378"/>
                  <a:pt x="1324229" y="-1751"/>
                  <a:pt x="1166797" y="18288"/>
                </a:cubicBezTo>
                <a:cubicBezTo>
                  <a:pt x="1001390" y="41795"/>
                  <a:pt x="324313" y="57964"/>
                  <a:pt x="0" y="18288"/>
                </a:cubicBezTo>
                <a:cubicBezTo>
                  <a:pt x="285" y="13135"/>
                  <a:pt x="532" y="5956"/>
                  <a:pt x="0" y="0"/>
                </a:cubicBezTo>
                <a:close/>
              </a:path>
              <a:path w="8140446" h="18288" fill="none" stroke="0" extrusionOk="0">
                <a:moveTo>
                  <a:pt x="0" y="0"/>
                </a:moveTo>
                <a:cubicBezTo>
                  <a:pt x="69532" y="-6557"/>
                  <a:pt x="264219" y="3919"/>
                  <a:pt x="434157" y="0"/>
                </a:cubicBezTo>
                <a:cubicBezTo>
                  <a:pt x="600013" y="9090"/>
                  <a:pt x="921449" y="-13478"/>
                  <a:pt x="1193932" y="0"/>
                </a:cubicBezTo>
                <a:cubicBezTo>
                  <a:pt x="1443592" y="14844"/>
                  <a:pt x="1471188" y="10722"/>
                  <a:pt x="1628089" y="0"/>
                </a:cubicBezTo>
                <a:cubicBezTo>
                  <a:pt x="1750006" y="-24149"/>
                  <a:pt x="1967480" y="-14904"/>
                  <a:pt x="2225055" y="0"/>
                </a:cubicBezTo>
                <a:cubicBezTo>
                  <a:pt x="2503918" y="19247"/>
                  <a:pt x="2709263" y="-16351"/>
                  <a:pt x="3066235" y="0"/>
                </a:cubicBezTo>
                <a:cubicBezTo>
                  <a:pt x="3429723" y="-1627"/>
                  <a:pt x="3399401" y="30976"/>
                  <a:pt x="3744605" y="0"/>
                </a:cubicBezTo>
                <a:cubicBezTo>
                  <a:pt x="4081920" y="-40602"/>
                  <a:pt x="4258272" y="-2441"/>
                  <a:pt x="4504380" y="0"/>
                </a:cubicBezTo>
                <a:cubicBezTo>
                  <a:pt x="4760039" y="21121"/>
                  <a:pt x="4866555" y="-1351"/>
                  <a:pt x="5101346" y="0"/>
                </a:cubicBezTo>
                <a:cubicBezTo>
                  <a:pt x="5336279" y="1859"/>
                  <a:pt x="5465100" y="30801"/>
                  <a:pt x="5779717" y="0"/>
                </a:cubicBezTo>
                <a:cubicBezTo>
                  <a:pt x="6117018" y="-2879"/>
                  <a:pt x="6273497" y="-5002"/>
                  <a:pt x="6620896" y="0"/>
                </a:cubicBezTo>
                <a:cubicBezTo>
                  <a:pt x="6972306" y="38666"/>
                  <a:pt x="6992056" y="28334"/>
                  <a:pt x="7136458" y="0"/>
                </a:cubicBezTo>
                <a:cubicBezTo>
                  <a:pt x="7325567" y="-61201"/>
                  <a:pt x="7766555" y="-88399"/>
                  <a:pt x="8140446" y="0"/>
                </a:cubicBezTo>
                <a:cubicBezTo>
                  <a:pt x="8140031" y="7748"/>
                  <a:pt x="8139515" y="13015"/>
                  <a:pt x="8140446" y="18288"/>
                </a:cubicBezTo>
                <a:cubicBezTo>
                  <a:pt x="7892673" y="-4012"/>
                  <a:pt x="7668025" y="650"/>
                  <a:pt x="7543480" y="18288"/>
                </a:cubicBezTo>
                <a:cubicBezTo>
                  <a:pt x="7406710" y="-3467"/>
                  <a:pt x="7207646" y="8893"/>
                  <a:pt x="7109323" y="18288"/>
                </a:cubicBezTo>
                <a:cubicBezTo>
                  <a:pt x="6993037" y="49011"/>
                  <a:pt x="6598723" y="59405"/>
                  <a:pt x="6430952" y="18288"/>
                </a:cubicBezTo>
                <a:cubicBezTo>
                  <a:pt x="6284771" y="15315"/>
                  <a:pt x="6162730" y="20350"/>
                  <a:pt x="5915391" y="18288"/>
                </a:cubicBezTo>
                <a:cubicBezTo>
                  <a:pt x="5684668" y="13603"/>
                  <a:pt x="5422852" y="53618"/>
                  <a:pt x="5237020" y="18288"/>
                </a:cubicBezTo>
                <a:cubicBezTo>
                  <a:pt x="5035482" y="26296"/>
                  <a:pt x="4719808" y="55145"/>
                  <a:pt x="4558650" y="18288"/>
                </a:cubicBezTo>
                <a:cubicBezTo>
                  <a:pt x="4375169" y="-35587"/>
                  <a:pt x="4137553" y="12086"/>
                  <a:pt x="3880279" y="18288"/>
                </a:cubicBezTo>
                <a:cubicBezTo>
                  <a:pt x="3624533" y="32648"/>
                  <a:pt x="3467387" y="6480"/>
                  <a:pt x="3201909" y="18288"/>
                </a:cubicBezTo>
                <a:cubicBezTo>
                  <a:pt x="2918126" y="73342"/>
                  <a:pt x="2717830" y="-17156"/>
                  <a:pt x="2604943" y="18288"/>
                </a:cubicBezTo>
                <a:cubicBezTo>
                  <a:pt x="2496133" y="44525"/>
                  <a:pt x="2003915" y="18254"/>
                  <a:pt x="1845168" y="18288"/>
                </a:cubicBezTo>
                <a:cubicBezTo>
                  <a:pt x="1694518" y="14989"/>
                  <a:pt x="1344959" y="44188"/>
                  <a:pt x="1166797" y="18288"/>
                </a:cubicBezTo>
                <a:cubicBezTo>
                  <a:pt x="935925" y="69451"/>
                  <a:pt x="319712" y="-63972"/>
                  <a:pt x="0" y="18288"/>
                </a:cubicBezTo>
                <a:cubicBezTo>
                  <a:pt x="1307" y="12414"/>
                  <a:pt x="-32" y="574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custGeom>
                    <a:avLst/>
                    <a:gdLst>
                      <a:gd name="connsiteX0" fmla="*/ 0 w 8140446"/>
                      <a:gd name="connsiteY0" fmla="*/ 0 h 18288"/>
                      <a:gd name="connsiteX1" fmla="*/ 434157 w 8140446"/>
                      <a:gd name="connsiteY1" fmla="*/ 0 h 18288"/>
                      <a:gd name="connsiteX2" fmla="*/ 1193932 w 8140446"/>
                      <a:gd name="connsiteY2" fmla="*/ 0 h 18288"/>
                      <a:gd name="connsiteX3" fmla="*/ 1628089 w 8140446"/>
                      <a:gd name="connsiteY3" fmla="*/ 0 h 18288"/>
                      <a:gd name="connsiteX4" fmla="*/ 2225055 w 8140446"/>
                      <a:gd name="connsiteY4" fmla="*/ 0 h 18288"/>
                      <a:gd name="connsiteX5" fmla="*/ 3066235 w 8140446"/>
                      <a:gd name="connsiteY5" fmla="*/ 0 h 18288"/>
                      <a:gd name="connsiteX6" fmla="*/ 3744605 w 8140446"/>
                      <a:gd name="connsiteY6" fmla="*/ 0 h 18288"/>
                      <a:gd name="connsiteX7" fmla="*/ 4504380 w 8140446"/>
                      <a:gd name="connsiteY7" fmla="*/ 0 h 18288"/>
                      <a:gd name="connsiteX8" fmla="*/ 5101346 w 8140446"/>
                      <a:gd name="connsiteY8" fmla="*/ 0 h 18288"/>
                      <a:gd name="connsiteX9" fmla="*/ 5779717 w 8140446"/>
                      <a:gd name="connsiteY9" fmla="*/ 0 h 18288"/>
                      <a:gd name="connsiteX10" fmla="*/ 6620896 w 8140446"/>
                      <a:gd name="connsiteY10" fmla="*/ 0 h 18288"/>
                      <a:gd name="connsiteX11" fmla="*/ 7136458 w 8140446"/>
                      <a:gd name="connsiteY11" fmla="*/ 0 h 18288"/>
                      <a:gd name="connsiteX12" fmla="*/ 8140446 w 8140446"/>
                      <a:gd name="connsiteY12" fmla="*/ 0 h 18288"/>
                      <a:gd name="connsiteX13" fmla="*/ 8140446 w 8140446"/>
                      <a:gd name="connsiteY13" fmla="*/ 18288 h 18288"/>
                      <a:gd name="connsiteX14" fmla="*/ 7543480 w 8140446"/>
                      <a:gd name="connsiteY14" fmla="*/ 18288 h 18288"/>
                      <a:gd name="connsiteX15" fmla="*/ 7109323 w 8140446"/>
                      <a:gd name="connsiteY15" fmla="*/ 18288 h 18288"/>
                      <a:gd name="connsiteX16" fmla="*/ 6430952 w 8140446"/>
                      <a:gd name="connsiteY16" fmla="*/ 18288 h 18288"/>
                      <a:gd name="connsiteX17" fmla="*/ 5915391 w 8140446"/>
                      <a:gd name="connsiteY17" fmla="*/ 18288 h 18288"/>
                      <a:gd name="connsiteX18" fmla="*/ 5237020 w 8140446"/>
                      <a:gd name="connsiteY18" fmla="*/ 18288 h 18288"/>
                      <a:gd name="connsiteX19" fmla="*/ 4558650 w 8140446"/>
                      <a:gd name="connsiteY19" fmla="*/ 18288 h 18288"/>
                      <a:gd name="connsiteX20" fmla="*/ 3880279 w 8140446"/>
                      <a:gd name="connsiteY20" fmla="*/ 18288 h 18288"/>
                      <a:gd name="connsiteX21" fmla="*/ 3201909 w 8140446"/>
                      <a:gd name="connsiteY21" fmla="*/ 18288 h 18288"/>
                      <a:gd name="connsiteX22" fmla="*/ 2604943 w 8140446"/>
                      <a:gd name="connsiteY22" fmla="*/ 18288 h 18288"/>
                      <a:gd name="connsiteX23" fmla="*/ 1845168 w 8140446"/>
                      <a:gd name="connsiteY23" fmla="*/ 18288 h 18288"/>
                      <a:gd name="connsiteX24" fmla="*/ 1166797 w 8140446"/>
                      <a:gd name="connsiteY24" fmla="*/ 18288 h 18288"/>
                      <a:gd name="connsiteX25" fmla="*/ 0 w 8140446"/>
                      <a:gd name="connsiteY25" fmla="*/ 18288 h 18288"/>
                      <a:gd name="connsiteX26" fmla="*/ 0 w 8140446"/>
                      <a:gd name="connsiteY2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8140446" h="18288" fill="none" extrusionOk="0">
                        <a:moveTo>
                          <a:pt x="0" y="0"/>
                        </a:moveTo>
                        <a:cubicBezTo>
                          <a:pt x="94920" y="9103"/>
                          <a:pt x="287892" y="-4966"/>
                          <a:pt x="434157" y="0"/>
                        </a:cubicBezTo>
                        <a:cubicBezTo>
                          <a:pt x="580422" y="4966"/>
                          <a:pt x="943595" y="-14182"/>
                          <a:pt x="1193932" y="0"/>
                        </a:cubicBezTo>
                        <a:cubicBezTo>
                          <a:pt x="1444270" y="14182"/>
                          <a:pt x="1472129" y="5523"/>
                          <a:pt x="1628089" y="0"/>
                        </a:cubicBezTo>
                        <a:cubicBezTo>
                          <a:pt x="1784049" y="-5523"/>
                          <a:pt x="1962419" y="-17322"/>
                          <a:pt x="2225055" y="0"/>
                        </a:cubicBezTo>
                        <a:cubicBezTo>
                          <a:pt x="2487691" y="17322"/>
                          <a:pt x="2700681" y="1311"/>
                          <a:pt x="3066235" y="0"/>
                        </a:cubicBezTo>
                        <a:cubicBezTo>
                          <a:pt x="3431789" y="-1311"/>
                          <a:pt x="3405662" y="25081"/>
                          <a:pt x="3744605" y="0"/>
                        </a:cubicBezTo>
                        <a:cubicBezTo>
                          <a:pt x="4083548" y="-25081"/>
                          <a:pt x="4265111" y="-11945"/>
                          <a:pt x="4504380" y="0"/>
                        </a:cubicBezTo>
                        <a:cubicBezTo>
                          <a:pt x="4743649" y="11945"/>
                          <a:pt x="4860394" y="-2832"/>
                          <a:pt x="5101346" y="0"/>
                        </a:cubicBezTo>
                        <a:cubicBezTo>
                          <a:pt x="5342298" y="2832"/>
                          <a:pt x="5456387" y="23676"/>
                          <a:pt x="5779717" y="0"/>
                        </a:cubicBezTo>
                        <a:cubicBezTo>
                          <a:pt x="6103047" y="-23676"/>
                          <a:pt x="6270379" y="-37291"/>
                          <a:pt x="6620896" y="0"/>
                        </a:cubicBezTo>
                        <a:cubicBezTo>
                          <a:pt x="6971413" y="37291"/>
                          <a:pt x="6989068" y="24674"/>
                          <a:pt x="7136458" y="0"/>
                        </a:cubicBezTo>
                        <a:cubicBezTo>
                          <a:pt x="7283848" y="-24674"/>
                          <a:pt x="7752532" y="-22436"/>
                          <a:pt x="8140446" y="0"/>
                        </a:cubicBezTo>
                        <a:cubicBezTo>
                          <a:pt x="8140314" y="7702"/>
                          <a:pt x="8140234" y="13511"/>
                          <a:pt x="8140446" y="18288"/>
                        </a:cubicBezTo>
                        <a:cubicBezTo>
                          <a:pt x="7906329" y="-3043"/>
                          <a:pt x="7681180" y="27465"/>
                          <a:pt x="7543480" y="18288"/>
                        </a:cubicBezTo>
                        <a:cubicBezTo>
                          <a:pt x="7405780" y="9111"/>
                          <a:pt x="7216607" y="3660"/>
                          <a:pt x="7109323" y="18288"/>
                        </a:cubicBezTo>
                        <a:cubicBezTo>
                          <a:pt x="7002039" y="32916"/>
                          <a:pt x="6576231" y="42692"/>
                          <a:pt x="6430952" y="18288"/>
                        </a:cubicBezTo>
                        <a:cubicBezTo>
                          <a:pt x="6285673" y="-6116"/>
                          <a:pt x="6138840" y="34521"/>
                          <a:pt x="5915391" y="18288"/>
                        </a:cubicBezTo>
                        <a:cubicBezTo>
                          <a:pt x="5691942" y="2055"/>
                          <a:pt x="5459460" y="51666"/>
                          <a:pt x="5237020" y="18288"/>
                        </a:cubicBezTo>
                        <a:cubicBezTo>
                          <a:pt x="5014580" y="-15090"/>
                          <a:pt x="4747677" y="40449"/>
                          <a:pt x="4558650" y="18288"/>
                        </a:cubicBezTo>
                        <a:cubicBezTo>
                          <a:pt x="4369623" y="-3873"/>
                          <a:pt x="4146061" y="12568"/>
                          <a:pt x="3880279" y="18288"/>
                        </a:cubicBezTo>
                        <a:cubicBezTo>
                          <a:pt x="3614497" y="24008"/>
                          <a:pt x="3473808" y="-12908"/>
                          <a:pt x="3201909" y="18288"/>
                        </a:cubicBezTo>
                        <a:cubicBezTo>
                          <a:pt x="2930010" y="49484"/>
                          <a:pt x="2728175" y="-3430"/>
                          <a:pt x="2604943" y="18288"/>
                        </a:cubicBezTo>
                        <a:cubicBezTo>
                          <a:pt x="2481711" y="40006"/>
                          <a:pt x="2004334" y="26952"/>
                          <a:pt x="1845168" y="18288"/>
                        </a:cubicBezTo>
                        <a:cubicBezTo>
                          <a:pt x="1686003" y="9624"/>
                          <a:pt x="1375070" y="37580"/>
                          <a:pt x="1166797" y="18288"/>
                        </a:cubicBezTo>
                        <a:cubicBezTo>
                          <a:pt x="958524" y="-1004"/>
                          <a:pt x="342846" y="8880"/>
                          <a:pt x="0" y="18288"/>
                        </a:cubicBezTo>
                        <a:cubicBezTo>
                          <a:pt x="129" y="13298"/>
                          <a:pt x="-675" y="6857"/>
                          <a:pt x="0" y="0"/>
                        </a:cubicBezTo>
                        <a:close/>
                      </a:path>
                      <a:path w="8140446" h="18288" stroke="0" extrusionOk="0">
                        <a:moveTo>
                          <a:pt x="0" y="0"/>
                        </a:moveTo>
                        <a:cubicBezTo>
                          <a:pt x="142435" y="-24533"/>
                          <a:pt x="380026" y="17447"/>
                          <a:pt x="596966" y="0"/>
                        </a:cubicBezTo>
                        <a:cubicBezTo>
                          <a:pt x="813906" y="-17447"/>
                          <a:pt x="830530" y="13462"/>
                          <a:pt x="1031123" y="0"/>
                        </a:cubicBezTo>
                        <a:cubicBezTo>
                          <a:pt x="1231716" y="-13462"/>
                          <a:pt x="1634038" y="0"/>
                          <a:pt x="1872303" y="0"/>
                        </a:cubicBezTo>
                        <a:cubicBezTo>
                          <a:pt x="2110568" y="0"/>
                          <a:pt x="2261934" y="-25727"/>
                          <a:pt x="2469269" y="0"/>
                        </a:cubicBezTo>
                        <a:cubicBezTo>
                          <a:pt x="2676604" y="25727"/>
                          <a:pt x="2790440" y="16284"/>
                          <a:pt x="3066235" y="0"/>
                        </a:cubicBezTo>
                        <a:cubicBezTo>
                          <a:pt x="3342030" y="-16284"/>
                          <a:pt x="3685603" y="41976"/>
                          <a:pt x="3907414" y="0"/>
                        </a:cubicBezTo>
                        <a:cubicBezTo>
                          <a:pt x="4129225" y="-41976"/>
                          <a:pt x="4177416" y="-7598"/>
                          <a:pt x="4422976" y="0"/>
                        </a:cubicBezTo>
                        <a:cubicBezTo>
                          <a:pt x="4668536" y="7598"/>
                          <a:pt x="5023499" y="-28058"/>
                          <a:pt x="5264155" y="0"/>
                        </a:cubicBezTo>
                        <a:cubicBezTo>
                          <a:pt x="5504811" y="28058"/>
                          <a:pt x="5703675" y="13288"/>
                          <a:pt x="6105335" y="0"/>
                        </a:cubicBezTo>
                        <a:cubicBezTo>
                          <a:pt x="6506995" y="-13288"/>
                          <a:pt x="6455516" y="-5124"/>
                          <a:pt x="6783705" y="0"/>
                        </a:cubicBezTo>
                        <a:cubicBezTo>
                          <a:pt x="7111894" y="5124"/>
                          <a:pt x="7512856" y="10604"/>
                          <a:pt x="8140446" y="0"/>
                        </a:cubicBezTo>
                        <a:cubicBezTo>
                          <a:pt x="8140458" y="8833"/>
                          <a:pt x="8140986" y="9830"/>
                          <a:pt x="8140446" y="18288"/>
                        </a:cubicBezTo>
                        <a:cubicBezTo>
                          <a:pt x="7959314" y="3345"/>
                          <a:pt x="7870113" y="10437"/>
                          <a:pt x="7706289" y="18288"/>
                        </a:cubicBezTo>
                        <a:cubicBezTo>
                          <a:pt x="7542465" y="26139"/>
                          <a:pt x="7157940" y="17482"/>
                          <a:pt x="6865109" y="18288"/>
                        </a:cubicBezTo>
                        <a:cubicBezTo>
                          <a:pt x="6572278" y="19094"/>
                          <a:pt x="6524256" y="38051"/>
                          <a:pt x="6349548" y="18288"/>
                        </a:cubicBezTo>
                        <a:cubicBezTo>
                          <a:pt x="6174840" y="-1475"/>
                          <a:pt x="5951624" y="174"/>
                          <a:pt x="5671177" y="18288"/>
                        </a:cubicBezTo>
                        <a:cubicBezTo>
                          <a:pt x="5390730" y="36402"/>
                          <a:pt x="5222992" y="60058"/>
                          <a:pt x="4829998" y="18288"/>
                        </a:cubicBezTo>
                        <a:cubicBezTo>
                          <a:pt x="4437004" y="-23482"/>
                          <a:pt x="4344181" y="39087"/>
                          <a:pt x="4151627" y="18288"/>
                        </a:cubicBezTo>
                        <a:cubicBezTo>
                          <a:pt x="3959073" y="-2511"/>
                          <a:pt x="3886970" y="32875"/>
                          <a:pt x="3717470" y="18288"/>
                        </a:cubicBezTo>
                        <a:cubicBezTo>
                          <a:pt x="3547970" y="3701"/>
                          <a:pt x="3451521" y="31872"/>
                          <a:pt x="3201909" y="18288"/>
                        </a:cubicBezTo>
                        <a:cubicBezTo>
                          <a:pt x="2952297" y="4704"/>
                          <a:pt x="2543413" y="6029"/>
                          <a:pt x="2360729" y="18288"/>
                        </a:cubicBezTo>
                        <a:cubicBezTo>
                          <a:pt x="2178045" y="30547"/>
                          <a:pt x="1906056" y="25847"/>
                          <a:pt x="1682359" y="18288"/>
                        </a:cubicBezTo>
                        <a:cubicBezTo>
                          <a:pt x="1458662" y="10730"/>
                          <a:pt x="1330405" y="8046"/>
                          <a:pt x="1166797" y="18288"/>
                        </a:cubicBezTo>
                        <a:cubicBezTo>
                          <a:pt x="1003189" y="28530"/>
                          <a:pt x="278098" y="19533"/>
                          <a:pt x="0" y="18288"/>
                        </a:cubicBezTo>
                        <a:cubicBezTo>
                          <a:pt x="74" y="14054"/>
                          <a:pt x="-46" y="6997"/>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A85EAA8-BF0E-F614-6DAE-C61F09010325}"/>
              </a:ext>
            </a:extLst>
          </p:cNvPr>
          <p:cNvSpPr>
            <a:spLocks noGrp="1"/>
          </p:cNvSpPr>
          <p:nvPr>
            <p:ph idx="1"/>
          </p:nvPr>
        </p:nvSpPr>
        <p:spPr>
          <a:xfrm>
            <a:off x="628650" y="1929384"/>
            <a:ext cx="7886700" cy="4251960"/>
          </a:xfrm>
        </p:spPr>
        <p:txBody>
          <a:bodyPr>
            <a:noAutofit/>
          </a:bodyPr>
          <a:lstStyle/>
          <a:p>
            <a:pPr marL="0" indent="0" algn="just">
              <a:buNone/>
            </a:pPr>
            <a:r>
              <a:rPr lang="en-US" sz="2000" b="1" i="0" u="none" strike="noStrike" dirty="0">
                <a:effectLst/>
                <a:latin typeface="Century Gothic" panose="020B0502020202020204" pitchFamily="34" charset="0"/>
              </a:rPr>
              <a:t>     6 </a:t>
            </a:r>
            <a:r>
              <a:rPr lang="en-US" sz="2000" b="0" i="0" u="none" strike="noStrike" dirty="0">
                <a:effectLst/>
                <a:highlight>
                  <a:srgbClr val="FFFF00"/>
                </a:highlight>
                <a:latin typeface="Century Gothic" panose="020B0502020202020204" pitchFamily="34" charset="0"/>
              </a:rPr>
              <a:t>Faithful </a:t>
            </a:r>
            <a:r>
              <a:rPr lang="en-US" sz="2000" b="0" i="1" u="none" strike="noStrike" dirty="0">
                <a:effectLst/>
                <a:highlight>
                  <a:srgbClr val="FFFF00"/>
                </a:highlight>
                <a:latin typeface="Century Gothic" panose="020B0502020202020204" pitchFamily="34" charset="0"/>
              </a:rPr>
              <a:t>are</a:t>
            </a:r>
            <a:r>
              <a:rPr lang="en-US" sz="2000" b="0" i="0" u="none" strike="noStrike" dirty="0">
                <a:effectLst/>
                <a:highlight>
                  <a:srgbClr val="FFFF00"/>
                </a:highlight>
                <a:latin typeface="Century Gothic" panose="020B0502020202020204" pitchFamily="34" charset="0"/>
              </a:rPr>
              <a:t> the wounds of a friend</a:t>
            </a:r>
            <a:r>
              <a:rPr lang="en-US" sz="2000" b="0" i="0" u="none" strike="noStrike" dirty="0">
                <a:effectLst/>
                <a:latin typeface="Century Gothic" panose="020B0502020202020204" pitchFamily="34" charset="0"/>
              </a:rPr>
              <a:t>, but the kisses of an enemy </a:t>
            </a:r>
            <a:r>
              <a:rPr lang="en-US" sz="2000" b="0" i="1" u="none" strike="noStrike" dirty="0">
                <a:effectLst/>
                <a:latin typeface="Century Gothic" panose="020B0502020202020204" pitchFamily="34" charset="0"/>
              </a:rPr>
              <a:t>are</a:t>
            </a:r>
            <a:r>
              <a:rPr lang="en-US" sz="2000" b="0" i="0" u="none" strike="noStrike" dirty="0">
                <a:effectLst/>
                <a:latin typeface="Century Gothic" panose="020B0502020202020204" pitchFamily="34" charset="0"/>
              </a:rPr>
              <a:t>  deceitful.</a:t>
            </a:r>
          </a:p>
          <a:p>
            <a:pPr marL="0" indent="0" algn="r">
              <a:buNone/>
            </a:pPr>
            <a:r>
              <a:rPr lang="en-US" sz="2400" b="1" dirty="0">
                <a:latin typeface="Century Gothic" panose="020B0502020202020204" pitchFamily="34" charset="0"/>
              </a:rPr>
              <a:t>~ Proverbs 27:6</a:t>
            </a:r>
          </a:p>
          <a:p>
            <a:pPr marL="0" indent="0" algn="r">
              <a:buNone/>
            </a:pPr>
            <a:endParaRPr lang="en-US" sz="1000" b="1" dirty="0">
              <a:latin typeface="Century Gothic" panose="020B0502020202020204" pitchFamily="34" charset="0"/>
            </a:endParaRPr>
          </a:p>
          <a:p>
            <a:pPr marL="0" indent="0" algn="just">
              <a:buNone/>
            </a:pPr>
            <a:r>
              <a:rPr lang="en-US" sz="2000" b="1" i="0" u="none" strike="noStrike" dirty="0">
                <a:effectLst/>
                <a:latin typeface="Century Gothic" panose="020B0502020202020204" pitchFamily="34" charset="0"/>
              </a:rPr>
              <a:t>     9 </a:t>
            </a:r>
            <a:r>
              <a:rPr lang="en-US" sz="2000" b="0" i="0" u="none" strike="noStrike" dirty="0">
                <a:effectLst/>
                <a:latin typeface="Century Gothic" panose="020B0502020202020204" pitchFamily="34" charset="0"/>
              </a:rPr>
              <a:t>Ointment and perfume delight the heart, and </a:t>
            </a:r>
            <a:r>
              <a:rPr lang="en-US" sz="2000" b="0" i="0" u="none" strike="noStrike" dirty="0">
                <a:effectLst/>
                <a:highlight>
                  <a:srgbClr val="FFFF00"/>
                </a:highlight>
                <a:latin typeface="Century Gothic" panose="020B0502020202020204" pitchFamily="34" charset="0"/>
              </a:rPr>
              <a:t>the sweetness of a man’s friend </a:t>
            </a:r>
            <a:r>
              <a:rPr lang="en-US" sz="2000" b="0" i="1" u="none" strike="noStrike" dirty="0">
                <a:effectLst/>
                <a:highlight>
                  <a:srgbClr val="FFFF00"/>
                </a:highlight>
                <a:latin typeface="Century Gothic" panose="020B0502020202020204" pitchFamily="34" charset="0"/>
              </a:rPr>
              <a:t>gives</a:t>
            </a:r>
            <a:r>
              <a:rPr lang="en-US" sz="2000" b="0" i="0" u="none" strike="noStrike" dirty="0">
                <a:effectLst/>
                <a:highlight>
                  <a:srgbClr val="FFFF00"/>
                </a:highlight>
                <a:latin typeface="Century Gothic" panose="020B0502020202020204" pitchFamily="34" charset="0"/>
              </a:rPr>
              <a:t> </a:t>
            </a:r>
            <a:r>
              <a:rPr lang="en-US" sz="2000" b="0" i="1" u="none" strike="noStrike" dirty="0">
                <a:effectLst/>
                <a:highlight>
                  <a:srgbClr val="FFFF00"/>
                </a:highlight>
                <a:latin typeface="Century Gothic" panose="020B0502020202020204" pitchFamily="34" charset="0"/>
              </a:rPr>
              <a:t>delight</a:t>
            </a:r>
            <a:r>
              <a:rPr lang="en-US" sz="2000" b="0" i="0" u="none" strike="noStrike" dirty="0">
                <a:effectLst/>
                <a:highlight>
                  <a:srgbClr val="FFFF00"/>
                </a:highlight>
                <a:latin typeface="Century Gothic" panose="020B0502020202020204" pitchFamily="34" charset="0"/>
              </a:rPr>
              <a:t> by hearty counsel.</a:t>
            </a:r>
          </a:p>
          <a:p>
            <a:pPr marL="0" indent="0" algn="r">
              <a:buNone/>
            </a:pPr>
            <a:r>
              <a:rPr lang="en-US" sz="2400" b="1" dirty="0">
                <a:latin typeface="Century Gothic" panose="020B0502020202020204" pitchFamily="34" charset="0"/>
              </a:rPr>
              <a:t>~ Proverbs 27:9</a:t>
            </a:r>
          </a:p>
          <a:p>
            <a:pPr marL="0" indent="0" algn="r">
              <a:buNone/>
            </a:pPr>
            <a:endParaRPr lang="en-US" sz="1000" b="1" dirty="0">
              <a:latin typeface="Century Gothic" panose="020B0502020202020204" pitchFamily="34" charset="0"/>
            </a:endParaRPr>
          </a:p>
          <a:p>
            <a:pPr marL="0" indent="0" algn="just">
              <a:buNone/>
            </a:pPr>
            <a:r>
              <a:rPr lang="en-US" sz="2000" b="1" i="0" u="none" strike="noStrike" dirty="0">
                <a:effectLst/>
                <a:latin typeface="Century Gothic" panose="020B0502020202020204" pitchFamily="34" charset="0"/>
              </a:rPr>
              <a:t>     3 </a:t>
            </a:r>
            <a:r>
              <a:rPr lang="en-US" sz="2000" b="0" i="0" u="none" strike="noStrike" dirty="0">
                <a:effectLst/>
                <a:latin typeface="Century Gothic" panose="020B0502020202020204" pitchFamily="34" charset="0"/>
              </a:rPr>
              <a:t>For this </a:t>
            </a:r>
            <a:r>
              <a:rPr lang="en-US" sz="2000" b="0" i="1" u="none" strike="noStrike" dirty="0">
                <a:effectLst/>
                <a:latin typeface="Century Gothic" panose="020B0502020202020204" pitchFamily="34" charset="0"/>
              </a:rPr>
              <a:t>is</a:t>
            </a:r>
            <a:r>
              <a:rPr lang="en-US" sz="2000" b="0" i="0" u="none" strike="noStrike" dirty="0">
                <a:effectLst/>
                <a:latin typeface="Century Gothic" panose="020B0502020202020204" pitchFamily="34" charset="0"/>
              </a:rPr>
              <a:t> good and acceptable in the sight of </a:t>
            </a:r>
            <a:r>
              <a:rPr lang="en-US" sz="2000" b="0" i="0" u="none" strike="noStrike" dirty="0">
                <a:effectLst/>
                <a:highlight>
                  <a:srgbClr val="FFFF00"/>
                </a:highlight>
                <a:latin typeface="Century Gothic" panose="020B0502020202020204" pitchFamily="34" charset="0"/>
              </a:rPr>
              <a:t>God our Savior</a:t>
            </a:r>
            <a:r>
              <a:rPr lang="en-US" sz="2000" b="0" i="0" u="none" strike="noStrike" dirty="0">
                <a:effectLst/>
                <a:latin typeface="Century Gothic" panose="020B0502020202020204" pitchFamily="34" charset="0"/>
              </a:rPr>
              <a:t>, </a:t>
            </a:r>
            <a:r>
              <a:rPr lang="en-US" sz="2000" b="1" i="0" u="none" strike="noStrike" dirty="0">
                <a:effectLst/>
                <a:latin typeface="Century Gothic" panose="020B0502020202020204" pitchFamily="34" charset="0"/>
              </a:rPr>
              <a:t>4 </a:t>
            </a:r>
            <a:r>
              <a:rPr lang="en-US" sz="2000" b="0" i="0" u="none" strike="noStrike" dirty="0">
                <a:effectLst/>
                <a:latin typeface="Century Gothic" panose="020B0502020202020204" pitchFamily="34" charset="0"/>
              </a:rPr>
              <a:t>who </a:t>
            </a:r>
            <a:r>
              <a:rPr lang="en-US" sz="2000" b="0" i="0" u="none" strike="noStrike" dirty="0">
                <a:effectLst/>
                <a:highlight>
                  <a:srgbClr val="FFFF00"/>
                </a:highlight>
                <a:latin typeface="Century Gothic" panose="020B0502020202020204" pitchFamily="34" charset="0"/>
              </a:rPr>
              <a:t>desires all men to be saved and to come to the knowledge of the truth</a:t>
            </a:r>
            <a:r>
              <a:rPr lang="en-US" sz="2000" b="0" i="0" u="none" strike="noStrike" dirty="0">
                <a:effectLst/>
                <a:latin typeface="Century Gothic" panose="020B0502020202020204" pitchFamily="34" charset="0"/>
              </a:rPr>
              <a:t>.</a:t>
            </a:r>
          </a:p>
          <a:p>
            <a:pPr marL="0" indent="0" algn="r">
              <a:buNone/>
            </a:pPr>
            <a:r>
              <a:rPr lang="en-US" sz="2400" b="1" dirty="0">
                <a:latin typeface="Century Gothic" panose="020B0502020202020204" pitchFamily="34" charset="0"/>
              </a:rPr>
              <a:t>~ 1 Timothy 2:3-4</a:t>
            </a:r>
          </a:p>
        </p:txBody>
      </p:sp>
    </p:spTree>
    <p:extLst>
      <p:ext uri="{BB962C8B-B14F-4D97-AF65-F5344CB8AC3E}">
        <p14:creationId xmlns:p14="http://schemas.microsoft.com/office/powerpoint/2010/main" val="157071193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907B295-57DA-6C18-63F6-E1EFA3ACB004}"/>
              </a:ext>
            </a:extLst>
          </p:cNvPr>
          <p:cNvSpPr>
            <a:spLocks noGrp="1"/>
          </p:cNvSpPr>
          <p:nvPr>
            <p:ph type="title"/>
          </p:nvPr>
        </p:nvSpPr>
        <p:spPr>
          <a:xfrm>
            <a:off x="628650" y="365125"/>
            <a:ext cx="7886700" cy="1325563"/>
          </a:xfrm>
        </p:spPr>
        <p:txBody>
          <a:bodyPr>
            <a:normAutofit/>
          </a:bodyPr>
          <a:lstStyle/>
          <a:p>
            <a:r>
              <a:rPr lang="en-US" b="1" dirty="0">
                <a:latin typeface="Century Gothic" panose="020B0502020202020204" pitchFamily="34" charset="0"/>
              </a:rPr>
              <a:t>A </a:t>
            </a:r>
            <a:r>
              <a:rPr lang="en-US" b="1" dirty="0">
                <a:solidFill>
                  <a:srgbClr val="C00000"/>
                </a:solidFill>
                <a:latin typeface="Century Gothic" panose="020B0502020202020204" pitchFamily="34" charset="0"/>
              </a:rPr>
              <a:t>TRUE Friend </a:t>
            </a:r>
            <a:r>
              <a:rPr lang="en-US" b="1" dirty="0">
                <a:latin typeface="Century Gothic" panose="020B0502020202020204" pitchFamily="34" charset="0"/>
              </a:rPr>
              <a:t>Is There When You Need Help</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1777" y="1677373"/>
            <a:ext cx="8140446" cy="18288"/>
          </a:xfrm>
          <a:custGeom>
            <a:avLst/>
            <a:gdLst>
              <a:gd name="connsiteX0" fmla="*/ 0 w 8140446"/>
              <a:gd name="connsiteY0" fmla="*/ 0 h 18288"/>
              <a:gd name="connsiteX1" fmla="*/ 434157 w 8140446"/>
              <a:gd name="connsiteY1" fmla="*/ 0 h 18288"/>
              <a:gd name="connsiteX2" fmla="*/ 1193932 w 8140446"/>
              <a:gd name="connsiteY2" fmla="*/ 0 h 18288"/>
              <a:gd name="connsiteX3" fmla="*/ 1628089 w 8140446"/>
              <a:gd name="connsiteY3" fmla="*/ 0 h 18288"/>
              <a:gd name="connsiteX4" fmla="*/ 2225055 w 8140446"/>
              <a:gd name="connsiteY4" fmla="*/ 0 h 18288"/>
              <a:gd name="connsiteX5" fmla="*/ 3066235 w 8140446"/>
              <a:gd name="connsiteY5" fmla="*/ 0 h 18288"/>
              <a:gd name="connsiteX6" fmla="*/ 3744605 w 8140446"/>
              <a:gd name="connsiteY6" fmla="*/ 0 h 18288"/>
              <a:gd name="connsiteX7" fmla="*/ 4504380 w 8140446"/>
              <a:gd name="connsiteY7" fmla="*/ 0 h 18288"/>
              <a:gd name="connsiteX8" fmla="*/ 5101346 w 8140446"/>
              <a:gd name="connsiteY8" fmla="*/ 0 h 18288"/>
              <a:gd name="connsiteX9" fmla="*/ 5779717 w 8140446"/>
              <a:gd name="connsiteY9" fmla="*/ 0 h 18288"/>
              <a:gd name="connsiteX10" fmla="*/ 6620896 w 8140446"/>
              <a:gd name="connsiteY10" fmla="*/ 0 h 18288"/>
              <a:gd name="connsiteX11" fmla="*/ 7136458 w 8140446"/>
              <a:gd name="connsiteY11" fmla="*/ 0 h 18288"/>
              <a:gd name="connsiteX12" fmla="*/ 8140446 w 8140446"/>
              <a:gd name="connsiteY12" fmla="*/ 0 h 18288"/>
              <a:gd name="connsiteX13" fmla="*/ 8140446 w 8140446"/>
              <a:gd name="connsiteY13" fmla="*/ 18288 h 18288"/>
              <a:gd name="connsiteX14" fmla="*/ 7543480 w 8140446"/>
              <a:gd name="connsiteY14" fmla="*/ 18288 h 18288"/>
              <a:gd name="connsiteX15" fmla="*/ 7109323 w 8140446"/>
              <a:gd name="connsiteY15" fmla="*/ 18288 h 18288"/>
              <a:gd name="connsiteX16" fmla="*/ 6430952 w 8140446"/>
              <a:gd name="connsiteY16" fmla="*/ 18288 h 18288"/>
              <a:gd name="connsiteX17" fmla="*/ 5915391 w 8140446"/>
              <a:gd name="connsiteY17" fmla="*/ 18288 h 18288"/>
              <a:gd name="connsiteX18" fmla="*/ 5237020 w 8140446"/>
              <a:gd name="connsiteY18" fmla="*/ 18288 h 18288"/>
              <a:gd name="connsiteX19" fmla="*/ 4558650 w 8140446"/>
              <a:gd name="connsiteY19" fmla="*/ 18288 h 18288"/>
              <a:gd name="connsiteX20" fmla="*/ 3880279 w 8140446"/>
              <a:gd name="connsiteY20" fmla="*/ 18288 h 18288"/>
              <a:gd name="connsiteX21" fmla="*/ 3201909 w 8140446"/>
              <a:gd name="connsiteY21" fmla="*/ 18288 h 18288"/>
              <a:gd name="connsiteX22" fmla="*/ 2604943 w 8140446"/>
              <a:gd name="connsiteY22" fmla="*/ 18288 h 18288"/>
              <a:gd name="connsiteX23" fmla="*/ 1845168 w 8140446"/>
              <a:gd name="connsiteY23" fmla="*/ 18288 h 18288"/>
              <a:gd name="connsiteX24" fmla="*/ 1166797 w 8140446"/>
              <a:gd name="connsiteY24" fmla="*/ 18288 h 18288"/>
              <a:gd name="connsiteX25" fmla="*/ 0 w 8140446"/>
              <a:gd name="connsiteY25" fmla="*/ 18288 h 18288"/>
              <a:gd name="connsiteX26" fmla="*/ 0 w 8140446"/>
              <a:gd name="connsiteY26" fmla="*/ 0 h 18288"/>
              <a:gd name="connsiteX0" fmla="*/ 0 w 8140446"/>
              <a:gd name="connsiteY0" fmla="*/ 0 h 18288"/>
              <a:gd name="connsiteX1" fmla="*/ 596966 w 8140446"/>
              <a:gd name="connsiteY1" fmla="*/ 0 h 18288"/>
              <a:gd name="connsiteX2" fmla="*/ 1031123 w 8140446"/>
              <a:gd name="connsiteY2" fmla="*/ 0 h 18288"/>
              <a:gd name="connsiteX3" fmla="*/ 1872303 w 8140446"/>
              <a:gd name="connsiteY3" fmla="*/ 0 h 18288"/>
              <a:gd name="connsiteX4" fmla="*/ 2469269 w 8140446"/>
              <a:gd name="connsiteY4" fmla="*/ 0 h 18288"/>
              <a:gd name="connsiteX5" fmla="*/ 3066235 w 8140446"/>
              <a:gd name="connsiteY5" fmla="*/ 0 h 18288"/>
              <a:gd name="connsiteX6" fmla="*/ 3907414 w 8140446"/>
              <a:gd name="connsiteY6" fmla="*/ 0 h 18288"/>
              <a:gd name="connsiteX7" fmla="*/ 4422976 w 8140446"/>
              <a:gd name="connsiteY7" fmla="*/ 0 h 18288"/>
              <a:gd name="connsiteX8" fmla="*/ 5264155 w 8140446"/>
              <a:gd name="connsiteY8" fmla="*/ 0 h 18288"/>
              <a:gd name="connsiteX9" fmla="*/ 6105335 w 8140446"/>
              <a:gd name="connsiteY9" fmla="*/ 0 h 18288"/>
              <a:gd name="connsiteX10" fmla="*/ 6783705 w 8140446"/>
              <a:gd name="connsiteY10" fmla="*/ 0 h 18288"/>
              <a:gd name="connsiteX11" fmla="*/ 8140446 w 8140446"/>
              <a:gd name="connsiteY11" fmla="*/ 0 h 18288"/>
              <a:gd name="connsiteX12" fmla="*/ 8140446 w 8140446"/>
              <a:gd name="connsiteY12" fmla="*/ 18288 h 18288"/>
              <a:gd name="connsiteX13" fmla="*/ 7706289 w 8140446"/>
              <a:gd name="connsiteY13" fmla="*/ 18288 h 18288"/>
              <a:gd name="connsiteX14" fmla="*/ 6865109 w 8140446"/>
              <a:gd name="connsiteY14" fmla="*/ 18288 h 18288"/>
              <a:gd name="connsiteX15" fmla="*/ 6349548 w 8140446"/>
              <a:gd name="connsiteY15" fmla="*/ 18288 h 18288"/>
              <a:gd name="connsiteX16" fmla="*/ 5671177 w 8140446"/>
              <a:gd name="connsiteY16" fmla="*/ 18288 h 18288"/>
              <a:gd name="connsiteX17" fmla="*/ 4829998 w 8140446"/>
              <a:gd name="connsiteY17" fmla="*/ 18288 h 18288"/>
              <a:gd name="connsiteX18" fmla="*/ 4151627 w 8140446"/>
              <a:gd name="connsiteY18" fmla="*/ 18288 h 18288"/>
              <a:gd name="connsiteX19" fmla="*/ 3717470 w 8140446"/>
              <a:gd name="connsiteY19" fmla="*/ 18288 h 18288"/>
              <a:gd name="connsiteX20" fmla="*/ 3201909 w 8140446"/>
              <a:gd name="connsiteY20" fmla="*/ 18288 h 18288"/>
              <a:gd name="connsiteX21" fmla="*/ 2360729 w 8140446"/>
              <a:gd name="connsiteY21" fmla="*/ 18288 h 18288"/>
              <a:gd name="connsiteX22" fmla="*/ 1682359 w 8140446"/>
              <a:gd name="connsiteY22" fmla="*/ 18288 h 18288"/>
              <a:gd name="connsiteX23" fmla="*/ 1166797 w 8140446"/>
              <a:gd name="connsiteY23" fmla="*/ 18288 h 18288"/>
              <a:gd name="connsiteX24" fmla="*/ 0 w 8140446"/>
              <a:gd name="connsiteY24" fmla="*/ 18288 h 18288"/>
              <a:gd name="connsiteX25" fmla="*/ 0 w 8140446"/>
              <a:gd name="connsiteY2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8140446" h="18288" fill="none" extrusionOk="0">
                <a:moveTo>
                  <a:pt x="0" y="0"/>
                </a:moveTo>
                <a:cubicBezTo>
                  <a:pt x="87427" y="6231"/>
                  <a:pt x="309612" y="-26324"/>
                  <a:pt x="434157" y="0"/>
                </a:cubicBezTo>
                <a:cubicBezTo>
                  <a:pt x="536972" y="29330"/>
                  <a:pt x="959392" y="28619"/>
                  <a:pt x="1193932" y="0"/>
                </a:cubicBezTo>
                <a:cubicBezTo>
                  <a:pt x="1446097" y="13819"/>
                  <a:pt x="1471680" y="7203"/>
                  <a:pt x="1628089" y="0"/>
                </a:cubicBezTo>
                <a:cubicBezTo>
                  <a:pt x="1817415" y="4047"/>
                  <a:pt x="1949536" y="-59324"/>
                  <a:pt x="2225055" y="0"/>
                </a:cubicBezTo>
                <a:cubicBezTo>
                  <a:pt x="2520490" y="18365"/>
                  <a:pt x="2717469" y="18707"/>
                  <a:pt x="3066235" y="0"/>
                </a:cubicBezTo>
                <a:cubicBezTo>
                  <a:pt x="3437075" y="3751"/>
                  <a:pt x="3408347" y="31644"/>
                  <a:pt x="3744605" y="0"/>
                </a:cubicBezTo>
                <a:cubicBezTo>
                  <a:pt x="4097249" y="-11527"/>
                  <a:pt x="4249699" y="-32555"/>
                  <a:pt x="4504380" y="0"/>
                </a:cubicBezTo>
                <a:cubicBezTo>
                  <a:pt x="4737570" y="17980"/>
                  <a:pt x="4877497" y="1006"/>
                  <a:pt x="5101346" y="0"/>
                </a:cubicBezTo>
                <a:cubicBezTo>
                  <a:pt x="5359305" y="-15330"/>
                  <a:pt x="5447195" y="7257"/>
                  <a:pt x="5779717" y="0"/>
                </a:cubicBezTo>
                <a:cubicBezTo>
                  <a:pt x="6090019" y="-17621"/>
                  <a:pt x="6273151" y="4279"/>
                  <a:pt x="6620896" y="0"/>
                </a:cubicBezTo>
                <a:cubicBezTo>
                  <a:pt x="6968586" y="34056"/>
                  <a:pt x="6990073" y="23587"/>
                  <a:pt x="7136458" y="0"/>
                </a:cubicBezTo>
                <a:cubicBezTo>
                  <a:pt x="7320575" y="20480"/>
                  <a:pt x="7847401" y="-6173"/>
                  <a:pt x="8140446" y="0"/>
                </a:cubicBezTo>
                <a:cubicBezTo>
                  <a:pt x="8139878" y="7862"/>
                  <a:pt x="8140227" y="13269"/>
                  <a:pt x="8140446" y="18288"/>
                </a:cubicBezTo>
                <a:cubicBezTo>
                  <a:pt x="7908069" y="-20636"/>
                  <a:pt x="7683037" y="21977"/>
                  <a:pt x="7543480" y="18288"/>
                </a:cubicBezTo>
                <a:cubicBezTo>
                  <a:pt x="7393752" y="10050"/>
                  <a:pt x="7221032" y="-3229"/>
                  <a:pt x="7109323" y="18288"/>
                </a:cubicBezTo>
                <a:cubicBezTo>
                  <a:pt x="7015297" y="22483"/>
                  <a:pt x="6599332" y="40899"/>
                  <a:pt x="6430952" y="18288"/>
                </a:cubicBezTo>
                <a:cubicBezTo>
                  <a:pt x="6292915" y="-34150"/>
                  <a:pt x="6142305" y="21507"/>
                  <a:pt x="5915391" y="18288"/>
                </a:cubicBezTo>
                <a:cubicBezTo>
                  <a:pt x="5682725" y="47843"/>
                  <a:pt x="5440566" y="31420"/>
                  <a:pt x="5237020" y="18288"/>
                </a:cubicBezTo>
                <a:cubicBezTo>
                  <a:pt x="5046456" y="10577"/>
                  <a:pt x="4706449" y="51976"/>
                  <a:pt x="4558650" y="18288"/>
                </a:cubicBezTo>
                <a:cubicBezTo>
                  <a:pt x="4361396" y="-987"/>
                  <a:pt x="4145362" y="-22303"/>
                  <a:pt x="3880279" y="18288"/>
                </a:cubicBezTo>
                <a:cubicBezTo>
                  <a:pt x="3610716" y="25411"/>
                  <a:pt x="3472690" y="4008"/>
                  <a:pt x="3201909" y="18288"/>
                </a:cubicBezTo>
                <a:cubicBezTo>
                  <a:pt x="2913595" y="35097"/>
                  <a:pt x="2753317" y="-1149"/>
                  <a:pt x="2604943" y="18288"/>
                </a:cubicBezTo>
                <a:cubicBezTo>
                  <a:pt x="2450130" y="36989"/>
                  <a:pt x="1974183" y="40159"/>
                  <a:pt x="1845168" y="18288"/>
                </a:cubicBezTo>
                <a:cubicBezTo>
                  <a:pt x="1677929" y="220"/>
                  <a:pt x="1378098" y="-772"/>
                  <a:pt x="1166797" y="18288"/>
                </a:cubicBezTo>
                <a:cubicBezTo>
                  <a:pt x="921150" y="53277"/>
                  <a:pt x="327457" y="47297"/>
                  <a:pt x="0" y="18288"/>
                </a:cubicBezTo>
                <a:cubicBezTo>
                  <a:pt x="-589" y="13471"/>
                  <a:pt x="-474" y="7409"/>
                  <a:pt x="0" y="0"/>
                </a:cubicBezTo>
                <a:close/>
              </a:path>
              <a:path w="8140446" h="18288" stroke="0" extrusionOk="0">
                <a:moveTo>
                  <a:pt x="0" y="0"/>
                </a:moveTo>
                <a:cubicBezTo>
                  <a:pt x="136968" y="-25482"/>
                  <a:pt x="379786" y="11224"/>
                  <a:pt x="596966" y="0"/>
                </a:cubicBezTo>
                <a:cubicBezTo>
                  <a:pt x="815878" y="-21223"/>
                  <a:pt x="832062" y="11868"/>
                  <a:pt x="1031123" y="0"/>
                </a:cubicBezTo>
                <a:cubicBezTo>
                  <a:pt x="1256800" y="-30738"/>
                  <a:pt x="1658090" y="-20345"/>
                  <a:pt x="1872303" y="0"/>
                </a:cubicBezTo>
                <a:cubicBezTo>
                  <a:pt x="2115604" y="28431"/>
                  <a:pt x="2277865" y="-40642"/>
                  <a:pt x="2469269" y="0"/>
                </a:cubicBezTo>
                <a:cubicBezTo>
                  <a:pt x="2679731" y="25919"/>
                  <a:pt x="2788602" y="-6498"/>
                  <a:pt x="3066235" y="0"/>
                </a:cubicBezTo>
                <a:cubicBezTo>
                  <a:pt x="3325663" y="-14487"/>
                  <a:pt x="3706561" y="67517"/>
                  <a:pt x="3907414" y="0"/>
                </a:cubicBezTo>
                <a:cubicBezTo>
                  <a:pt x="4127229" y="-37113"/>
                  <a:pt x="4179037" y="-8167"/>
                  <a:pt x="4422976" y="0"/>
                </a:cubicBezTo>
                <a:cubicBezTo>
                  <a:pt x="4683575" y="-28486"/>
                  <a:pt x="5055803" y="-13799"/>
                  <a:pt x="5264155" y="0"/>
                </a:cubicBezTo>
                <a:cubicBezTo>
                  <a:pt x="5513566" y="14315"/>
                  <a:pt x="5735215" y="2768"/>
                  <a:pt x="6105335" y="0"/>
                </a:cubicBezTo>
                <a:cubicBezTo>
                  <a:pt x="6510913" y="-12587"/>
                  <a:pt x="6456171" y="3247"/>
                  <a:pt x="6783705" y="0"/>
                </a:cubicBezTo>
                <a:cubicBezTo>
                  <a:pt x="7057099" y="-15461"/>
                  <a:pt x="7592067" y="5384"/>
                  <a:pt x="8140446" y="0"/>
                </a:cubicBezTo>
                <a:cubicBezTo>
                  <a:pt x="8140452" y="8597"/>
                  <a:pt x="8141122" y="9732"/>
                  <a:pt x="8140446" y="18288"/>
                </a:cubicBezTo>
                <a:cubicBezTo>
                  <a:pt x="7961834" y="8406"/>
                  <a:pt x="7874097" y="10350"/>
                  <a:pt x="7706289" y="18288"/>
                </a:cubicBezTo>
                <a:cubicBezTo>
                  <a:pt x="7582508" y="-14920"/>
                  <a:pt x="7179551" y="-33111"/>
                  <a:pt x="6865109" y="18288"/>
                </a:cubicBezTo>
                <a:cubicBezTo>
                  <a:pt x="6583382" y="24117"/>
                  <a:pt x="6525821" y="36696"/>
                  <a:pt x="6349548" y="18288"/>
                </a:cubicBezTo>
                <a:cubicBezTo>
                  <a:pt x="6209953" y="10881"/>
                  <a:pt x="5959707" y="-47828"/>
                  <a:pt x="5671177" y="18288"/>
                </a:cubicBezTo>
                <a:cubicBezTo>
                  <a:pt x="5387744" y="29809"/>
                  <a:pt x="5228514" y="101507"/>
                  <a:pt x="4829998" y="18288"/>
                </a:cubicBezTo>
                <a:cubicBezTo>
                  <a:pt x="4415646" y="-28596"/>
                  <a:pt x="4343809" y="28954"/>
                  <a:pt x="4151627" y="18288"/>
                </a:cubicBezTo>
                <a:cubicBezTo>
                  <a:pt x="3950673" y="-9796"/>
                  <a:pt x="3879947" y="41143"/>
                  <a:pt x="3717470" y="18288"/>
                </a:cubicBezTo>
                <a:cubicBezTo>
                  <a:pt x="3558660" y="10110"/>
                  <a:pt x="3468854" y="29375"/>
                  <a:pt x="3201909" y="18288"/>
                </a:cubicBezTo>
                <a:cubicBezTo>
                  <a:pt x="2965673" y="10505"/>
                  <a:pt x="2568327" y="22116"/>
                  <a:pt x="2360729" y="18288"/>
                </a:cubicBezTo>
                <a:cubicBezTo>
                  <a:pt x="2171885" y="49144"/>
                  <a:pt x="1923258" y="16020"/>
                  <a:pt x="1682359" y="18288"/>
                </a:cubicBezTo>
                <a:cubicBezTo>
                  <a:pt x="1430698" y="-2378"/>
                  <a:pt x="1324229" y="-1751"/>
                  <a:pt x="1166797" y="18288"/>
                </a:cubicBezTo>
                <a:cubicBezTo>
                  <a:pt x="1001390" y="41795"/>
                  <a:pt x="324313" y="57964"/>
                  <a:pt x="0" y="18288"/>
                </a:cubicBezTo>
                <a:cubicBezTo>
                  <a:pt x="285" y="13135"/>
                  <a:pt x="532" y="5956"/>
                  <a:pt x="0" y="0"/>
                </a:cubicBezTo>
                <a:close/>
              </a:path>
              <a:path w="8140446" h="18288" fill="none" stroke="0" extrusionOk="0">
                <a:moveTo>
                  <a:pt x="0" y="0"/>
                </a:moveTo>
                <a:cubicBezTo>
                  <a:pt x="69532" y="-6557"/>
                  <a:pt x="264219" y="3919"/>
                  <a:pt x="434157" y="0"/>
                </a:cubicBezTo>
                <a:cubicBezTo>
                  <a:pt x="600013" y="9090"/>
                  <a:pt x="921449" y="-13478"/>
                  <a:pt x="1193932" y="0"/>
                </a:cubicBezTo>
                <a:cubicBezTo>
                  <a:pt x="1443592" y="14844"/>
                  <a:pt x="1471188" y="10722"/>
                  <a:pt x="1628089" y="0"/>
                </a:cubicBezTo>
                <a:cubicBezTo>
                  <a:pt x="1750006" y="-24149"/>
                  <a:pt x="1967480" y="-14904"/>
                  <a:pt x="2225055" y="0"/>
                </a:cubicBezTo>
                <a:cubicBezTo>
                  <a:pt x="2503918" y="19247"/>
                  <a:pt x="2709263" y="-16351"/>
                  <a:pt x="3066235" y="0"/>
                </a:cubicBezTo>
                <a:cubicBezTo>
                  <a:pt x="3429723" y="-1627"/>
                  <a:pt x="3399401" y="30976"/>
                  <a:pt x="3744605" y="0"/>
                </a:cubicBezTo>
                <a:cubicBezTo>
                  <a:pt x="4081920" y="-40602"/>
                  <a:pt x="4258272" y="-2441"/>
                  <a:pt x="4504380" y="0"/>
                </a:cubicBezTo>
                <a:cubicBezTo>
                  <a:pt x="4760039" y="21121"/>
                  <a:pt x="4866555" y="-1351"/>
                  <a:pt x="5101346" y="0"/>
                </a:cubicBezTo>
                <a:cubicBezTo>
                  <a:pt x="5336279" y="1859"/>
                  <a:pt x="5465100" y="30801"/>
                  <a:pt x="5779717" y="0"/>
                </a:cubicBezTo>
                <a:cubicBezTo>
                  <a:pt x="6117018" y="-2879"/>
                  <a:pt x="6273497" y="-5002"/>
                  <a:pt x="6620896" y="0"/>
                </a:cubicBezTo>
                <a:cubicBezTo>
                  <a:pt x="6972306" y="38666"/>
                  <a:pt x="6992056" y="28334"/>
                  <a:pt x="7136458" y="0"/>
                </a:cubicBezTo>
                <a:cubicBezTo>
                  <a:pt x="7325567" y="-61201"/>
                  <a:pt x="7766555" y="-88399"/>
                  <a:pt x="8140446" y="0"/>
                </a:cubicBezTo>
                <a:cubicBezTo>
                  <a:pt x="8140031" y="7748"/>
                  <a:pt x="8139515" y="13015"/>
                  <a:pt x="8140446" y="18288"/>
                </a:cubicBezTo>
                <a:cubicBezTo>
                  <a:pt x="7892673" y="-4012"/>
                  <a:pt x="7668025" y="650"/>
                  <a:pt x="7543480" y="18288"/>
                </a:cubicBezTo>
                <a:cubicBezTo>
                  <a:pt x="7406710" y="-3467"/>
                  <a:pt x="7207646" y="8893"/>
                  <a:pt x="7109323" y="18288"/>
                </a:cubicBezTo>
                <a:cubicBezTo>
                  <a:pt x="6993037" y="49011"/>
                  <a:pt x="6598723" y="59405"/>
                  <a:pt x="6430952" y="18288"/>
                </a:cubicBezTo>
                <a:cubicBezTo>
                  <a:pt x="6284771" y="15315"/>
                  <a:pt x="6162730" y="20350"/>
                  <a:pt x="5915391" y="18288"/>
                </a:cubicBezTo>
                <a:cubicBezTo>
                  <a:pt x="5684668" y="13603"/>
                  <a:pt x="5422852" y="53618"/>
                  <a:pt x="5237020" y="18288"/>
                </a:cubicBezTo>
                <a:cubicBezTo>
                  <a:pt x="5035482" y="26296"/>
                  <a:pt x="4719808" y="55145"/>
                  <a:pt x="4558650" y="18288"/>
                </a:cubicBezTo>
                <a:cubicBezTo>
                  <a:pt x="4375169" y="-35587"/>
                  <a:pt x="4137553" y="12086"/>
                  <a:pt x="3880279" y="18288"/>
                </a:cubicBezTo>
                <a:cubicBezTo>
                  <a:pt x="3624533" y="32648"/>
                  <a:pt x="3467387" y="6480"/>
                  <a:pt x="3201909" y="18288"/>
                </a:cubicBezTo>
                <a:cubicBezTo>
                  <a:pt x="2918126" y="73342"/>
                  <a:pt x="2717830" y="-17156"/>
                  <a:pt x="2604943" y="18288"/>
                </a:cubicBezTo>
                <a:cubicBezTo>
                  <a:pt x="2496133" y="44525"/>
                  <a:pt x="2003915" y="18254"/>
                  <a:pt x="1845168" y="18288"/>
                </a:cubicBezTo>
                <a:cubicBezTo>
                  <a:pt x="1694518" y="14989"/>
                  <a:pt x="1344959" y="44188"/>
                  <a:pt x="1166797" y="18288"/>
                </a:cubicBezTo>
                <a:cubicBezTo>
                  <a:pt x="935925" y="69451"/>
                  <a:pt x="319712" y="-63972"/>
                  <a:pt x="0" y="18288"/>
                </a:cubicBezTo>
                <a:cubicBezTo>
                  <a:pt x="1307" y="12414"/>
                  <a:pt x="-32" y="574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custGeom>
                    <a:avLst/>
                    <a:gdLst>
                      <a:gd name="connsiteX0" fmla="*/ 0 w 8140446"/>
                      <a:gd name="connsiteY0" fmla="*/ 0 h 18288"/>
                      <a:gd name="connsiteX1" fmla="*/ 434157 w 8140446"/>
                      <a:gd name="connsiteY1" fmla="*/ 0 h 18288"/>
                      <a:gd name="connsiteX2" fmla="*/ 1193932 w 8140446"/>
                      <a:gd name="connsiteY2" fmla="*/ 0 h 18288"/>
                      <a:gd name="connsiteX3" fmla="*/ 1628089 w 8140446"/>
                      <a:gd name="connsiteY3" fmla="*/ 0 h 18288"/>
                      <a:gd name="connsiteX4" fmla="*/ 2225055 w 8140446"/>
                      <a:gd name="connsiteY4" fmla="*/ 0 h 18288"/>
                      <a:gd name="connsiteX5" fmla="*/ 3066235 w 8140446"/>
                      <a:gd name="connsiteY5" fmla="*/ 0 h 18288"/>
                      <a:gd name="connsiteX6" fmla="*/ 3744605 w 8140446"/>
                      <a:gd name="connsiteY6" fmla="*/ 0 h 18288"/>
                      <a:gd name="connsiteX7" fmla="*/ 4504380 w 8140446"/>
                      <a:gd name="connsiteY7" fmla="*/ 0 h 18288"/>
                      <a:gd name="connsiteX8" fmla="*/ 5101346 w 8140446"/>
                      <a:gd name="connsiteY8" fmla="*/ 0 h 18288"/>
                      <a:gd name="connsiteX9" fmla="*/ 5779717 w 8140446"/>
                      <a:gd name="connsiteY9" fmla="*/ 0 h 18288"/>
                      <a:gd name="connsiteX10" fmla="*/ 6620896 w 8140446"/>
                      <a:gd name="connsiteY10" fmla="*/ 0 h 18288"/>
                      <a:gd name="connsiteX11" fmla="*/ 7136458 w 8140446"/>
                      <a:gd name="connsiteY11" fmla="*/ 0 h 18288"/>
                      <a:gd name="connsiteX12" fmla="*/ 8140446 w 8140446"/>
                      <a:gd name="connsiteY12" fmla="*/ 0 h 18288"/>
                      <a:gd name="connsiteX13" fmla="*/ 8140446 w 8140446"/>
                      <a:gd name="connsiteY13" fmla="*/ 18288 h 18288"/>
                      <a:gd name="connsiteX14" fmla="*/ 7543480 w 8140446"/>
                      <a:gd name="connsiteY14" fmla="*/ 18288 h 18288"/>
                      <a:gd name="connsiteX15" fmla="*/ 7109323 w 8140446"/>
                      <a:gd name="connsiteY15" fmla="*/ 18288 h 18288"/>
                      <a:gd name="connsiteX16" fmla="*/ 6430952 w 8140446"/>
                      <a:gd name="connsiteY16" fmla="*/ 18288 h 18288"/>
                      <a:gd name="connsiteX17" fmla="*/ 5915391 w 8140446"/>
                      <a:gd name="connsiteY17" fmla="*/ 18288 h 18288"/>
                      <a:gd name="connsiteX18" fmla="*/ 5237020 w 8140446"/>
                      <a:gd name="connsiteY18" fmla="*/ 18288 h 18288"/>
                      <a:gd name="connsiteX19" fmla="*/ 4558650 w 8140446"/>
                      <a:gd name="connsiteY19" fmla="*/ 18288 h 18288"/>
                      <a:gd name="connsiteX20" fmla="*/ 3880279 w 8140446"/>
                      <a:gd name="connsiteY20" fmla="*/ 18288 h 18288"/>
                      <a:gd name="connsiteX21" fmla="*/ 3201909 w 8140446"/>
                      <a:gd name="connsiteY21" fmla="*/ 18288 h 18288"/>
                      <a:gd name="connsiteX22" fmla="*/ 2604943 w 8140446"/>
                      <a:gd name="connsiteY22" fmla="*/ 18288 h 18288"/>
                      <a:gd name="connsiteX23" fmla="*/ 1845168 w 8140446"/>
                      <a:gd name="connsiteY23" fmla="*/ 18288 h 18288"/>
                      <a:gd name="connsiteX24" fmla="*/ 1166797 w 8140446"/>
                      <a:gd name="connsiteY24" fmla="*/ 18288 h 18288"/>
                      <a:gd name="connsiteX25" fmla="*/ 0 w 8140446"/>
                      <a:gd name="connsiteY25" fmla="*/ 18288 h 18288"/>
                      <a:gd name="connsiteX26" fmla="*/ 0 w 8140446"/>
                      <a:gd name="connsiteY2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8140446" h="18288" fill="none" extrusionOk="0">
                        <a:moveTo>
                          <a:pt x="0" y="0"/>
                        </a:moveTo>
                        <a:cubicBezTo>
                          <a:pt x="94920" y="9103"/>
                          <a:pt x="287892" y="-4966"/>
                          <a:pt x="434157" y="0"/>
                        </a:cubicBezTo>
                        <a:cubicBezTo>
                          <a:pt x="580422" y="4966"/>
                          <a:pt x="943595" y="-14182"/>
                          <a:pt x="1193932" y="0"/>
                        </a:cubicBezTo>
                        <a:cubicBezTo>
                          <a:pt x="1444270" y="14182"/>
                          <a:pt x="1472129" y="5523"/>
                          <a:pt x="1628089" y="0"/>
                        </a:cubicBezTo>
                        <a:cubicBezTo>
                          <a:pt x="1784049" y="-5523"/>
                          <a:pt x="1962419" y="-17322"/>
                          <a:pt x="2225055" y="0"/>
                        </a:cubicBezTo>
                        <a:cubicBezTo>
                          <a:pt x="2487691" y="17322"/>
                          <a:pt x="2700681" y="1311"/>
                          <a:pt x="3066235" y="0"/>
                        </a:cubicBezTo>
                        <a:cubicBezTo>
                          <a:pt x="3431789" y="-1311"/>
                          <a:pt x="3405662" y="25081"/>
                          <a:pt x="3744605" y="0"/>
                        </a:cubicBezTo>
                        <a:cubicBezTo>
                          <a:pt x="4083548" y="-25081"/>
                          <a:pt x="4265111" y="-11945"/>
                          <a:pt x="4504380" y="0"/>
                        </a:cubicBezTo>
                        <a:cubicBezTo>
                          <a:pt x="4743649" y="11945"/>
                          <a:pt x="4860394" y="-2832"/>
                          <a:pt x="5101346" y="0"/>
                        </a:cubicBezTo>
                        <a:cubicBezTo>
                          <a:pt x="5342298" y="2832"/>
                          <a:pt x="5456387" y="23676"/>
                          <a:pt x="5779717" y="0"/>
                        </a:cubicBezTo>
                        <a:cubicBezTo>
                          <a:pt x="6103047" y="-23676"/>
                          <a:pt x="6270379" y="-37291"/>
                          <a:pt x="6620896" y="0"/>
                        </a:cubicBezTo>
                        <a:cubicBezTo>
                          <a:pt x="6971413" y="37291"/>
                          <a:pt x="6989068" y="24674"/>
                          <a:pt x="7136458" y="0"/>
                        </a:cubicBezTo>
                        <a:cubicBezTo>
                          <a:pt x="7283848" y="-24674"/>
                          <a:pt x="7752532" y="-22436"/>
                          <a:pt x="8140446" y="0"/>
                        </a:cubicBezTo>
                        <a:cubicBezTo>
                          <a:pt x="8140314" y="7702"/>
                          <a:pt x="8140234" y="13511"/>
                          <a:pt x="8140446" y="18288"/>
                        </a:cubicBezTo>
                        <a:cubicBezTo>
                          <a:pt x="7906329" y="-3043"/>
                          <a:pt x="7681180" y="27465"/>
                          <a:pt x="7543480" y="18288"/>
                        </a:cubicBezTo>
                        <a:cubicBezTo>
                          <a:pt x="7405780" y="9111"/>
                          <a:pt x="7216607" y="3660"/>
                          <a:pt x="7109323" y="18288"/>
                        </a:cubicBezTo>
                        <a:cubicBezTo>
                          <a:pt x="7002039" y="32916"/>
                          <a:pt x="6576231" y="42692"/>
                          <a:pt x="6430952" y="18288"/>
                        </a:cubicBezTo>
                        <a:cubicBezTo>
                          <a:pt x="6285673" y="-6116"/>
                          <a:pt x="6138840" y="34521"/>
                          <a:pt x="5915391" y="18288"/>
                        </a:cubicBezTo>
                        <a:cubicBezTo>
                          <a:pt x="5691942" y="2055"/>
                          <a:pt x="5459460" y="51666"/>
                          <a:pt x="5237020" y="18288"/>
                        </a:cubicBezTo>
                        <a:cubicBezTo>
                          <a:pt x="5014580" y="-15090"/>
                          <a:pt x="4747677" y="40449"/>
                          <a:pt x="4558650" y="18288"/>
                        </a:cubicBezTo>
                        <a:cubicBezTo>
                          <a:pt x="4369623" y="-3873"/>
                          <a:pt x="4146061" y="12568"/>
                          <a:pt x="3880279" y="18288"/>
                        </a:cubicBezTo>
                        <a:cubicBezTo>
                          <a:pt x="3614497" y="24008"/>
                          <a:pt x="3473808" y="-12908"/>
                          <a:pt x="3201909" y="18288"/>
                        </a:cubicBezTo>
                        <a:cubicBezTo>
                          <a:pt x="2930010" y="49484"/>
                          <a:pt x="2728175" y="-3430"/>
                          <a:pt x="2604943" y="18288"/>
                        </a:cubicBezTo>
                        <a:cubicBezTo>
                          <a:pt x="2481711" y="40006"/>
                          <a:pt x="2004334" y="26952"/>
                          <a:pt x="1845168" y="18288"/>
                        </a:cubicBezTo>
                        <a:cubicBezTo>
                          <a:pt x="1686003" y="9624"/>
                          <a:pt x="1375070" y="37580"/>
                          <a:pt x="1166797" y="18288"/>
                        </a:cubicBezTo>
                        <a:cubicBezTo>
                          <a:pt x="958524" y="-1004"/>
                          <a:pt x="342846" y="8880"/>
                          <a:pt x="0" y="18288"/>
                        </a:cubicBezTo>
                        <a:cubicBezTo>
                          <a:pt x="129" y="13298"/>
                          <a:pt x="-675" y="6857"/>
                          <a:pt x="0" y="0"/>
                        </a:cubicBezTo>
                        <a:close/>
                      </a:path>
                      <a:path w="8140446" h="18288" stroke="0" extrusionOk="0">
                        <a:moveTo>
                          <a:pt x="0" y="0"/>
                        </a:moveTo>
                        <a:cubicBezTo>
                          <a:pt x="142435" y="-24533"/>
                          <a:pt x="380026" y="17447"/>
                          <a:pt x="596966" y="0"/>
                        </a:cubicBezTo>
                        <a:cubicBezTo>
                          <a:pt x="813906" y="-17447"/>
                          <a:pt x="830530" y="13462"/>
                          <a:pt x="1031123" y="0"/>
                        </a:cubicBezTo>
                        <a:cubicBezTo>
                          <a:pt x="1231716" y="-13462"/>
                          <a:pt x="1634038" y="0"/>
                          <a:pt x="1872303" y="0"/>
                        </a:cubicBezTo>
                        <a:cubicBezTo>
                          <a:pt x="2110568" y="0"/>
                          <a:pt x="2261934" y="-25727"/>
                          <a:pt x="2469269" y="0"/>
                        </a:cubicBezTo>
                        <a:cubicBezTo>
                          <a:pt x="2676604" y="25727"/>
                          <a:pt x="2790440" y="16284"/>
                          <a:pt x="3066235" y="0"/>
                        </a:cubicBezTo>
                        <a:cubicBezTo>
                          <a:pt x="3342030" y="-16284"/>
                          <a:pt x="3685603" y="41976"/>
                          <a:pt x="3907414" y="0"/>
                        </a:cubicBezTo>
                        <a:cubicBezTo>
                          <a:pt x="4129225" y="-41976"/>
                          <a:pt x="4177416" y="-7598"/>
                          <a:pt x="4422976" y="0"/>
                        </a:cubicBezTo>
                        <a:cubicBezTo>
                          <a:pt x="4668536" y="7598"/>
                          <a:pt x="5023499" y="-28058"/>
                          <a:pt x="5264155" y="0"/>
                        </a:cubicBezTo>
                        <a:cubicBezTo>
                          <a:pt x="5504811" y="28058"/>
                          <a:pt x="5703675" y="13288"/>
                          <a:pt x="6105335" y="0"/>
                        </a:cubicBezTo>
                        <a:cubicBezTo>
                          <a:pt x="6506995" y="-13288"/>
                          <a:pt x="6455516" y="-5124"/>
                          <a:pt x="6783705" y="0"/>
                        </a:cubicBezTo>
                        <a:cubicBezTo>
                          <a:pt x="7111894" y="5124"/>
                          <a:pt x="7512856" y="10604"/>
                          <a:pt x="8140446" y="0"/>
                        </a:cubicBezTo>
                        <a:cubicBezTo>
                          <a:pt x="8140458" y="8833"/>
                          <a:pt x="8140986" y="9830"/>
                          <a:pt x="8140446" y="18288"/>
                        </a:cubicBezTo>
                        <a:cubicBezTo>
                          <a:pt x="7959314" y="3345"/>
                          <a:pt x="7870113" y="10437"/>
                          <a:pt x="7706289" y="18288"/>
                        </a:cubicBezTo>
                        <a:cubicBezTo>
                          <a:pt x="7542465" y="26139"/>
                          <a:pt x="7157940" y="17482"/>
                          <a:pt x="6865109" y="18288"/>
                        </a:cubicBezTo>
                        <a:cubicBezTo>
                          <a:pt x="6572278" y="19094"/>
                          <a:pt x="6524256" y="38051"/>
                          <a:pt x="6349548" y="18288"/>
                        </a:cubicBezTo>
                        <a:cubicBezTo>
                          <a:pt x="6174840" y="-1475"/>
                          <a:pt x="5951624" y="174"/>
                          <a:pt x="5671177" y="18288"/>
                        </a:cubicBezTo>
                        <a:cubicBezTo>
                          <a:pt x="5390730" y="36402"/>
                          <a:pt x="5222992" y="60058"/>
                          <a:pt x="4829998" y="18288"/>
                        </a:cubicBezTo>
                        <a:cubicBezTo>
                          <a:pt x="4437004" y="-23482"/>
                          <a:pt x="4344181" y="39087"/>
                          <a:pt x="4151627" y="18288"/>
                        </a:cubicBezTo>
                        <a:cubicBezTo>
                          <a:pt x="3959073" y="-2511"/>
                          <a:pt x="3886970" y="32875"/>
                          <a:pt x="3717470" y="18288"/>
                        </a:cubicBezTo>
                        <a:cubicBezTo>
                          <a:pt x="3547970" y="3701"/>
                          <a:pt x="3451521" y="31872"/>
                          <a:pt x="3201909" y="18288"/>
                        </a:cubicBezTo>
                        <a:cubicBezTo>
                          <a:pt x="2952297" y="4704"/>
                          <a:pt x="2543413" y="6029"/>
                          <a:pt x="2360729" y="18288"/>
                        </a:cubicBezTo>
                        <a:cubicBezTo>
                          <a:pt x="2178045" y="30547"/>
                          <a:pt x="1906056" y="25847"/>
                          <a:pt x="1682359" y="18288"/>
                        </a:cubicBezTo>
                        <a:cubicBezTo>
                          <a:pt x="1458662" y="10730"/>
                          <a:pt x="1330405" y="8046"/>
                          <a:pt x="1166797" y="18288"/>
                        </a:cubicBezTo>
                        <a:cubicBezTo>
                          <a:pt x="1003189" y="28530"/>
                          <a:pt x="278098" y="19533"/>
                          <a:pt x="0" y="18288"/>
                        </a:cubicBezTo>
                        <a:cubicBezTo>
                          <a:pt x="74" y="14054"/>
                          <a:pt x="-46" y="6997"/>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56503C3-3026-6C50-5AFF-D345EE9429C9}"/>
              </a:ext>
            </a:extLst>
          </p:cNvPr>
          <p:cNvSpPr>
            <a:spLocks noGrp="1"/>
          </p:cNvSpPr>
          <p:nvPr>
            <p:ph idx="1"/>
          </p:nvPr>
        </p:nvSpPr>
        <p:spPr>
          <a:xfrm>
            <a:off x="628650" y="1929384"/>
            <a:ext cx="7886700" cy="4251960"/>
          </a:xfrm>
        </p:spPr>
        <p:txBody>
          <a:bodyPr>
            <a:normAutofit/>
          </a:bodyPr>
          <a:lstStyle/>
          <a:p>
            <a:pPr marL="0" indent="0" algn="just">
              <a:buNone/>
            </a:pPr>
            <a:r>
              <a:rPr lang="en-US" sz="2000" b="1" i="0" u="none" strike="noStrike" dirty="0">
                <a:effectLst/>
                <a:latin typeface="Century Gothic" panose="020B0502020202020204" pitchFamily="34" charset="0"/>
              </a:rPr>
              <a:t>     14</a:t>
            </a:r>
            <a:r>
              <a:rPr lang="en-US" sz="2000" b="0" i="0" u="none" strike="noStrike" dirty="0">
                <a:effectLst/>
                <a:latin typeface="Century Gothic" panose="020B0502020202020204" pitchFamily="34" charset="0"/>
              </a:rPr>
              <a:t> To him who is afflicted, </a:t>
            </a:r>
            <a:r>
              <a:rPr lang="en-US" sz="2000" b="0" i="0" u="none" strike="noStrike" dirty="0">
                <a:effectLst/>
                <a:highlight>
                  <a:srgbClr val="FFFF00"/>
                </a:highlight>
                <a:latin typeface="Century Gothic" panose="020B0502020202020204" pitchFamily="34" charset="0"/>
              </a:rPr>
              <a:t>kindness </a:t>
            </a:r>
            <a:r>
              <a:rPr lang="en-US" sz="2000" b="0" i="1" u="none" strike="noStrike" dirty="0">
                <a:effectLst/>
                <a:highlight>
                  <a:srgbClr val="FFFF00"/>
                </a:highlight>
                <a:latin typeface="Century Gothic" panose="020B0502020202020204" pitchFamily="34" charset="0"/>
              </a:rPr>
              <a:t>should</a:t>
            </a:r>
            <a:r>
              <a:rPr lang="en-US" sz="2000" b="0" i="0" u="none" strike="noStrike" dirty="0">
                <a:effectLst/>
                <a:highlight>
                  <a:srgbClr val="FFFF00"/>
                </a:highlight>
                <a:latin typeface="Century Gothic" panose="020B0502020202020204" pitchFamily="34" charset="0"/>
              </a:rPr>
              <a:t> </a:t>
            </a:r>
            <a:r>
              <a:rPr lang="en-US" sz="2000" b="0" i="1" u="none" strike="noStrike" dirty="0">
                <a:effectLst/>
                <a:highlight>
                  <a:srgbClr val="FFFF00"/>
                </a:highlight>
                <a:latin typeface="Century Gothic" panose="020B0502020202020204" pitchFamily="34" charset="0"/>
              </a:rPr>
              <a:t>be</a:t>
            </a:r>
            <a:r>
              <a:rPr lang="en-US" sz="2000" b="0" i="0" u="none" strike="noStrike" dirty="0">
                <a:effectLst/>
                <a:highlight>
                  <a:srgbClr val="FFFF00"/>
                </a:highlight>
                <a:latin typeface="Century Gothic" panose="020B0502020202020204" pitchFamily="34" charset="0"/>
              </a:rPr>
              <a:t> </a:t>
            </a:r>
            <a:r>
              <a:rPr lang="en-US" sz="2000" b="0" i="1" u="none" strike="noStrike" dirty="0">
                <a:effectLst/>
                <a:highlight>
                  <a:srgbClr val="FFFF00"/>
                </a:highlight>
                <a:latin typeface="Century Gothic" panose="020B0502020202020204" pitchFamily="34" charset="0"/>
              </a:rPr>
              <a:t>shown </a:t>
            </a:r>
            <a:r>
              <a:rPr lang="en-US" sz="2000" b="0" i="0" u="none" strike="noStrike" dirty="0">
                <a:effectLst/>
                <a:highlight>
                  <a:srgbClr val="FFFF00"/>
                </a:highlight>
                <a:latin typeface="Century Gothic" panose="020B0502020202020204" pitchFamily="34" charset="0"/>
              </a:rPr>
              <a:t>by his friend</a:t>
            </a:r>
            <a:r>
              <a:rPr lang="en-US" sz="2000" b="0" i="0" u="none" strike="noStrike" dirty="0">
                <a:effectLst/>
                <a:latin typeface="Century Gothic" panose="020B0502020202020204" pitchFamily="34" charset="0"/>
              </a:rPr>
              <a:t>, even though he forsakes the fear of the Almighty.</a:t>
            </a:r>
          </a:p>
          <a:p>
            <a:pPr marL="0" indent="0" algn="r">
              <a:buNone/>
            </a:pPr>
            <a:r>
              <a:rPr lang="en-US" sz="2400" b="1" dirty="0">
                <a:latin typeface="Century Gothic" panose="020B0502020202020204" pitchFamily="34" charset="0"/>
              </a:rPr>
              <a:t>~ Job 6:14</a:t>
            </a:r>
          </a:p>
          <a:p>
            <a:pPr marL="0" indent="0" algn="r">
              <a:buNone/>
            </a:pPr>
            <a:endParaRPr lang="en-US" sz="1000" b="1" dirty="0">
              <a:latin typeface="Century Gothic" panose="020B0502020202020204" pitchFamily="34" charset="0"/>
            </a:endParaRPr>
          </a:p>
          <a:p>
            <a:pPr marL="0" indent="0" algn="just">
              <a:buNone/>
            </a:pPr>
            <a:r>
              <a:rPr lang="en-US" sz="2000" b="1" i="0" u="none" strike="noStrike" dirty="0">
                <a:effectLst/>
                <a:latin typeface="Century Gothic" panose="020B0502020202020204" pitchFamily="34" charset="0"/>
              </a:rPr>
              <a:t>     14</a:t>
            </a:r>
            <a:r>
              <a:rPr lang="en-US" sz="2000" b="0" i="0" u="none" strike="noStrike" dirty="0">
                <a:effectLst/>
                <a:latin typeface="Century Gothic" panose="020B0502020202020204" pitchFamily="34" charset="0"/>
              </a:rPr>
              <a:t> </a:t>
            </a:r>
            <a:r>
              <a:rPr lang="en-US" sz="2000" b="0" i="0" u="none" strike="noStrike" dirty="0">
                <a:effectLst/>
                <a:highlight>
                  <a:srgbClr val="FFFF00"/>
                </a:highlight>
                <a:latin typeface="Century Gothic" panose="020B0502020202020204" pitchFamily="34" charset="0"/>
              </a:rPr>
              <a:t>Seeing then that we have a great High Priest </a:t>
            </a:r>
            <a:r>
              <a:rPr lang="en-US" sz="2000" b="0" i="0" u="none" strike="noStrike" dirty="0">
                <a:effectLst/>
                <a:latin typeface="Century Gothic" panose="020B0502020202020204" pitchFamily="34" charset="0"/>
              </a:rPr>
              <a:t>who has passed through the heavens, </a:t>
            </a:r>
            <a:r>
              <a:rPr lang="en-US" sz="2000" b="0" i="0" u="none" strike="noStrike" dirty="0">
                <a:effectLst/>
                <a:highlight>
                  <a:srgbClr val="FFFF00"/>
                </a:highlight>
                <a:latin typeface="Century Gothic" panose="020B0502020202020204" pitchFamily="34" charset="0"/>
              </a:rPr>
              <a:t>Jesus the Son of God</a:t>
            </a:r>
            <a:r>
              <a:rPr lang="en-US" sz="2000" b="0" i="0" u="none" strike="noStrike" dirty="0">
                <a:effectLst/>
                <a:latin typeface="Century Gothic" panose="020B0502020202020204" pitchFamily="34" charset="0"/>
              </a:rPr>
              <a:t>, let us hold fast </a:t>
            </a:r>
            <a:r>
              <a:rPr lang="en-US" sz="2000" b="0" i="1" u="none" strike="noStrike" dirty="0">
                <a:effectLst/>
                <a:latin typeface="Century Gothic" panose="020B0502020202020204" pitchFamily="34" charset="0"/>
              </a:rPr>
              <a:t>our</a:t>
            </a:r>
            <a:r>
              <a:rPr lang="en-US" sz="2000" b="0" i="0" u="none" strike="noStrike" dirty="0">
                <a:effectLst/>
                <a:latin typeface="Century Gothic" panose="020B0502020202020204" pitchFamily="34" charset="0"/>
              </a:rPr>
              <a:t> confession. </a:t>
            </a:r>
            <a:r>
              <a:rPr lang="en-US" sz="2000" b="1" i="0" u="none" strike="noStrike" dirty="0">
                <a:effectLst/>
                <a:latin typeface="Century Gothic" panose="020B0502020202020204" pitchFamily="34" charset="0"/>
              </a:rPr>
              <a:t>15</a:t>
            </a:r>
            <a:r>
              <a:rPr lang="en-US" sz="2000" b="0" i="0" u="none" strike="noStrike" dirty="0">
                <a:effectLst/>
                <a:latin typeface="Century Gothic" panose="020B0502020202020204" pitchFamily="34" charset="0"/>
              </a:rPr>
              <a:t> For we do not have a High Priest who cannot sympathize with our weaknesses, but was in all </a:t>
            </a:r>
            <a:r>
              <a:rPr lang="en-US" sz="2000" b="0" i="1" u="none" strike="noStrike" dirty="0">
                <a:effectLst/>
                <a:latin typeface="Century Gothic" panose="020B0502020202020204" pitchFamily="34" charset="0"/>
              </a:rPr>
              <a:t>points</a:t>
            </a:r>
            <a:r>
              <a:rPr lang="en-US" sz="2000" b="0" i="0" u="none" strike="noStrike" dirty="0">
                <a:effectLst/>
                <a:latin typeface="Century Gothic" panose="020B0502020202020204" pitchFamily="34" charset="0"/>
              </a:rPr>
              <a:t> tempted as </a:t>
            </a:r>
            <a:r>
              <a:rPr lang="en-US" sz="2000" b="0" i="1" u="none" strike="noStrike" dirty="0">
                <a:effectLst/>
                <a:latin typeface="Century Gothic" panose="020B0502020202020204" pitchFamily="34" charset="0"/>
              </a:rPr>
              <a:t>we</a:t>
            </a:r>
            <a:r>
              <a:rPr lang="en-US" sz="2000" b="0" i="0" u="none" strike="noStrike" dirty="0">
                <a:effectLst/>
                <a:latin typeface="Century Gothic" panose="020B0502020202020204" pitchFamily="34" charset="0"/>
              </a:rPr>
              <a:t> </a:t>
            </a:r>
            <a:r>
              <a:rPr lang="en-US" sz="2000" b="0" i="1" u="none" strike="noStrike" dirty="0">
                <a:effectLst/>
                <a:latin typeface="Century Gothic" panose="020B0502020202020204" pitchFamily="34" charset="0"/>
              </a:rPr>
              <a:t>are, </a:t>
            </a:r>
            <a:r>
              <a:rPr lang="en-US" sz="2000" b="0" i="0" u="none" strike="noStrike" dirty="0">
                <a:effectLst/>
                <a:latin typeface="Century Gothic" panose="020B0502020202020204" pitchFamily="34" charset="0"/>
              </a:rPr>
              <a:t>yet without sin. </a:t>
            </a:r>
            <a:r>
              <a:rPr lang="en-US" sz="2000" b="1" i="0" u="none" strike="noStrike" dirty="0">
                <a:effectLst/>
                <a:latin typeface="Century Gothic" panose="020B0502020202020204" pitchFamily="34" charset="0"/>
              </a:rPr>
              <a:t>16 </a:t>
            </a:r>
            <a:r>
              <a:rPr lang="en-US" sz="2000" b="0" i="0" u="none" strike="noStrike" dirty="0">
                <a:effectLst/>
                <a:highlight>
                  <a:srgbClr val="FFFF00"/>
                </a:highlight>
                <a:latin typeface="Century Gothic" panose="020B0502020202020204" pitchFamily="34" charset="0"/>
              </a:rPr>
              <a:t>Let us therefore come boldly to the throne of grace, that we may obtain mercy and find grace to help in time of need</a:t>
            </a:r>
            <a:r>
              <a:rPr lang="en-US" sz="2000" b="0" i="0" u="none" strike="noStrike" dirty="0">
                <a:effectLst/>
                <a:latin typeface="Century Gothic" panose="020B0502020202020204" pitchFamily="34" charset="0"/>
              </a:rPr>
              <a:t>.</a:t>
            </a:r>
          </a:p>
          <a:p>
            <a:pPr marL="0" indent="0" algn="r">
              <a:buNone/>
            </a:pPr>
            <a:r>
              <a:rPr lang="en-US" sz="2400" b="1" dirty="0">
                <a:latin typeface="Century Gothic" panose="020B0502020202020204" pitchFamily="34" charset="0"/>
              </a:rPr>
              <a:t>~ Hebrews 4:14-16</a:t>
            </a:r>
            <a:br>
              <a:rPr lang="en-US" sz="1400" dirty="0"/>
            </a:br>
            <a:endParaRPr lang="en-US" sz="1900" dirty="0"/>
          </a:p>
        </p:txBody>
      </p:sp>
    </p:spTree>
    <p:extLst>
      <p:ext uri="{BB962C8B-B14F-4D97-AF65-F5344CB8AC3E}">
        <p14:creationId xmlns:p14="http://schemas.microsoft.com/office/powerpoint/2010/main" val="51656579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F6369DA-9D4F-8245-878A-6C6E3F16AA16}"/>
              </a:ext>
            </a:extLst>
          </p:cNvPr>
          <p:cNvSpPr>
            <a:spLocks noGrp="1"/>
          </p:cNvSpPr>
          <p:nvPr>
            <p:ph type="title"/>
          </p:nvPr>
        </p:nvSpPr>
        <p:spPr>
          <a:xfrm>
            <a:off x="628650" y="365125"/>
            <a:ext cx="7886700" cy="1325563"/>
          </a:xfrm>
        </p:spPr>
        <p:txBody>
          <a:bodyPr>
            <a:normAutofit/>
          </a:bodyPr>
          <a:lstStyle/>
          <a:p>
            <a:r>
              <a:rPr lang="en-US" sz="4300" b="1" dirty="0">
                <a:latin typeface="Century Gothic" panose="020B0502020202020204" pitchFamily="34" charset="0"/>
              </a:rPr>
              <a:t>A </a:t>
            </a:r>
            <a:r>
              <a:rPr lang="en-US" sz="4300" b="1" dirty="0">
                <a:solidFill>
                  <a:srgbClr val="C00000"/>
                </a:solidFill>
                <a:latin typeface="Century Gothic" panose="020B0502020202020204" pitchFamily="34" charset="0"/>
              </a:rPr>
              <a:t>TRUE Friend </a:t>
            </a:r>
            <a:r>
              <a:rPr lang="en-US" sz="4300" b="1" dirty="0">
                <a:latin typeface="Century Gothic" panose="020B0502020202020204" pitchFamily="34" charset="0"/>
              </a:rPr>
              <a:t>Encourages You To Be A Better Person</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1777" y="1677373"/>
            <a:ext cx="8140446" cy="18288"/>
          </a:xfrm>
          <a:custGeom>
            <a:avLst/>
            <a:gdLst>
              <a:gd name="connsiteX0" fmla="*/ 0 w 8140446"/>
              <a:gd name="connsiteY0" fmla="*/ 0 h 18288"/>
              <a:gd name="connsiteX1" fmla="*/ 434157 w 8140446"/>
              <a:gd name="connsiteY1" fmla="*/ 0 h 18288"/>
              <a:gd name="connsiteX2" fmla="*/ 1193932 w 8140446"/>
              <a:gd name="connsiteY2" fmla="*/ 0 h 18288"/>
              <a:gd name="connsiteX3" fmla="*/ 1628089 w 8140446"/>
              <a:gd name="connsiteY3" fmla="*/ 0 h 18288"/>
              <a:gd name="connsiteX4" fmla="*/ 2225055 w 8140446"/>
              <a:gd name="connsiteY4" fmla="*/ 0 h 18288"/>
              <a:gd name="connsiteX5" fmla="*/ 3066235 w 8140446"/>
              <a:gd name="connsiteY5" fmla="*/ 0 h 18288"/>
              <a:gd name="connsiteX6" fmla="*/ 3744605 w 8140446"/>
              <a:gd name="connsiteY6" fmla="*/ 0 h 18288"/>
              <a:gd name="connsiteX7" fmla="*/ 4504380 w 8140446"/>
              <a:gd name="connsiteY7" fmla="*/ 0 h 18288"/>
              <a:gd name="connsiteX8" fmla="*/ 5101346 w 8140446"/>
              <a:gd name="connsiteY8" fmla="*/ 0 h 18288"/>
              <a:gd name="connsiteX9" fmla="*/ 5779717 w 8140446"/>
              <a:gd name="connsiteY9" fmla="*/ 0 h 18288"/>
              <a:gd name="connsiteX10" fmla="*/ 6620896 w 8140446"/>
              <a:gd name="connsiteY10" fmla="*/ 0 h 18288"/>
              <a:gd name="connsiteX11" fmla="*/ 7136458 w 8140446"/>
              <a:gd name="connsiteY11" fmla="*/ 0 h 18288"/>
              <a:gd name="connsiteX12" fmla="*/ 8140446 w 8140446"/>
              <a:gd name="connsiteY12" fmla="*/ 0 h 18288"/>
              <a:gd name="connsiteX13" fmla="*/ 8140446 w 8140446"/>
              <a:gd name="connsiteY13" fmla="*/ 18288 h 18288"/>
              <a:gd name="connsiteX14" fmla="*/ 7543480 w 8140446"/>
              <a:gd name="connsiteY14" fmla="*/ 18288 h 18288"/>
              <a:gd name="connsiteX15" fmla="*/ 7109323 w 8140446"/>
              <a:gd name="connsiteY15" fmla="*/ 18288 h 18288"/>
              <a:gd name="connsiteX16" fmla="*/ 6430952 w 8140446"/>
              <a:gd name="connsiteY16" fmla="*/ 18288 h 18288"/>
              <a:gd name="connsiteX17" fmla="*/ 5915391 w 8140446"/>
              <a:gd name="connsiteY17" fmla="*/ 18288 h 18288"/>
              <a:gd name="connsiteX18" fmla="*/ 5237020 w 8140446"/>
              <a:gd name="connsiteY18" fmla="*/ 18288 h 18288"/>
              <a:gd name="connsiteX19" fmla="*/ 4558650 w 8140446"/>
              <a:gd name="connsiteY19" fmla="*/ 18288 h 18288"/>
              <a:gd name="connsiteX20" fmla="*/ 3880279 w 8140446"/>
              <a:gd name="connsiteY20" fmla="*/ 18288 h 18288"/>
              <a:gd name="connsiteX21" fmla="*/ 3201909 w 8140446"/>
              <a:gd name="connsiteY21" fmla="*/ 18288 h 18288"/>
              <a:gd name="connsiteX22" fmla="*/ 2604943 w 8140446"/>
              <a:gd name="connsiteY22" fmla="*/ 18288 h 18288"/>
              <a:gd name="connsiteX23" fmla="*/ 1845168 w 8140446"/>
              <a:gd name="connsiteY23" fmla="*/ 18288 h 18288"/>
              <a:gd name="connsiteX24" fmla="*/ 1166797 w 8140446"/>
              <a:gd name="connsiteY24" fmla="*/ 18288 h 18288"/>
              <a:gd name="connsiteX25" fmla="*/ 0 w 8140446"/>
              <a:gd name="connsiteY25" fmla="*/ 18288 h 18288"/>
              <a:gd name="connsiteX26" fmla="*/ 0 w 8140446"/>
              <a:gd name="connsiteY26" fmla="*/ 0 h 18288"/>
              <a:gd name="connsiteX0" fmla="*/ 0 w 8140446"/>
              <a:gd name="connsiteY0" fmla="*/ 0 h 18288"/>
              <a:gd name="connsiteX1" fmla="*/ 596966 w 8140446"/>
              <a:gd name="connsiteY1" fmla="*/ 0 h 18288"/>
              <a:gd name="connsiteX2" fmla="*/ 1031123 w 8140446"/>
              <a:gd name="connsiteY2" fmla="*/ 0 h 18288"/>
              <a:gd name="connsiteX3" fmla="*/ 1872303 w 8140446"/>
              <a:gd name="connsiteY3" fmla="*/ 0 h 18288"/>
              <a:gd name="connsiteX4" fmla="*/ 2469269 w 8140446"/>
              <a:gd name="connsiteY4" fmla="*/ 0 h 18288"/>
              <a:gd name="connsiteX5" fmla="*/ 3066235 w 8140446"/>
              <a:gd name="connsiteY5" fmla="*/ 0 h 18288"/>
              <a:gd name="connsiteX6" fmla="*/ 3907414 w 8140446"/>
              <a:gd name="connsiteY6" fmla="*/ 0 h 18288"/>
              <a:gd name="connsiteX7" fmla="*/ 4422976 w 8140446"/>
              <a:gd name="connsiteY7" fmla="*/ 0 h 18288"/>
              <a:gd name="connsiteX8" fmla="*/ 5264155 w 8140446"/>
              <a:gd name="connsiteY8" fmla="*/ 0 h 18288"/>
              <a:gd name="connsiteX9" fmla="*/ 6105335 w 8140446"/>
              <a:gd name="connsiteY9" fmla="*/ 0 h 18288"/>
              <a:gd name="connsiteX10" fmla="*/ 6783705 w 8140446"/>
              <a:gd name="connsiteY10" fmla="*/ 0 h 18288"/>
              <a:gd name="connsiteX11" fmla="*/ 8140446 w 8140446"/>
              <a:gd name="connsiteY11" fmla="*/ 0 h 18288"/>
              <a:gd name="connsiteX12" fmla="*/ 8140446 w 8140446"/>
              <a:gd name="connsiteY12" fmla="*/ 18288 h 18288"/>
              <a:gd name="connsiteX13" fmla="*/ 7706289 w 8140446"/>
              <a:gd name="connsiteY13" fmla="*/ 18288 h 18288"/>
              <a:gd name="connsiteX14" fmla="*/ 6865109 w 8140446"/>
              <a:gd name="connsiteY14" fmla="*/ 18288 h 18288"/>
              <a:gd name="connsiteX15" fmla="*/ 6349548 w 8140446"/>
              <a:gd name="connsiteY15" fmla="*/ 18288 h 18288"/>
              <a:gd name="connsiteX16" fmla="*/ 5671177 w 8140446"/>
              <a:gd name="connsiteY16" fmla="*/ 18288 h 18288"/>
              <a:gd name="connsiteX17" fmla="*/ 4829998 w 8140446"/>
              <a:gd name="connsiteY17" fmla="*/ 18288 h 18288"/>
              <a:gd name="connsiteX18" fmla="*/ 4151627 w 8140446"/>
              <a:gd name="connsiteY18" fmla="*/ 18288 h 18288"/>
              <a:gd name="connsiteX19" fmla="*/ 3717470 w 8140446"/>
              <a:gd name="connsiteY19" fmla="*/ 18288 h 18288"/>
              <a:gd name="connsiteX20" fmla="*/ 3201909 w 8140446"/>
              <a:gd name="connsiteY20" fmla="*/ 18288 h 18288"/>
              <a:gd name="connsiteX21" fmla="*/ 2360729 w 8140446"/>
              <a:gd name="connsiteY21" fmla="*/ 18288 h 18288"/>
              <a:gd name="connsiteX22" fmla="*/ 1682359 w 8140446"/>
              <a:gd name="connsiteY22" fmla="*/ 18288 h 18288"/>
              <a:gd name="connsiteX23" fmla="*/ 1166797 w 8140446"/>
              <a:gd name="connsiteY23" fmla="*/ 18288 h 18288"/>
              <a:gd name="connsiteX24" fmla="*/ 0 w 8140446"/>
              <a:gd name="connsiteY24" fmla="*/ 18288 h 18288"/>
              <a:gd name="connsiteX25" fmla="*/ 0 w 8140446"/>
              <a:gd name="connsiteY2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8140446" h="18288" fill="none" extrusionOk="0">
                <a:moveTo>
                  <a:pt x="0" y="0"/>
                </a:moveTo>
                <a:cubicBezTo>
                  <a:pt x="87427" y="6231"/>
                  <a:pt x="309612" y="-26324"/>
                  <a:pt x="434157" y="0"/>
                </a:cubicBezTo>
                <a:cubicBezTo>
                  <a:pt x="536972" y="29330"/>
                  <a:pt x="959392" y="28619"/>
                  <a:pt x="1193932" y="0"/>
                </a:cubicBezTo>
                <a:cubicBezTo>
                  <a:pt x="1446097" y="13819"/>
                  <a:pt x="1471680" y="7203"/>
                  <a:pt x="1628089" y="0"/>
                </a:cubicBezTo>
                <a:cubicBezTo>
                  <a:pt x="1817415" y="4047"/>
                  <a:pt x="1949536" y="-59324"/>
                  <a:pt x="2225055" y="0"/>
                </a:cubicBezTo>
                <a:cubicBezTo>
                  <a:pt x="2520490" y="18365"/>
                  <a:pt x="2717469" y="18707"/>
                  <a:pt x="3066235" y="0"/>
                </a:cubicBezTo>
                <a:cubicBezTo>
                  <a:pt x="3437075" y="3751"/>
                  <a:pt x="3408347" y="31644"/>
                  <a:pt x="3744605" y="0"/>
                </a:cubicBezTo>
                <a:cubicBezTo>
                  <a:pt x="4097249" y="-11527"/>
                  <a:pt x="4249699" y="-32555"/>
                  <a:pt x="4504380" y="0"/>
                </a:cubicBezTo>
                <a:cubicBezTo>
                  <a:pt x="4737570" y="17980"/>
                  <a:pt x="4877497" y="1006"/>
                  <a:pt x="5101346" y="0"/>
                </a:cubicBezTo>
                <a:cubicBezTo>
                  <a:pt x="5359305" y="-15330"/>
                  <a:pt x="5447195" y="7257"/>
                  <a:pt x="5779717" y="0"/>
                </a:cubicBezTo>
                <a:cubicBezTo>
                  <a:pt x="6090019" y="-17621"/>
                  <a:pt x="6273151" y="4279"/>
                  <a:pt x="6620896" y="0"/>
                </a:cubicBezTo>
                <a:cubicBezTo>
                  <a:pt x="6968586" y="34056"/>
                  <a:pt x="6990073" y="23587"/>
                  <a:pt x="7136458" y="0"/>
                </a:cubicBezTo>
                <a:cubicBezTo>
                  <a:pt x="7320575" y="20480"/>
                  <a:pt x="7847401" y="-6173"/>
                  <a:pt x="8140446" y="0"/>
                </a:cubicBezTo>
                <a:cubicBezTo>
                  <a:pt x="8139878" y="7862"/>
                  <a:pt x="8140227" y="13269"/>
                  <a:pt x="8140446" y="18288"/>
                </a:cubicBezTo>
                <a:cubicBezTo>
                  <a:pt x="7908069" y="-20636"/>
                  <a:pt x="7683037" y="21977"/>
                  <a:pt x="7543480" y="18288"/>
                </a:cubicBezTo>
                <a:cubicBezTo>
                  <a:pt x="7393752" y="10050"/>
                  <a:pt x="7221032" y="-3229"/>
                  <a:pt x="7109323" y="18288"/>
                </a:cubicBezTo>
                <a:cubicBezTo>
                  <a:pt x="7015297" y="22483"/>
                  <a:pt x="6599332" y="40899"/>
                  <a:pt x="6430952" y="18288"/>
                </a:cubicBezTo>
                <a:cubicBezTo>
                  <a:pt x="6292915" y="-34150"/>
                  <a:pt x="6142305" y="21507"/>
                  <a:pt x="5915391" y="18288"/>
                </a:cubicBezTo>
                <a:cubicBezTo>
                  <a:pt x="5682725" y="47843"/>
                  <a:pt x="5440566" y="31420"/>
                  <a:pt x="5237020" y="18288"/>
                </a:cubicBezTo>
                <a:cubicBezTo>
                  <a:pt x="5046456" y="10577"/>
                  <a:pt x="4706449" y="51976"/>
                  <a:pt x="4558650" y="18288"/>
                </a:cubicBezTo>
                <a:cubicBezTo>
                  <a:pt x="4361396" y="-987"/>
                  <a:pt x="4145362" y="-22303"/>
                  <a:pt x="3880279" y="18288"/>
                </a:cubicBezTo>
                <a:cubicBezTo>
                  <a:pt x="3610716" y="25411"/>
                  <a:pt x="3472690" y="4008"/>
                  <a:pt x="3201909" y="18288"/>
                </a:cubicBezTo>
                <a:cubicBezTo>
                  <a:pt x="2913595" y="35097"/>
                  <a:pt x="2753317" y="-1149"/>
                  <a:pt x="2604943" y="18288"/>
                </a:cubicBezTo>
                <a:cubicBezTo>
                  <a:pt x="2450130" y="36989"/>
                  <a:pt x="1974183" y="40159"/>
                  <a:pt x="1845168" y="18288"/>
                </a:cubicBezTo>
                <a:cubicBezTo>
                  <a:pt x="1677929" y="220"/>
                  <a:pt x="1378098" y="-772"/>
                  <a:pt x="1166797" y="18288"/>
                </a:cubicBezTo>
                <a:cubicBezTo>
                  <a:pt x="921150" y="53277"/>
                  <a:pt x="327457" y="47297"/>
                  <a:pt x="0" y="18288"/>
                </a:cubicBezTo>
                <a:cubicBezTo>
                  <a:pt x="-589" y="13471"/>
                  <a:pt x="-474" y="7409"/>
                  <a:pt x="0" y="0"/>
                </a:cubicBezTo>
                <a:close/>
              </a:path>
              <a:path w="8140446" h="18288" stroke="0" extrusionOk="0">
                <a:moveTo>
                  <a:pt x="0" y="0"/>
                </a:moveTo>
                <a:cubicBezTo>
                  <a:pt x="136968" y="-25482"/>
                  <a:pt x="379786" y="11224"/>
                  <a:pt x="596966" y="0"/>
                </a:cubicBezTo>
                <a:cubicBezTo>
                  <a:pt x="815878" y="-21223"/>
                  <a:pt x="832062" y="11868"/>
                  <a:pt x="1031123" y="0"/>
                </a:cubicBezTo>
                <a:cubicBezTo>
                  <a:pt x="1256800" y="-30738"/>
                  <a:pt x="1658090" y="-20345"/>
                  <a:pt x="1872303" y="0"/>
                </a:cubicBezTo>
                <a:cubicBezTo>
                  <a:pt x="2115604" y="28431"/>
                  <a:pt x="2277865" y="-40642"/>
                  <a:pt x="2469269" y="0"/>
                </a:cubicBezTo>
                <a:cubicBezTo>
                  <a:pt x="2679731" y="25919"/>
                  <a:pt x="2788602" y="-6498"/>
                  <a:pt x="3066235" y="0"/>
                </a:cubicBezTo>
                <a:cubicBezTo>
                  <a:pt x="3325663" y="-14487"/>
                  <a:pt x="3706561" y="67517"/>
                  <a:pt x="3907414" y="0"/>
                </a:cubicBezTo>
                <a:cubicBezTo>
                  <a:pt x="4127229" y="-37113"/>
                  <a:pt x="4179037" y="-8167"/>
                  <a:pt x="4422976" y="0"/>
                </a:cubicBezTo>
                <a:cubicBezTo>
                  <a:pt x="4683575" y="-28486"/>
                  <a:pt x="5055803" y="-13799"/>
                  <a:pt x="5264155" y="0"/>
                </a:cubicBezTo>
                <a:cubicBezTo>
                  <a:pt x="5513566" y="14315"/>
                  <a:pt x="5735215" y="2768"/>
                  <a:pt x="6105335" y="0"/>
                </a:cubicBezTo>
                <a:cubicBezTo>
                  <a:pt x="6510913" y="-12587"/>
                  <a:pt x="6456171" y="3247"/>
                  <a:pt x="6783705" y="0"/>
                </a:cubicBezTo>
                <a:cubicBezTo>
                  <a:pt x="7057099" y="-15461"/>
                  <a:pt x="7592067" y="5384"/>
                  <a:pt x="8140446" y="0"/>
                </a:cubicBezTo>
                <a:cubicBezTo>
                  <a:pt x="8140452" y="8597"/>
                  <a:pt x="8141122" y="9732"/>
                  <a:pt x="8140446" y="18288"/>
                </a:cubicBezTo>
                <a:cubicBezTo>
                  <a:pt x="7961834" y="8406"/>
                  <a:pt x="7874097" y="10350"/>
                  <a:pt x="7706289" y="18288"/>
                </a:cubicBezTo>
                <a:cubicBezTo>
                  <a:pt x="7582508" y="-14920"/>
                  <a:pt x="7179551" y="-33111"/>
                  <a:pt x="6865109" y="18288"/>
                </a:cubicBezTo>
                <a:cubicBezTo>
                  <a:pt x="6583382" y="24117"/>
                  <a:pt x="6525821" y="36696"/>
                  <a:pt x="6349548" y="18288"/>
                </a:cubicBezTo>
                <a:cubicBezTo>
                  <a:pt x="6209953" y="10881"/>
                  <a:pt x="5959707" y="-47828"/>
                  <a:pt x="5671177" y="18288"/>
                </a:cubicBezTo>
                <a:cubicBezTo>
                  <a:pt x="5387744" y="29809"/>
                  <a:pt x="5228514" y="101507"/>
                  <a:pt x="4829998" y="18288"/>
                </a:cubicBezTo>
                <a:cubicBezTo>
                  <a:pt x="4415646" y="-28596"/>
                  <a:pt x="4343809" y="28954"/>
                  <a:pt x="4151627" y="18288"/>
                </a:cubicBezTo>
                <a:cubicBezTo>
                  <a:pt x="3950673" y="-9796"/>
                  <a:pt x="3879947" y="41143"/>
                  <a:pt x="3717470" y="18288"/>
                </a:cubicBezTo>
                <a:cubicBezTo>
                  <a:pt x="3558660" y="10110"/>
                  <a:pt x="3468854" y="29375"/>
                  <a:pt x="3201909" y="18288"/>
                </a:cubicBezTo>
                <a:cubicBezTo>
                  <a:pt x="2965673" y="10505"/>
                  <a:pt x="2568327" y="22116"/>
                  <a:pt x="2360729" y="18288"/>
                </a:cubicBezTo>
                <a:cubicBezTo>
                  <a:pt x="2171885" y="49144"/>
                  <a:pt x="1923258" y="16020"/>
                  <a:pt x="1682359" y="18288"/>
                </a:cubicBezTo>
                <a:cubicBezTo>
                  <a:pt x="1430698" y="-2378"/>
                  <a:pt x="1324229" y="-1751"/>
                  <a:pt x="1166797" y="18288"/>
                </a:cubicBezTo>
                <a:cubicBezTo>
                  <a:pt x="1001390" y="41795"/>
                  <a:pt x="324313" y="57964"/>
                  <a:pt x="0" y="18288"/>
                </a:cubicBezTo>
                <a:cubicBezTo>
                  <a:pt x="285" y="13135"/>
                  <a:pt x="532" y="5956"/>
                  <a:pt x="0" y="0"/>
                </a:cubicBezTo>
                <a:close/>
              </a:path>
              <a:path w="8140446" h="18288" fill="none" stroke="0" extrusionOk="0">
                <a:moveTo>
                  <a:pt x="0" y="0"/>
                </a:moveTo>
                <a:cubicBezTo>
                  <a:pt x="69532" y="-6557"/>
                  <a:pt x="264219" y="3919"/>
                  <a:pt x="434157" y="0"/>
                </a:cubicBezTo>
                <a:cubicBezTo>
                  <a:pt x="600013" y="9090"/>
                  <a:pt x="921449" y="-13478"/>
                  <a:pt x="1193932" y="0"/>
                </a:cubicBezTo>
                <a:cubicBezTo>
                  <a:pt x="1443592" y="14844"/>
                  <a:pt x="1471188" y="10722"/>
                  <a:pt x="1628089" y="0"/>
                </a:cubicBezTo>
                <a:cubicBezTo>
                  <a:pt x="1750006" y="-24149"/>
                  <a:pt x="1967480" y="-14904"/>
                  <a:pt x="2225055" y="0"/>
                </a:cubicBezTo>
                <a:cubicBezTo>
                  <a:pt x="2503918" y="19247"/>
                  <a:pt x="2709263" y="-16351"/>
                  <a:pt x="3066235" y="0"/>
                </a:cubicBezTo>
                <a:cubicBezTo>
                  <a:pt x="3429723" y="-1627"/>
                  <a:pt x="3399401" y="30976"/>
                  <a:pt x="3744605" y="0"/>
                </a:cubicBezTo>
                <a:cubicBezTo>
                  <a:pt x="4081920" y="-40602"/>
                  <a:pt x="4258272" y="-2441"/>
                  <a:pt x="4504380" y="0"/>
                </a:cubicBezTo>
                <a:cubicBezTo>
                  <a:pt x="4760039" y="21121"/>
                  <a:pt x="4866555" y="-1351"/>
                  <a:pt x="5101346" y="0"/>
                </a:cubicBezTo>
                <a:cubicBezTo>
                  <a:pt x="5336279" y="1859"/>
                  <a:pt x="5465100" y="30801"/>
                  <a:pt x="5779717" y="0"/>
                </a:cubicBezTo>
                <a:cubicBezTo>
                  <a:pt x="6117018" y="-2879"/>
                  <a:pt x="6273497" y="-5002"/>
                  <a:pt x="6620896" y="0"/>
                </a:cubicBezTo>
                <a:cubicBezTo>
                  <a:pt x="6972306" y="38666"/>
                  <a:pt x="6992056" y="28334"/>
                  <a:pt x="7136458" y="0"/>
                </a:cubicBezTo>
                <a:cubicBezTo>
                  <a:pt x="7325567" y="-61201"/>
                  <a:pt x="7766555" y="-88399"/>
                  <a:pt x="8140446" y="0"/>
                </a:cubicBezTo>
                <a:cubicBezTo>
                  <a:pt x="8140031" y="7748"/>
                  <a:pt x="8139515" y="13015"/>
                  <a:pt x="8140446" y="18288"/>
                </a:cubicBezTo>
                <a:cubicBezTo>
                  <a:pt x="7892673" y="-4012"/>
                  <a:pt x="7668025" y="650"/>
                  <a:pt x="7543480" y="18288"/>
                </a:cubicBezTo>
                <a:cubicBezTo>
                  <a:pt x="7406710" y="-3467"/>
                  <a:pt x="7207646" y="8893"/>
                  <a:pt x="7109323" y="18288"/>
                </a:cubicBezTo>
                <a:cubicBezTo>
                  <a:pt x="6993037" y="49011"/>
                  <a:pt x="6598723" y="59405"/>
                  <a:pt x="6430952" y="18288"/>
                </a:cubicBezTo>
                <a:cubicBezTo>
                  <a:pt x="6284771" y="15315"/>
                  <a:pt x="6162730" y="20350"/>
                  <a:pt x="5915391" y="18288"/>
                </a:cubicBezTo>
                <a:cubicBezTo>
                  <a:pt x="5684668" y="13603"/>
                  <a:pt x="5422852" y="53618"/>
                  <a:pt x="5237020" y="18288"/>
                </a:cubicBezTo>
                <a:cubicBezTo>
                  <a:pt x="5035482" y="26296"/>
                  <a:pt x="4719808" y="55145"/>
                  <a:pt x="4558650" y="18288"/>
                </a:cubicBezTo>
                <a:cubicBezTo>
                  <a:pt x="4375169" y="-35587"/>
                  <a:pt x="4137553" y="12086"/>
                  <a:pt x="3880279" y="18288"/>
                </a:cubicBezTo>
                <a:cubicBezTo>
                  <a:pt x="3624533" y="32648"/>
                  <a:pt x="3467387" y="6480"/>
                  <a:pt x="3201909" y="18288"/>
                </a:cubicBezTo>
                <a:cubicBezTo>
                  <a:pt x="2918126" y="73342"/>
                  <a:pt x="2717830" y="-17156"/>
                  <a:pt x="2604943" y="18288"/>
                </a:cubicBezTo>
                <a:cubicBezTo>
                  <a:pt x="2496133" y="44525"/>
                  <a:pt x="2003915" y="18254"/>
                  <a:pt x="1845168" y="18288"/>
                </a:cubicBezTo>
                <a:cubicBezTo>
                  <a:pt x="1694518" y="14989"/>
                  <a:pt x="1344959" y="44188"/>
                  <a:pt x="1166797" y="18288"/>
                </a:cubicBezTo>
                <a:cubicBezTo>
                  <a:pt x="935925" y="69451"/>
                  <a:pt x="319712" y="-63972"/>
                  <a:pt x="0" y="18288"/>
                </a:cubicBezTo>
                <a:cubicBezTo>
                  <a:pt x="1307" y="12414"/>
                  <a:pt x="-32" y="574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custGeom>
                    <a:avLst/>
                    <a:gdLst>
                      <a:gd name="connsiteX0" fmla="*/ 0 w 8140446"/>
                      <a:gd name="connsiteY0" fmla="*/ 0 h 18288"/>
                      <a:gd name="connsiteX1" fmla="*/ 434157 w 8140446"/>
                      <a:gd name="connsiteY1" fmla="*/ 0 h 18288"/>
                      <a:gd name="connsiteX2" fmla="*/ 1193932 w 8140446"/>
                      <a:gd name="connsiteY2" fmla="*/ 0 h 18288"/>
                      <a:gd name="connsiteX3" fmla="*/ 1628089 w 8140446"/>
                      <a:gd name="connsiteY3" fmla="*/ 0 h 18288"/>
                      <a:gd name="connsiteX4" fmla="*/ 2225055 w 8140446"/>
                      <a:gd name="connsiteY4" fmla="*/ 0 h 18288"/>
                      <a:gd name="connsiteX5" fmla="*/ 3066235 w 8140446"/>
                      <a:gd name="connsiteY5" fmla="*/ 0 h 18288"/>
                      <a:gd name="connsiteX6" fmla="*/ 3744605 w 8140446"/>
                      <a:gd name="connsiteY6" fmla="*/ 0 h 18288"/>
                      <a:gd name="connsiteX7" fmla="*/ 4504380 w 8140446"/>
                      <a:gd name="connsiteY7" fmla="*/ 0 h 18288"/>
                      <a:gd name="connsiteX8" fmla="*/ 5101346 w 8140446"/>
                      <a:gd name="connsiteY8" fmla="*/ 0 h 18288"/>
                      <a:gd name="connsiteX9" fmla="*/ 5779717 w 8140446"/>
                      <a:gd name="connsiteY9" fmla="*/ 0 h 18288"/>
                      <a:gd name="connsiteX10" fmla="*/ 6620896 w 8140446"/>
                      <a:gd name="connsiteY10" fmla="*/ 0 h 18288"/>
                      <a:gd name="connsiteX11" fmla="*/ 7136458 w 8140446"/>
                      <a:gd name="connsiteY11" fmla="*/ 0 h 18288"/>
                      <a:gd name="connsiteX12" fmla="*/ 8140446 w 8140446"/>
                      <a:gd name="connsiteY12" fmla="*/ 0 h 18288"/>
                      <a:gd name="connsiteX13" fmla="*/ 8140446 w 8140446"/>
                      <a:gd name="connsiteY13" fmla="*/ 18288 h 18288"/>
                      <a:gd name="connsiteX14" fmla="*/ 7543480 w 8140446"/>
                      <a:gd name="connsiteY14" fmla="*/ 18288 h 18288"/>
                      <a:gd name="connsiteX15" fmla="*/ 7109323 w 8140446"/>
                      <a:gd name="connsiteY15" fmla="*/ 18288 h 18288"/>
                      <a:gd name="connsiteX16" fmla="*/ 6430952 w 8140446"/>
                      <a:gd name="connsiteY16" fmla="*/ 18288 h 18288"/>
                      <a:gd name="connsiteX17" fmla="*/ 5915391 w 8140446"/>
                      <a:gd name="connsiteY17" fmla="*/ 18288 h 18288"/>
                      <a:gd name="connsiteX18" fmla="*/ 5237020 w 8140446"/>
                      <a:gd name="connsiteY18" fmla="*/ 18288 h 18288"/>
                      <a:gd name="connsiteX19" fmla="*/ 4558650 w 8140446"/>
                      <a:gd name="connsiteY19" fmla="*/ 18288 h 18288"/>
                      <a:gd name="connsiteX20" fmla="*/ 3880279 w 8140446"/>
                      <a:gd name="connsiteY20" fmla="*/ 18288 h 18288"/>
                      <a:gd name="connsiteX21" fmla="*/ 3201909 w 8140446"/>
                      <a:gd name="connsiteY21" fmla="*/ 18288 h 18288"/>
                      <a:gd name="connsiteX22" fmla="*/ 2604943 w 8140446"/>
                      <a:gd name="connsiteY22" fmla="*/ 18288 h 18288"/>
                      <a:gd name="connsiteX23" fmla="*/ 1845168 w 8140446"/>
                      <a:gd name="connsiteY23" fmla="*/ 18288 h 18288"/>
                      <a:gd name="connsiteX24" fmla="*/ 1166797 w 8140446"/>
                      <a:gd name="connsiteY24" fmla="*/ 18288 h 18288"/>
                      <a:gd name="connsiteX25" fmla="*/ 0 w 8140446"/>
                      <a:gd name="connsiteY25" fmla="*/ 18288 h 18288"/>
                      <a:gd name="connsiteX26" fmla="*/ 0 w 8140446"/>
                      <a:gd name="connsiteY2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8140446" h="18288" fill="none" extrusionOk="0">
                        <a:moveTo>
                          <a:pt x="0" y="0"/>
                        </a:moveTo>
                        <a:cubicBezTo>
                          <a:pt x="94920" y="9103"/>
                          <a:pt x="287892" y="-4966"/>
                          <a:pt x="434157" y="0"/>
                        </a:cubicBezTo>
                        <a:cubicBezTo>
                          <a:pt x="580422" y="4966"/>
                          <a:pt x="943595" y="-14182"/>
                          <a:pt x="1193932" y="0"/>
                        </a:cubicBezTo>
                        <a:cubicBezTo>
                          <a:pt x="1444270" y="14182"/>
                          <a:pt x="1472129" y="5523"/>
                          <a:pt x="1628089" y="0"/>
                        </a:cubicBezTo>
                        <a:cubicBezTo>
                          <a:pt x="1784049" y="-5523"/>
                          <a:pt x="1962419" y="-17322"/>
                          <a:pt x="2225055" y="0"/>
                        </a:cubicBezTo>
                        <a:cubicBezTo>
                          <a:pt x="2487691" y="17322"/>
                          <a:pt x="2700681" y="1311"/>
                          <a:pt x="3066235" y="0"/>
                        </a:cubicBezTo>
                        <a:cubicBezTo>
                          <a:pt x="3431789" y="-1311"/>
                          <a:pt x="3405662" y="25081"/>
                          <a:pt x="3744605" y="0"/>
                        </a:cubicBezTo>
                        <a:cubicBezTo>
                          <a:pt x="4083548" y="-25081"/>
                          <a:pt x="4265111" y="-11945"/>
                          <a:pt x="4504380" y="0"/>
                        </a:cubicBezTo>
                        <a:cubicBezTo>
                          <a:pt x="4743649" y="11945"/>
                          <a:pt x="4860394" y="-2832"/>
                          <a:pt x="5101346" y="0"/>
                        </a:cubicBezTo>
                        <a:cubicBezTo>
                          <a:pt x="5342298" y="2832"/>
                          <a:pt x="5456387" y="23676"/>
                          <a:pt x="5779717" y="0"/>
                        </a:cubicBezTo>
                        <a:cubicBezTo>
                          <a:pt x="6103047" y="-23676"/>
                          <a:pt x="6270379" y="-37291"/>
                          <a:pt x="6620896" y="0"/>
                        </a:cubicBezTo>
                        <a:cubicBezTo>
                          <a:pt x="6971413" y="37291"/>
                          <a:pt x="6989068" y="24674"/>
                          <a:pt x="7136458" y="0"/>
                        </a:cubicBezTo>
                        <a:cubicBezTo>
                          <a:pt x="7283848" y="-24674"/>
                          <a:pt x="7752532" y="-22436"/>
                          <a:pt x="8140446" y="0"/>
                        </a:cubicBezTo>
                        <a:cubicBezTo>
                          <a:pt x="8140314" y="7702"/>
                          <a:pt x="8140234" y="13511"/>
                          <a:pt x="8140446" y="18288"/>
                        </a:cubicBezTo>
                        <a:cubicBezTo>
                          <a:pt x="7906329" y="-3043"/>
                          <a:pt x="7681180" y="27465"/>
                          <a:pt x="7543480" y="18288"/>
                        </a:cubicBezTo>
                        <a:cubicBezTo>
                          <a:pt x="7405780" y="9111"/>
                          <a:pt x="7216607" y="3660"/>
                          <a:pt x="7109323" y="18288"/>
                        </a:cubicBezTo>
                        <a:cubicBezTo>
                          <a:pt x="7002039" y="32916"/>
                          <a:pt x="6576231" y="42692"/>
                          <a:pt x="6430952" y="18288"/>
                        </a:cubicBezTo>
                        <a:cubicBezTo>
                          <a:pt x="6285673" y="-6116"/>
                          <a:pt x="6138840" y="34521"/>
                          <a:pt x="5915391" y="18288"/>
                        </a:cubicBezTo>
                        <a:cubicBezTo>
                          <a:pt x="5691942" y="2055"/>
                          <a:pt x="5459460" y="51666"/>
                          <a:pt x="5237020" y="18288"/>
                        </a:cubicBezTo>
                        <a:cubicBezTo>
                          <a:pt x="5014580" y="-15090"/>
                          <a:pt x="4747677" y="40449"/>
                          <a:pt x="4558650" y="18288"/>
                        </a:cubicBezTo>
                        <a:cubicBezTo>
                          <a:pt x="4369623" y="-3873"/>
                          <a:pt x="4146061" y="12568"/>
                          <a:pt x="3880279" y="18288"/>
                        </a:cubicBezTo>
                        <a:cubicBezTo>
                          <a:pt x="3614497" y="24008"/>
                          <a:pt x="3473808" y="-12908"/>
                          <a:pt x="3201909" y="18288"/>
                        </a:cubicBezTo>
                        <a:cubicBezTo>
                          <a:pt x="2930010" y="49484"/>
                          <a:pt x="2728175" y="-3430"/>
                          <a:pt x="2604943" y="18288"/>
                        </a:cubicBezTo>
                        <a:cubicBezTo>
                          <a:pt x="2481711" y="40006"/>
                          <a:pt x="2004334" y="26952"/>
                          <a:pt x="1845168" y="18288"/>
                        </a:cubicBezTo>
                        <a:cubicBezTo>
                          <a:pt x="1686003" y="9624"/>
                          <a:pt x="1375070" y="37580"/>
                          <a:pt x="1166797" y="18288"/>
                        </a:cubicBezTo>
                        <a:cubicBezTo>
                          <a:pt x="958524" y="-1004"/>
                          <a:pt x="342846" y="8880"/>
                          <a:pt x="0" y="18288"/>
                        </a:cubicBezTo>
                        <a:cubicBezTo>
                          <a:pt x="129" y="13298"/>
                          <a:pt x="-675" y="6857"/>
                          <a:pt x="0" y="0"/>
                        </a:cubicBezTo>
                        <a:close/>
                      </a:path>
                      <a:path w="8140446" h="18288" stroke="0" extrusionOk="0">
                        <a:moveTo>
                          <a:pt x="0" y="0"/>
                        </a:moveTo>
                        <a:cubicBezTo>
                          <a:pt x="142435" y="-24533"/>
                          <a:pt x="380026" y="17447"/>
                          <a:pt x="596966" y="0"/>
                        </a:cubicBezTo>
                        <a:cubicBezTo>
                          <a:pt x="813906" y="-17447"/>
                          <a:pt x="830530" y="13462"/>
                          <a:pt x="1031123" y="0"/>
                        </a:cubicBezTo>
                        <a:cubicBezTo>
                          <a:pt x="1231716" y="-13462"/>
                          <a:pt x="1634038" y="0"/>
                          <a:pt x="1872303" y="0"/>
                        </a:cubicBezTo>
                        <a:cubicBezTo>
                          <a:pt x="2110568" y="0"/>
                          <a:pt x="2261934" y="-25727"/>
                          <a:pt x="2469269" y="0"/>
                        </a:cubicBezTo>
                        <a:cubicBezTo>
                          <a:pt x="2676604" y="25727"/>
                          <a:pt x="2790440" y="16284"/>
                          <a:pt x="3066235" y="0"/>
                        </a:cubicBezTo>
                        <a:cubicBezTo>
                          <a:pt x="3342030" y="-16284"/>
                          <a:pt x="3685603" y="41976"/>
                          <a:pt x="3907414" y="0"/>
                        </a:cubicBezTo>
                        <a:cubicBezTo>
                          <a:pt x="4129225" y="-41976"/>
                          <a:pt x="4177416" y="-7598"/>
                          <a:pt x="4422976" y="0"/>
                        </a:cubicBezTo>
                        <a:cubicBezTo>
                          <a:pt x="4668536" y="7598"/>
                          <a:pt x="5023499" y="-28058"/>
                          <a:pt x="5264155" y="0"/>
                        </a:cubicBezTo>
                        <a:cubicBezTo>
                          <a:pt x="5504811" y="28058"/>
                          <a:pt x="5703675" y="13288"/>
                          <a:pt x="6105335" y="0"/>
                        </a:cubicBezTo>
                        <a:cubicBezTo>
                          <a:pt x="6506995" y="-13288"/>
                          <a:pt x="6455516" y="-5124"/>
                          <a:pt x="6783705" y="0"/>
                        </a:cubicBezTo>
                        <a:cubicBezTo>
                          <a:pt x="7111894" y="5124"/>
                          <a:pt x="7512856" y="10604"/>
                          <a:pt x="8140446" y="0"/>
                        </a:cubicBezTo>
                        <a:cubicBezTo>
                          <a:pt x="8140458" y="8833"/>
                          <a:pt x="8140986" y="9830"/>
                          <a:pt x="8140446" y="18288"/>
                        </a:cubicBezTo>
                        <a:cubicBezTo>
                          <a:pt x="7959314" y="3345"/>
                          <a:pt x="7870113" y="10437"/>
                          <a:pt x="7706289" y="18288"/>
                        </a:cubicBezTo>
                        <a:cubicBezTo>
                          <a:pt x="7542465" y="26139"/>
                          <a:pt x="7157940" y="17482"/>
                          <a:pt x="6865109" y="18288"/>
                        </a:cubicBezTo>
                        <a:cubicBezTo>
                          <a:pt x="6572278" y="19094"/>
                          <a:pt x="6524256" y="38051"/>
                          <a:pt x="6349548" y="18288"/>
                        </a:cubicBezTo>
                        <a:cubicBezTo>
                          <a:pt x="6174840" y="-1475"/>
                          <a:pt x="5951624" y="174"/>
                          <a:pt x="5671177" y="18288"/>
                        </a:cubicBezTo>
                        <a:cubicBezTo>
                          <a:pt x="5390730" y="36402"/>
                          <a:pt x="5222992" y="60058"/>
                          <a:pt x="4829998" y="18288"/>
                        </a:cubicBezTo>
                        <a:cubicBezTo>
                          <a:pt x="4437004" y="-23482"/>
                          <a:pt x="4344181" y="39087"/>
                          <a:pt x="4151627" y="18288"/>
                        </a:cubicBezTo>
                        <a:cubicBezTo>
                          <a:pt x="3959073" y="-2511"/>
                          <a:pt x="3886970" y="32875"/>
                          <a:pt x="3717470" y="18288"/>
                        </a:cubicBezTo>
                        <a:cubicBezTo>
                          <a:pt x="3547970" y="3701"/>
                          <a:pt x="3451521" y="31872"/>
                          <a:pt x="3201909" y="18288"/>
                        </a:cubicBezTo>
                        <a:cubicBezTo>
                          <a:pt x="2952297" y="4704"/>
                          <a:pt x="2543413" y="6029"/>
                          <a:pt x="2360729" y="18288"/>
                        </a:cubicBezTo>
                        <a:cubicBezTo>
                          <a:pt x="2178045" y="30547"/>
                          <a:pt x="1906056" y="25847"/>
                          <a:pt x="1682359" y="18288"/>
                        </a:cubicBezTo>
                        <a:cubicBezTo>
                          <a:pt x="1458662" y="10730"/>
                          <a:pt x="1330405" y="8046"/>
                          <a:pt x="1166797" y="18288"/>
                        </a:cubicBezTo>
                        <a:cubicBezTo>
                          <a:pt x="1003189" y="28530"/>
                          <a:pt x="278098" y="19533"/>
                          <a:pt x="0" y="18288"/>
                        </a:cubicBezTo>
                        <a:cubicBezTo>
                          <a:pt x="74" y="14054"/>
                          <a:pt x="-46" y="6997"/>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BB46CC7F-9990-23CA-0C7C-5D952CA19EDD}"/>
              </a:ext>
            </a:extLst>
          </p:cNvPr>
          <p:cNvSpPr>
            <a:spLocks noGrp="1"/>
          </p:cNvSpPr>
          <p:nvPr>
            <p:ph idx="1"/>
          </p:nvPr>
        </p:nvSpPr>
        <p:spPr>
          <a:xfrm>
            <a:off x="628650" y="1929384"/>
            <a:ext cx="7886700" cy="4251960"/>
          </a:xfrm>
        </p:spPr>
        <p:txBody>
          <a:bodyPr>
            <a:normAutofit/>
          </a:bodyPr>
          <a:lstStyle/>
          <a:p>
            <a:pPr marL="0" indent="0" algn="just">
              <a:buNone/>
            </a:pPr>
            <a:r>
              <a:rPr lang="en-US" i="0" u="none" strike="noStrike" dirty="0">
                <a:effectLst/>
                <a:latin typeface="Century Gothic" panose="020B0502020202020204" pitchFamily="34" charset="0"/>
              </a:rPr>
              <a:t>    </a:t>
            </a:r>
            <a:r>
              <a:rPr lang="en-US" b="1" i="0" u="none" strike="noStrike" dirty="0">
                <a:effectLst/>
                <a:latin typeface="Century Gothic" panose="020B0502020202020204" pitchFamily="34" charset="0"/>
              </a:rPr>
              <a:t> 17 </a:t>
            </a:r>
            <a:r>
              <a:rPr lang="en-US" i="1" u="none" strike="noStrike" dirty="0">
                <a:effectLst/>
                <a:highlight>
                  <a:srgbClr val="FFFF00"/>
                </a:highlight>
                <a:latin typeface="Century Gothic" panose="020B0502020202020204" pitchFamily="34" charset="0"/>
              </a:rPr>
              <a:t>As</a:t>
            </a:r>
            <a:r>
              <a:rPr lang="en-US" i="0" u="none" strike="noStrike" dirty="0">
                <a:effectLst/>
                <a:highlight>
                  <a:srgbClr val="FFFF00"/>
                </a:highlight>
                <a:latin typeface="Century Gothic" panose="020B0502020202020204" pitchFamily="34" charset="0"/>
              </a:rPr>
              <a:t> iron sharpens iron</a:t>
            </a:r>
            <a:r>
              <a:rPr lang="en-US" i="0" u="none" strike="noStrike" dirty="0">
                <a:effectLst/>
                <a:latin typeface="Century Gothic" panose="020B0502020202020204" pitchFamily="34" charset="0"/>
              </a:rPr>
              <a:t>, so a man sharpens the countenance of his friend.</a:t>
            </a:r>
          </a:p>
          <a:p>
            <a:pPr marL="0" indent="0" algn="r">
              <a:buNone/>
            </a:pPr>
            <a:r>
              <a:rPr lang="en-US" sz="3000" b="1" dirty="0">
                <a:latin typeface="Century Gothic" panose="020B0502020202020204" pitchFamily="34" charset="0"/>
              </a:rPr>
              <a:t>~ Proverbs 27:17</a:t>
            </a:r>
          </a:p>
          <a:p>
            <a:pPr marL="0" indent="0" algn="r">
              <a:buNone/>
            </a:pPr>
            <a:endParaRPr lang="en-US" sz="1000" b="1" dirty="0">
              <a:latin typeface="Century Gothic" panose="020B0502020202020204" pitchFamily="34" charset="0"/>
            </a:endParaRPr>
          </a:p>
          <a:p>
            <a:pPr marL="0" indent="0" algn="just">
              <a:buNone/>
            </a:pPr>
            <a:r>
              <a:rPr lang="en-US" i="0" u="none" strike="noStrike" dirty="0">
                <a:solidFill>
                  <a:srgbClr val="777A7B"/>
                </a:solidFill>
                <a:effectLst/>
                <a:latin typeface="Century Gothic" panose="020B0502020202020204" pitchFamily="34" charset="0"/>
              </a:rPr>
              <a:t>     </a:t>
            </a:r>
            <a:r>
              <a:rPr lang="en-US" b="1" i="0" u="none" strike="noStrike" dirty="0">
                <a:solidFill>
                  <a:srgbClr val="C00000"/>
                </a:solidFill>
                <a:effectLst/>
                <a:latin typeface="Century Gothic" panose="020B0502020202020204" pitchFamily="34" charset="0"/>
              </a:rPr>
              <a:t>31</a:t>
            </a:r>
            <a:r>
              <a:rPr lang="en-US" dirty="0">
                <a:solidFill>
                  <a:srgbClr val="C00000"/>
                </a:solidFill>
                <a:latin typeface="Century Gothic" panose="020B0502020202020204" pitchFamily="34" charset="0"/>
              </a:rPr>
              <a:t> </a:t>
            </a:r>
            <a:r>
              <a:rPr lang="en-US" i="0" u="none" strike="noStrike" dirty="0">
                <a:solidFill>
                  <a:srgbClr val="C00000"/>
                </a:solidFill>
                <a:effectLst/>
                <a:latin typeface="Century Gothic" panose="020B0502020202020204" pitchFamily="34" charset="0"/>
              </a:rPr>
              <a:t>And he said to him, ‘Son, you are always with me, and all that I have is yours.</a:t>
            </a:r>
            <a:r>
              <a:rPr lang="en-US" dirty="0">
                <a:solidFill>
                  <a:srgbClr val="C00000"/>
                </a:solidFill>
                <a:latin typeface="Century Gothic" panose="020B0502020202020204" pitchFamily="34" charset="0"/>
              </a:rPr>
              <a:t> </a:t>
            </a:r>
            <a:r>
              <a:rPr lang="en-US" b="1" i="0" u="none" strike="noStrike" dirty="0">
                <a:solidFill>
                  <a:srgbClr val="C00000"/>
                </a:solidFill>
                <a:effectLst/>
                <a:latin typeface="Century Gothic" panose="020B0502020202020204" pitchFamily="34" charset="0"/>
              </a:rPr>
              <a:t>32</a:t>
            </a:r>
            <a:r>
              <a:rPr lang="en-US" i="0" u="none" strike="noStrike" dirty="0">
                <a:solidFill>
                  <a:srgbClr val="C00000"/>
                </a:solidFill>
                <a:effectLst/>
                <a:latin typeface="Century Gothic" panose="020B0502020202020204" pitchFamily="34" charset="0"/>
              </a:rPr>
              <a:t> </a:t>
            </a:r>
            <a:r>
              <a:rPr lang="en-US" i="0" u="none" strike="noStrike" dirty="0">
                <a:solidFill>
                  <a:srgbClr val="C00000"/>
                </a:solidFill>
                <a:effectLst/>
                <a:highlight>
                  <a:srgbClr val="FFFF00"/>
                </a:highlight>
                <a:latin typeface="Century Gothic" panose="020B0502020202020204" pitchFamily="34" charset="0"/>
              </a:rPr>
              <a:t>It was right that we should make merry and be glad</a:t>
            </a:r>
            <a:r>
              <a:rPr lang="en-US" i="0" u="none" strike="noStrike" dirty="0">
                <a:solidFill>
                  <a:srgbClr val="C00000"/>
                </a:solidFill>
                <a:effectLst/>
                <a:latin typeface="Century Gothic" panose="020B0502020202020204" pitchFamily="34" charset="0"/>
              </a:rPr>
              <a:t>, for your brother was dead and is alive again, and was lost and is found.’ </a:t>
            </a:r>
          </a:p>
          <a:p>
            <a:pPr marL="0" indent="0" algn="r">
              <a:buNone/>
            </a:pPr>
            <a:r>
              <a:rPr lang="en-US" sz="3000" b="1" dirty="0">
                <a:latin typeface="Century Gothic" panose="020B0502020202020204" pitchFamily="34" charset="0"/>
              </a:rPr>
              <a:t>~ Luke 15:31-32</a:t>
            </a:r>
          </a:p>
        </p:txBody>
      </p:sp>
    </p:spTree>
    <p:extLst>
      <p:ext uri="{BB962C8B-B14F-4D97-AF65-F5344CB8AC3E}">
        <p14:creationId xmlns:p14="http://schemas.microsoft.com/office/powerpoint/2010/main" val="328590419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5066EA0-CFE4-E0CE-4820-FC769A1004C6}"/>
              </a:ext>
            </a:extLst>
          </p:cNvPr>
          <p:cNvSpPr>
            <a:spLocks noGrp="1"/>
          </p:cNvSpPr>
          <p:nvPr>
            <p:ph type="title"/>
          </p:nvPr>
        </p:nvSpPr>
        <p:spPr>
          <a:xfrm>
            <a:off x="628650" y="365125"/>
            <a:ext cx="7886700" cy="1325563"/>
          </a:xfrm>
        </p:spPr>
        <p:txBody>
          <a:bodyPr>
            <a:normAutofit/>
          </a:bodyPr>
          <a:lstStyle/>
          <a:p>
            <a:r>
              <a:rPr lang="en-US" sz="4700" b="1" dirty="0">
                <a:latin typeface="Century Gothic" panose="020B0502020202020204" pitchFamily="34" charset="0"/>
              </a:rPr>
              <a:t>A </a:t>
            </a:r>
            <a:r>
              <a:rPr lang="en-US" sz="4700" b="1" dirty="0">
                <a:solidFill>
                  <a:srgbClr val="C00000"/>
                </a:solidFill>
                <a:latin typeface="Century Gothic" panose="020B0502020202020204" pitchFamily="34" charset="0"/>
              </a:rPr>
              <a:t>TRUE Friend </a:t>
            </a:r>
            <a:r>
              <a:rPr lang="en-US" sz="4700" b="1" dirty="0">
                <a:latin typeface="Century Gothic" panose="020B0502020202020204" pitchFamily="34" charset="0"/>
              </a:rPr>
              <a:t>Is Faithful</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1777" y="1677373"/>
            <a:ext cx="8140446" cy="18288"/>
          </a:xfrm>
          <a:custGeom>
            <a:avLst/>
            <a:gdLst>
              <a:gd name="connsiteX0" fmla="*/ 0 w 8140446"/>
              <a:gd name="connsiteY0" fmla="*/ 0 h 18288"/>
              <a:gd name="connsiteX1" fmla="*/ 434157 w 8140446"/>
              <a:gd name="connsiteY1" fmla="*/ 0 h 18288"/>
              <a:gd name="connsiteX2" fmla="*/ 1193932 w 8140446"/>
              <a:gd name="connsiteY2" fmla="*/ 0 h 18288"/>
              <a:gd name="connsiteX3" fmla="*/ 1628089 w 8140446"/>
              <a:gd name="connsiteY3" fmla="*/ 0 h 18288"/>
              <a:gd name="connsiteX4" fmla="*/ 2225055 w 8140446"/>
              <a:gd name="connsiteY4" fmla="*/ 0 h 18288"/>
              <a:gd name="connsiteX5" fmla="*/ 3066235 w 8140446"/>
              <a:gd name="connsiteY5" fmla="*/ 0 h 18288"/>
              <a:gd name="connsiteX6" fmla="*/ 3744605 w 8140446"/>
              <a:gd name="connsiteY6" fmla="*/ 0 h 18288"/>
              <a:gd name="connsiteX7" fmla="*/ 4504380 w 8140446"/>
              <a:gd name="connsiteY7" fmla="*/ 0 h 18288"/>
              <a:gd name="connsiteX8" fmla="*/ 5101346 w 8140446"/>
              <a:gd name="connsiteY8" fmla="*/ 0 h 18288"/>
              <a:gd name="connsiteX9" fmla="*/ 5779717 w 8140446"/>
              <a:gd name="connsiteY9" fmla="*/ 0 h 18288"/>
              <a:gd name="connsiteX10" fmla="*/ 6620896 w 8140446"/>
              <a:gd name="connsiteY10" fmla="*/ 0 h 18288"/>
              <a:gd name="connsiteX11" fmla="*/ 7136458 w 8140446"/>
              <a:gd name="connsiteY11" fmla="*/ 0 h 18288"/>
              <a:gd name="connsiteX12" fmla="*/ 8140446 w 8140446"/>
              <a:gd name="connsiteY12" fmla="*/ 0 h 18288"/>
              <a:gd name="connsiteX13" fmla="*/ 8140446 w 8140446"/>
              <a:gd name="connsiteY13" fmla="*/ 18288 h 18288"/>
              <a:gd name="connsiteX14" fmla="*/ 7543480 w 8140446"/>
              <a:gd name="connsiteY14" fmla="*/ 18288 h 18288"/>
              <a:gd name="connsiteX15" fmla="*/ 7109323 w 8140446"/>
              <a:gd name="connsiteY15" fmla="*/ 18288 h 18288"/>
              <a:gd name="connsiteX16" fmla="*/ 6430952 w 8140446"/>
              <a:gd name="connsiteY16" fmla="*/ 18288 h 18288"/>
              <a:gd name="connsiteX17" fmla="*/ 5915391 w 8140446"/>
              <a:gd name="connsiteY17" fmla="*/ 18288 h 18288"/>
              <a:gd name="connsiteX18" fmla="*/ 5237020 w 8140446"/>
              <a:gd name="connsiteY18" fmla="*/ 18288 h 18288"/>
              <a:gd name="connsiteX19" fmla="*/ 4558650 w 8140446"/>
              <a:gd name="connsiteY19" fmla="*/ 18288 h 18288"/>
              <a:gd name="connsiteX20" fmla="*/ 3880279 w 8140446"/>
              <a:gd name="connsiteY20" fmla="*/ 18288 h 18288"/>
              <a:gd name="connsiteX21" fmla="*/ 3201909 w 8140446"/>
              <a:gd name="connsiteY21" fmla="*/ 18288 h 18288"/>
              <a:gd name="connsiteX22" fmla="*/ 2604943 w 8140446"/>
              <a:gd name="connsiteY22" fmla="*/ 18288 h 18288"/>
              <a:gd name="connsiteX23" fmla="*/ 1845168 w 8140446"/>
              <a:gd name="connsiteY23" fmla="*/ 18288 h 18288"/>
              <a:gd name="connsiteX24" fmla="*/ 1166797 w 8140446"/>
              <a:gd name="connsiteY24" fmla="*/ 18288 h 18288"/>
              <a:gd name="connsiteX25" fmla="*/ 0 w 8140446"/>
              <a:gd name="connsiteY25" fmla="*/ 18288 h 18288"/>
              <a:gd name="connsiteX26" fmla="*/ 0 w 8140446"/>
              <a:gd name="connsiteY26" fmla="*/ 0 h 18288"/>
              <a:gd name="connsiteX0" fmla="*/ 0 w 8140446"/>
              <a:gd name="connsiteY0" fmla="*/ 0 h 18288"/>
              <a:gd name="connsiteX1" fmla="*/ 596966 w 8140446"/>
              <a:gd name="connsiteY1" fmla="*/ 0 h 18288"/>
              <a:gd name="connsiteX2" fmla="*/ 1031123 w 8140446"/>
              <a:gd name="connsiteY2" fmla="*/ 0 h 18288"/>
              <a:gd name="connsiteX3" fmla="*/ 1872303 w 8140446"/>
              <a:gd name="connsiteY3" fmla="*/ 0 h 18288"/>
              <a:gd name="connsiteX4" fmla="*/ 2469269 w 8140446"/>
              <a:gd name="connsiteY4" fmla="*/ 0 h 18288"/>
              <a:gd name="connsiteX5" fmla="*/ 3066235 w 8140446"/>
              <a:gd name="connsiteY5" fmla="*/ 0 h 18288"/>
              <a:gd name="connsiteX6" fmla="*/ 3907414 w 8140446"/>
              <a:gd name="connsiteY6" fmla="*/ 0 h 18288"/>
              <a:gd name="connsiteX7" fmla="*/ 4422976 w 8140446"/>
              <a:gd name="connsiteY7" fmla="*/ 0 h 18288"/>
              <a:gd name="connsiteX8" fmla="*/ 5264155 w 8140446"/>
              <a:gd name="connsiteY8" fmla="*/ 0 h 18288"/>
              <a:gd name="connsiteX9" fmla="*/ 6105335 w 8140446"/>
              <a:gd name="connsiteY9" fmla="*/ 0 h 18288"/>
              <a:gd name="connsiteX10" fmla="*/ 6783705 w 8140446"/>
              <a:gd name="connsiteY10" fmla="*/ 0 h 18288"/>
              <a:gd name="connsiteX11" fmla="*/ 8140446 w 8140446"/>
              <a:gd name="connsiteY11" fmla="*/ 0 h 18288"/>
              <a:gd name="connsiteX12" fmla="*/ 8140446 w 8140446"/>
              <a:gd name="connsiteY12" fmla="*/ 18288 h 18288"/>
              <a:gd name="connsiteX13" fmla="*/ 7706289 w 8140446"/>
              <a:gd name="connsiteY13" fmla="*/ 18288 h 18288"/>
              <a:gd name="connsiteX14" fmla="*/ 6865109 w 8140446"/>
              <a:gd name="connsiteY14" fmla="*/ 18288 h 18288"/>
              <a:gd name="connsiteX15" fmla="*/ 6349548 w 8140446"/>
              <a:gd name="connsiteY15" fmla="*/ 18288 h 18288"/>
              <a:gd name="connsiteX16" fmla="*/ 5671177 w 8140446"/>
              <a:gd name="connsiteY16" fmla="*/ 18288 h 18288"/>
              <a:gd name="connsiteX17" fmla="*/ 4829998 w 8140446"/>
              <a:gd name="connsiteY17" fmla="*/ 18288 h 18288"/>
              <a:gd name="connsiteX18" fmla="*/ 4151627 w 8140446"/>
              <a:gd name="connsiteY18" fmla="*/ 18288 h 18288"/>
              <a:gd name="connsiteX19" fmla="*/ 3717470 w 8140446"/>
              <a:gd name="connsiteY19" fmla="*/ 18288 h 18288"/>
              <a:gd name="connsiteX20" fmla="*/ 3201909 w 8140446"/>
              <a:gd name="connsiteY20" fmla="*/ 18288 h 18288"/>
              <a:gd name="connsiteX21" fmla="*/ 2360729 w 8140446"/>
              <a:gd name="connsiteY21" fmla="*/ 18288 h 18288"/>
              <a:gd name="connsiteX22" fmla="*/ 1682359 w 8140446"/>
              <a:gd name="connsiteY22" fmla="*/ 18288 h 18288"/>
              <a:gd name="connsiteX23" fmla="*/ 1166797 w 8140446"/>
              <a:gd name="connsiteY23" fmla="*/ 18288 h 18288"/>
              <a:gd name="connsiteX24" fmla="*/ 0 w 8140446"/>
              <a:gd name="connsiteY24" fmla="*/ 18288 h 18288"/>
              <a:gd name="connsiteX25" fmla="*/ 0 w 8140446"/>
              <a:gd name="connsiteY2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8140446" h="18288" fill="none" extrusionOk="0">
                <a:moveTo>
                  <a:pt x="0" y="0"/>
                </a:moveTo>
                <a:cubicBezTo>
                  <a:pt x="87427" y="6231"/>
                  <a:pt x="309612" y="-26324"/>
                  <a:pt x="434157" y="0"/>
                </a:cubicBezTo>
                <a:cubicBezTo>
                  <a:pt x="536972" y="29330"/>
                  <a:pt x="959392" y="28619"/>
                  <a:pt x="1193932" y="0"/>
                </a:cubicBezTo>
                <a:cubicBezTo>
                  <a:pt x="1446097" y="13819"/>
                  <a:pt x="1471680" y="7203"/>
                  <a:pt x="1628089" y="0"/>
                </a:cubicBezTo>
                <a:cubicBezTo>
                  <a:pt x="1817415" y="4047"/>
                  <a:pt x="1949536" y="-59324"/>
                  <a:pt x="2225055" y="0"/>
                </a:cubicBezTo>
                <a:cubicBezTo>
                  <a:pt x="2520490" y="18365"/>
                  <a:pt x="2717469" y="18707"/>
                  <a:pt x="3066235" y="0"/>
                </a:cubicBezTo>
                <a:cubicBezTo>
                  <a:pt x="3437075" y="3751"/>
                  <a:pt x="3408347" y="31644"/>
                  <a:pt x="3744605" y="0"/>
                </a:cubicBezTo>
                <a:cubicBezTo>
                  <a:pt x="4097249" y="-11527"/>
                  <a:pt x="4249699" y="-32555"/>
                  <a:pt x="4504380" y="0"/>
                </a:cubicBezTo>
                <a:cubicBezTo>
                  <a:pt x="4737570" y="17980"/>
                  <a:pt x="4877497" y="1006"/>
                  <a:pt x="5101346" y="0"/>
                </a:cubicBezTo>
                <a:cubicBezTo>
                  <a:pt x="5359305" y="-15330"/>
                  <a:pt x="5447195" y="7257"/>
                  <a:pt x="5779717" y="0"/>
                </a:cubicBezTo>
                <a:cubicBezTo>
                  <a:pt x="6090019" y="-17621"/>
                  <a:pt x="6273151" y="4279"/>
                  <a:pt x="6620896" y="0"/>
                </a:cubicBezTo>
                <a:cubicBezTo>
                  <a:pt x="6968586" y="34056"/>
                  <a:pt x="6990073" y="23587"/>
                  <a:pt x="7136458" y="0"/>
                </a:cubicBezTo>
                <a:cubicBezTo>
                  <a:pt x="7320575" y="20480"/>
                  <a:pt x="7847401" y="-6173"/>
                  <a:pt x="8140446" y="0"/>
                </a:cubicBezTo>
                <a:cubicBezTo>
                  <a:pt x="8139878" y="7862"/>
                  <a:pt x="8140227" y="13269"/>
                  <a:pt x="8140446" y="18288"/>
                </a:cubicBezTo>
                <a:cubicBezTo>
                  <a:pt x="7908069" y="-20636"/>
                  <a:pt x="7683037" y="21977"/>
                  <a:pt x="7543480" y="18288"/>
                </a:cubicBezTo>
                <a:cubicBezTo>
                  <a:pt x="7393752" y="10050"/>
                  <a:pt x="7221032" y="-3229"/>
                  <a:pt x="7109323" y="18288"/>
                </a:cubicBezTo>
                <a:cubicBezTo>
                  <a:pt x="7015297" y="22483"/>
                  <a:pt x="6599332" y="40899"/>
                  <a:pt x="6430952" y="18288"/>
                </a:cubicBezTo>
                <a:cubicBezTo>
                  <a:pt x="6292915" y="-34150"/>
                  <a:pt x="6142305" y="21507"/>
                  <a:pt x="5915391" y="18288"/>
                </a:cubicBezTo>
                <a:cubicBezTo>
                  <a:pt x="5682725" y="47843"/>
                  <a:pt x="5440566" y="31420"/>
                  <a:pt x="5237020" y="18288"/>
                </a:cubicBezTo>
                <a:cubicBezTo>
                  <a:pt x="5046456" y="10577"/>
                  <a:pt x="4706449" y="51976"/>
                  <a:pt x="4558650" y="18288"/>
                </a:cubicBezTo>
                <a:cubicBezTo>
                  <a:pt x="4361396" y="-987"/>
                  <a:pt x="4145362" y="-22303"/>
                  <a:pt x="3880279" y="18288"/>
                </a:cubicBezTo>
                <a:cubicBezTo>
                  <a:pt x="3610716" y="25411"/>
                  <a:pt x="3472690" y="4008"/>
                  <a:pt x="3201909" y="18288"/>
                </a:cubicBezTo>
                <a:cubicBezTo>
                  <a:pt x="2913595" y="35097"/>
                  <a:pt x="2753317" y="-1149"/>
                  <a:pt x="2604943" y="18288"/>
                </a:cubicBezTo>
                <a:cubicBezTo>
                  <a:pt x="2450130" y="36989"/>
                  <a:pt x="1974183" y="40159"/>
                  <a:pt x="1845168" y="18288"/>
                </a:cubicBezTo>
                <a:cubicBezTo>
                  <a:pt x="1677929" y="220"/>
                  <a:pt x="1378098" y="-772"/>
                  <a:pt x="1166797" y="18288"/>
                </a:cubicBezTo>
                <a:cubicBezTo>
                  <a:pt x="921150" y="53277"/>
                  <a:pt x="327457" y="47297"/>
                  <a:pt x="0" y="18288"/>
                </a:cubicBezTo>
                <a:cubicBezTo>
                  <a:pt x="-589" y="13471"/>
                  <a:pt x="-474" y="7409"/>
                  <a:pt x="0" y="0"/>
                </a:cubicBezTo>
                <a:close/>
              </a:path>
              <a:path w="8140446" h="18288" stroke="0" extrusionOk="0">
                <a:moveTo>
                  <a:pt x="0" y="0"/>
                </a:moveTo>
                <a:cubicBezTo>
                  <a:pt x="136968" y="-25482"/>
                  <a:pt x="379786" y="11224"/>
                  <a:pt x="596966" y="0"/>
                </a:cubicBezTo>
                <a:cubicBezTo>
                  <a:pt x="815878" y="-21223"/>
                  <a:pt x="832062" y="11868"/>
                  <a:pt x="1031123" y="0"/>
                </a:cubicBezTo>
                <a:cubicBezTo>
                  <a:pt x="1256800" y="-30738"/>
                  <a:pt x="1658090" y="-20345"/>
                  <a:pt x="1872303" y="0"/>
                </a:cubicBezTo>
                <a:cubicBezTo>
                  <a:pt x="2115604" y="28431"/>
                  <a:pt x="2277865" y="-40642"/>
                  <a:pt x="2469269" y="0"/>
                </a:cubicBezTo>
                <a:cubicBezTo>
                  <a:pt x="2679731" y="25919"/>
                  <a:pt x="2788602" y="-6498"/>
                  <a:pt x="3066235" y="0"/>
                </a:cubicBezTo>
                <a:cubicBezTo>
                  <a:pt x="3325663" y="-14487"/>
                  <a:pt x="3706561" y="67517"/>
                  <a:pt x="3907414" y="0"/>
                </a:cubicBezTo>
                <a:cubicBezTo>
                  <a:pt x="4127229" y="-37113"/>
                  <a:pt x="4179037" y="-8167"/>
                  <a:pt x="4422976" y="0"/>
                </a:cubicBezTo>
                <a:cubicBezTo>
                  <a:pt x="4683575" y="-28486"/>
                  <a:pt x="5055803" y="-13799"/>
                  <a:pt x="5264155" y="0"/>
                </a:cubicBezTo>
                <a:cubicBezTo>
                  <a:pt x="5513566" y="14315"/>
                  <a:pt x="5735215" y="2768"/>
                  <a:pt x="6105335" y="0"/>
                </a:cubicBezTo>
                <a:cubicBezTo>
                  <a:pt x="6510913" y="-12587"/>
                  <a:pt x="6456171" y="3247"/>
                  <a:pt x="6783705" y="0"/>
                </a:cubicBezTo>
                <a:cubicBezTo>
                  <a:pt x="7057099" y="-15461"/>
                  <a:pt x="7592067" y="5384"/>
                  <a:pt x="8140446" y="0"/>
                </a:cubicBezTo>
                <a:cubicBezTo>
                  <a:pt x="8140452" y="8597"/>
                  <a:pt x="8141122" y="9732"/>
                  <a:pt x="8140446" y="18288"/>
                </a:cubicBezTo>
                <a:cubicBezTo>
                  <a:pt x="7961834" y="8406"/>
                  <a:pt x="7874097" y="10350"/>
                  <a:pt x="7706289" y="18288"/>
                </a:cubicBezTo>
                <a:cubicBezTo>
                  <a:pt x="7582508" y="-14920"/>
                  <a:pt x="7179551" y="-33111"/>
                  <a:pt x="6865109" y="18288"/>
                </a:cubicBezTo>
                <a:cubicBezTo>
                  <a:pt x="6583382" y="24117"/>
                  <a:pt x="6525821" y="36696"/>
                  <a:pt x="6349548" y="18288"/>
                </a:cubicBezTo>
                <a:cubicBezTo>
                  <a:pt x="6209953" y="10881"/>
                  <a:pt x="5959707" y="-47828"/>
                  <a:pt x="5671177" y="18288"/>
                </a:cubicBezTo>
                <a:cubicBezTo>
                  <a:pt x="5387744" y="29809"/>
                  <a:pt x="5228514" y="101507"/>
                  <a:pt x="4829998" y="18288"/>
                </a:cubicBezTo>
                <a:cubicBezTo>
                  <a:pt x="4415646" y="-28596"/>
                  <a:pt x="4343809" y="28954"/>
                  <a:pt x="4151627" y="18288"/>
                </a:cubicBezTo>
                <a:cubicBezTo>
                  <a:pt x="3950673" y="-9796"/>
                  <a:pt x="3879947" y="41143"/>
                  <a:pt x="3717470" y="18288"/>
                </a:cubicBezTo>
                <a:cubicBezTo>
                  <a:pt x="3558660" y="10110"/>
                  <a:pt x="3468854" y="29375"/>
                  <a:pt x="3201909" y="18288"/>
                </a:cubicBezTo>
                <a:cubicBezTo>
                  <a:pt x="2965673" y="10505"/>
                  <a:pt x="2568327" y="22116"/>
                  <a:pt x="2360729" y="18288"/>
                </a:cubicBezTo>
                <a:cubicBezTo>
                  <a:pt x="2171885" y="49144"/>
                  <a:pt x="1923258" y="16020"/>
                  <a:pt x="1682359" y="18288"/>
                </a:cubicBezTo>
                <a:cubicBezTo>
                  <a:pt x="1430698" y="-2378"/>
                  <a:pt x="1324229" y="-1751"/>
                  <a:pt x="1166797" y="18288"/>
                </a:cubicBezTo>
                <a:cubicBezTo>
                  <a:pt x="1001390" y="41795"/>
                  <a:pt x="324313" y="57964"/>
                  <a:pt x="0" y="18288"/>
                </a:cubicBezTo>
                <a:cubicBezTo>
                  <a:pt x="285" y="13135"/>
                  <a:pt x="532" y="5956"/>
                  <a:pt x="0" y="0"/>
                </a:cubicBezTo>
                <a:close/>
              </a:path>
              <a:path w="8140446" h="18288" fill="none" stroke="0" extrusionOk="0">
                <a:moveTo>
                  <a:pt x="0" y="0"/>
                </a:moveTo>
                <a:cubicBezTo>
                  <a:pt x="69532" y="-6557"/>
                  <a:pt x="264219" y="3919"/>
                  <a:pt x="434157" y="0"/>
                </a:cubicBezTo>
                <a:cubicBezTo>
                  <a:pt x="600013" y="9090"/>
                  <a:pt x="921449" y="-13478"/>
                  <a:pt x="1193932" y="0"/>
                </a:cubicBezTo>
                <a:cubicBezTo>
                  <a:pt x="1443592" y="14844"/>
                  <a:pt x="1471188" y="10722"/>
                  <a:pt x="1628089" y="0"/>
                </a:cubicBezTo>
                <a:cubicBezTo>
                  <a:pt x="1750006" y="-24149"/>
                  <a:pt x="1967480" y="-14904"/>
                  <a:pt x="2225055" y="0"/>
                </a:cubicBezTo>
                <a:cubicBezTo>
                  <a:pt x="2503918" y="19247"/>
                  <a:pt x="2709263" y="-16351"/>
                  <a:pt x="3066235" y="0"/>
                </a:cubicBezTo>
                <a:cubicBezTo>
                  <a:pt x="3429723" y="-1627"/>
                  <a:pt x="3399401" y="30976"/>
                  <a:pt x="3744605" y="0"/>
                </a:cubicBezTo>
                <a:cubicBezTo>
                  <a:pt x="4081920" y="-40602"/>
                  <a:pt x="4258272" y="-2441"/>
                  <a:pt x="4504380" y="0"/>
                </a:cubicBezTo>
                <a:cubicBezTo>
                  <a:pt x="4760039" y="21121"/>
                  <a:pt x="4866555" y="-1351"/>
                  <a:pt x="5101346" y="0"/>
                </a:cubicBezTo>
                <a:cubicBezTo>
                  <a:pt x="5336279" y="1859"/>
                  <a:pt x="5465100" y="30801"/>
                  <a:pt x="5779717" y="0"/>
                </a:cubicBezTo>
                <a:cubicBezTo>
                  <a:pt x="6117018" y="-2879"/>
                  <a:pt x="6273497" y="-5002"/>
                  <a:pt x="6620896" y="0"/>
                </a:cubicBezTo>
                <a:cubicBezTo>
                  <a:pt x="6972306" y="38666"/>
                  <a:pt x="6992056" y="28334"/>
                  <a:pt x="7136458" y="0"/>
                </a:cubicBezTo>
                <a:cubicBezTo>
                  <a:pt x="7325567" y="-61201"/>
                  <a:pt x="7766555" y="-88399"/>
                  <a:pt x="8140446" y="0"/>
                </a:cubicBezTo>
                <a:cubicBezTo>
                  <a:pt x="8140031" y="7748"/>
                  <a:pt x="8139515" y="13015"/>
                  <a:pt x="8140446" y="18288"/>
                </a:cubicBezTo>
                <a:cubicBezTo>
                  <a:pt x="7892673" y="-4012"/>
                  <a:pt x="7668025" y="650"/>
                  <a:pt x="7543480" y="18288"/>
                </a:cubicBezTo>
                <a:cubicBezTo>
                  <a:pt x="7406710" y="-3467"/>
                  <a:pt x="7207646" y="8893"/>
                  <a:pt x="7109323" y="18288"/>
                </a:cubicBezTo>
                <a:cubicBezTo>
                  <a:pt x="6993037" y="49011"/>
                  <a:pt x="6598723" y="59405"/>
                  <a:pt x="6430952" y="18288"/>
                </a:cubicBezTo>
                <a:cubicBezTo>
                  <a:pt x="6284771" y="15315"/>
                  <a:pt x="6162730" y="20350"/>
                  <a:pt x="5915391" y="18288"/>
                </a:cubicBezTo>
                <a:cubicBezTo>
                  <a:pt x="5684668" y="13603"/>
                  <a:pt x="5422852" y="53618"/>
                  <a:pt x="5237020" y="18288"/>
                </a:cubicBezTo>
                <a:cubicBezTo>
                  <a:pt x="5035482" y="26296"/>
                  <a:pt x="4719808" y="55145"/>
                  <a:pt x="4558650" y="18288"/>
                </a:cubicBezTo>
                <a:cubicBezTo>
                  <a:pt x="4375169" y="-35587"/>
                  <a:pt x="4137553" y="12086"/>
                  <a:pt x="3880279" y="18288"/>
                </a:cubicBezTo>
                <a:cubicBezTo>
                  <a:pt x="3624533" y="32648"/>
                  <a:pt x="3467387" y="6480"/>
                  <a:pt x="3201909" y="18288"/>
                </a:cubicBezTo>
                <a:cubicBezTo>
                  <a:pt x="2918126" y="73342"/>
                  <a:pt x="2717830" y="-17156"/>
                  <a:pt x="2604943" y="18288"/>
                </a:cubicBezTo>
                <a:cubicBezTo>
                  <a:pt x="2496133" y="44525"/>
                  <a:pt x="2003915" y="18254"/>
                  <a:pt x="1845168" y="18288"/>
                </a:cubicBezTo>
                <a:cubicBezTo>
                  <a:pt x="1694518" y="14989"/>
                  <a:pt x="1344959" y="44188"/>
                  <a:pt x="1166797" y="18288"/>
                </a:cubicBezTo>
                <a:cubicBezTo>
                  <a:pt x="935925" y="69451"/>
                  <a:pt x="319712" y="-63972"/>
                  <a:pt x="0" y="18288"/>
                </a:cubicBezTo>
                <a:cubicBezTo>
                  <a:pt x="1307" y="12414"/>
                  <a:pt x="-32" y="574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custGeom>
                    <a:avLst/>
                    <a:gdLst>
                      <a:gd name="connsiteX0" fmla="*/ 0 w 8140446"/>
                      <a:gd name="connsiteY0" fmla="*/ 0 h 18288"/>
                      <a:gd name="connsiteX1" fmla="*/ 434157 w 8140446"/>
                      <a:gd name="connsiteY1" fmla="*/ 0 h 18288"/>
                      <a:gd name="connsiteX2" fmla="*/ 1193932 w 8140446"/>
                      <a:gd name="connsiteY2" fmla="*/ 0 h 18288"/>
                      <a:gd name="connsiteX3" fmla="*/ 1628089 w 8140446"/>
                      <a:gd name="connsiteY3" fmla="*/ 0 h 18288"/>
                      <a:gd name="connsiteX4" fmla="*/ 2225055 w 8140446"/>
                      <a:gd name="connsiteY4" fmla="*/ 0 h 18288"/>
                      <a:gd name="connsiteX5" fmla="*/ 3066235 w 8140446"/>
                      <a:gd name="connsiteY5" fmla="*/ 0 h 18288"/>
                      <a:gd name="connsiteX6" fmla="*/ 3744605 w 8140446"/>
                      <a:gd name="connsiteY6" fmla="*/ 0 h 18288"/>
                      <a:gd name="connsiteX7" fmla="*/ 4504380 w 8140446"/>
                      <a:gd name="connsiteY7" fmla="*/ 0 h 18288"/>
                      <a:gd name="connsiteX8" fmla="*/ 5101346 w 8140446"/>
                      <a:gd name="connsiteY8" fmla="*/ 0 h 18288"/>
                      <a:gd name="connsiteX9" fmla="*/ 5779717 w 8140446"/>
                      <a:gd name="connsiteY9" fmla="*/ 0 h 18288"/>
                      <a:gd name="connsiteX10" fmla="*/ 6620896 w 8140446"/>
                      <a:gd name="connsiteY10" fmla="*/ 0 h 18288"/>
                      <a:gd name="connsiteX11" fmla="*/ 7136458 w 8140446"/>
                      <a:gd name="connsiteY11" fmla="*/ 0 h 18288"/>
                      <a:gd name="connsiteX12" fmla="*/ 8140446 w 8140446"/>
                      <a:gd name="connsiteY12" fmla="*/ 0 h 18288"/>
                      <a:gd name="connsiteX13" fmla="*/ 8140446 w 8140446"/>
                      <a:gd name="connsiteY13" fmla="*/ 18288 h 18288"/>
                      <a:gd name="connsiteX14" fmla="*/ 7543480 w 8140446"/>
                      <a:gd name="connsiteY14" fmla="*/ 18288 h 18288"/>
                      <a:gd name="connsiteX15" fmla="*/ 7109323 w 8140446"/>
                      <a:gd name="connsiteY15" fmla="*/ 18288 h 18288"/>
                      <a:gd name="connsiteX16" fmla="*/ 6430952 w 8140446"/>
                      <a:gd name="connsiteY16" fmla="*/ 18288 h 18288"/>
                      <a:gd name="connsiteX17" fmla="*/ 5915391 w 8140446"/>
                      <a:gd name="connsiteY17" fmla="*/ 18288 h 18288"/>
                      <a:gd name="connsiteX18" fmla="*/ 5237020 w 8140446"/>
                      <a:gd name="connsiteY18" fmla="*/ 18288 h 18288"/>
                      <a:gd name="connsiteX19" fmla="*/ 4558650 w 8140446"/>
                      <a:gd name="connsiteY19" fmla="*/ 18288 h 18288"/>
                      <a:gd name="connsiteX20" fmla="*/ 3880279 w 8140446"/>
                      <a:gd name="connsiteY20" fmla="*/ 18288 h 18288"/>
                      <a:gd name="connsiteX21" fmla="*/ 3201909 w 8140446"/>
                      <a:gd name="connsiteY21" fmla="*/ 18288 h 18288"/>
                      <a:gd name="connsiteX22" fmla="*/ 2604943 w 8140446"/>
                      <a:gd name="connsiteY22" fmla="*/ 18288 h 18288"/>
                      <a:gd name="connsiteX23" fmla="*/ 1845168 w 8140446"/>
                      <a:gd name="connsiteY23" fmla="*/ 18288 h 18288"/>
                      <a:gd name="connsiteX24" fmla="*/ 1166797 w 8140446"/>
                      <a:gd name="connsiteY24" fmla="*/ 18288 h 18288"/>
                      <a:gd name="connsiteX25" fmla="*/ 0 w 8140446"/>
                      <a:gd name="connsiteY25" fmla="*/ 18288 h 18288"/>
                      <a:gd name="connsiteX26" fmla="*/ 0 w 8140446"/>
                      <a:gd name="connsiteY2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8140446" h="18288" fill="none" extrusionOk="0">
                        <a:moveTo>
                          <a:pt x="0" y="0"/>
                        </a:moveTo>
                        <a:cubicBezTo>
                          <a:pt x="94920" y="9103"/>
                          <a:pt x="287892" y="-4966"/>
                          <a:pt x="434157" y="0"/>
                        </a:cubicBezTo>
                        <a:cubicBezTo>
                          <a:pt x="580422" y="4966"/>
                          <a:pt x="943595" y="-14182"/>
                          <a:pt x="1193932" y="0"/>
                        </a:cubicBezTo>
                        <a:cubicBezTo>
                          <a:pt x="1444270" y="14182"/>
                          <a:pt x="1472129" y="5523"/>
                          <a:pt x="1628089" y="0"/>
                        </a:cubicBezTo>
                        <a:cubicBezTo>
                          <a:pt x="1784049" y="-5523"/>
                          <a:pt x="1962419" y="-17322"/>
                          <a:pt x="2225055" y="0"/>
                        </a:cubicBezTo>
                        <a:cubicBezTo>
                          <a:pt x="2487691" y="17322"/>
                          <a:pt x="2700681" y="1311"/>
                          <a:pt x="3066235" y="0"/>
                        </a:cubicBezTo>
                        <a:cubicBezTo>
                          <a:pt x="3431789" y="-1311"/>
                          <a:pt x="3405662" y="25081"/>
                          <a:pt x="3744605" y="0"/>
                        </a:cubicBezTo>
                        <a:cubicBezTo>
                          <a:pt x="4083548" y="-25081"/>
                          <a:pt x="4265111" y="-11945"/>
                          <a:pt x="4504380" y="0"/>
                        </a:cubicBezTo>
                        <a:cubicBezTo>
                          <a:pt x="4743649" y="11945"/>
                          <a:pt x="4860394" y="-2832"/>
                          <a:pt x="5101346" y="0"/>
                        </a:cubicBezTo>
                        <a:cubicBezTo>
                          <a:pt x="5342298" y="2832"/>
                          <a:pt x="5456387" y="23676"/>
                          <a:pt x="5779717" y="0"/>
                        </a:cubicBezTo>
                        <a:cubicBezTo>
                          <a:pt x="6103047" y="-23676"/>
                          <a:pt x="6270379" y="-37291"/>
                          <a:pt x="6620896" y="0"/>
                        </a:cubicBezTo>
                        <a:cubicBezTo>
                          <a:pt x="6971413" y="37291"/>
                          <a:pt x="6989068" y="24674"/>
                          <a:pt x="7136458" y="0"/>
                        </a:cubicBezTo>
                        <a:cubicBezTo>
                          <a:pt x="7283848" y="-24674"/>
                          <a:pt x="7752532" y="-22436"/>
                          <a:pt x="8140446" y="0"/>
                        </a:cubicBezTo>
                        <a:cubicBezTo>
                          <a:pt x="8140314" y="7702"/>
                          <a:pt x="8140234" y="13511"/>
                          <a:pt x="8140446" y="18288"/>
                        </a:cubicBezTo>
                        <a:cubicBezTo>
                          <a:pt x="7906329" y="-3043"/>
                          <a:pt x="7681180" y="27465"/>
                          <a:pt x="7543480" y="18288"/>
                        </a:cubicBezTo>
                        <a:cubicBezTo>
                          <a:pt x="7405780" y="9111"/>
                          <a:pt x="7216607" y="3660"/>
                          <a:pt x="7109323" y="18288"/>
                        </a:cubicBezTo>
                        <a:cubicBezTo>
                          <a:pt x="7002039" y="32916"/>
                          <a:pt x="6576231" y="42692"/>
                          <a:pt x="6430952" y="18288"/>
                        </a:cubicBezTo>
                        <a:cubicBezTo>
                          <a:pt x="6285673" y="-6116"/>
                          <a:pt x="6138840" y="34521"/>
                          <a:pt x="5915391" y="18288"/>
                        </a:cubicBezTo>
                        <a:cubicBezTo>
                          <a:pt x="5691942" y="2055"/>
                          <a:pt x="5459460" y="51666"/>
                          <a:pt x="5237020" y="18288"/>
                        </a:cubicBezTo>
                        <a:cubicBezTo>
                          <a:pt x="5014580" y="-15090"/>
                          <a:pt x="4747677" y="40449"/>
                          <a:pt x="4558650" y="18288"/>
                        </a:cubicBezTo>
                        <a:cubicBezTo>
                          <a:pt x="4369623" y="-3873"/>
                          <a:pt x="4146061" y="12568"/>
                          <a:pt x="3880279" y="18288"/>
                        </a:cubicBezTo>
                        <a:cubicBezTo>
                          <a:pt x="3614497" y="24008"/>
                          <a:pt x="3473808" y="-12908"/>
                          <a:pt x="3201909" y="18288"/>
                        </a:cubicBezTo>
                        <a:cubicBezTo>
                          <a:pt x="2930010" y="49484"/>
                          <a:pt x="2728175" y="-3430"/>
                          <a:pt x="2604943" y="18288"/>
                        </a:cubicBezTo>
                        <a:cubicBezTo>
                          <a:pt x="2481711" y="40006"/>
                          <a:pt x="2004334" y="26952"/>
                          <a:pt x="1845168" y="18288"/>
                        </a:cubicBezTo>
                        <a:cubicBezTo>
                          <a:pt x="1686003" y="9624"/>
                          <a:pt x="1375070" y="37580"/>
                          <a:pt x="1166797" y="18288"/>
                        </a:cubicBezTo>
                        <a:cubicBezTo>
                          <a:pt x="958524" y="-1004"/>
                          <a:pt x="342846" y="8880"/>
                          <a:pt x="0" y="18288"/>
                        </a:cubicBezTo>
                        <a:cubicBezTo>
                          <a:pt x="129" y="13298"/>
                          <a:pt x="-675" y="6857"/>
                          <a:pt x="0" y="0"/>
                        </a:cubicBezTo>
                        <a:close/>
                      </a:path>
                      <a:path w="8140446" h="18288" stroke="0" extrusionOk="0">
                        <a:moveTo>
                          <a:pt x="0" y="0"/>
                        </a:moveTo>
                        <a:cubicBezTo>
                          <a:pt x="142435" y="-24533"/>
                          <a:pt x="380026" y="17447"/>
                          <a:pt x="596966" y="0"/>
                        </a:cubicBezTo>
                        <a:cubicBezTo>
                          <a:pt x="813906" y="-17447"/>
                          <a:pt x="830530" y="13462"/>
                          <a:pt x="1031123" y="0"/>
                        </a:cubicBezTo>
                        <a:cubicBezTo>
                          <a:pt x="1231716" y="-13462"/>
                          <a:pt x="1634038" y="0"/>
                          <a:pt x="1872303" y="0"/>
                        </a:cubicBezTo>
                        <a:cubicBezTo>
                          <a:pt x="2110568" y="0"/>
                          <a:pt x="2261934" y="-25727"/>
                          <a:pt x="2469269" y="0"/>
                        </a:cubicBezTo>
                        <a:cubicBezTo>
                          <a:pt x="2676604" y="25727"/>
                          <a:pt x="2790440" y="16284"/>
                          <a:pt x="3066235" y="0"/>
                        </a:cubicBezTo>
                        <a:cubicBezTo>
                          <a:pt x="3342030" y="-16284"/>
                          <a:pt x="3685603" y="41976"/>
                          <a:pt x="3907414" y="0"/>
                        </a:cubicBezTo>
                        <a:cubicBezTo>
                          <a:pt x="4129225" y="-41976"/>
                          <a:pt x="4177416" y="-7598"/>
                          <a:pt x="4422976" y="0"/>
                        </a:cubicBezTo>
                        <a:cubicBezTo>
                          <a:pt x="4668536" y="7598"/>
                          <a:pt x="5023499" y="-28058"/>
                          <a:pt x="5264155" y="0"/>
                        </a:cubicBezTo>
                        <a:cubicBezTo>
                          <a:pt x="5504811" y="28058"/>
                          <a:pt x="5703675" y="13288"/>
                          <a:pt x="6105335" y="0"/>
                        </a:cubicBezTo>
                        <a:cubicBezTo>
                          <a:pt x="6506995" y="-13288"/>
                          <a:pt x="6455516" y="-5124"/>
                          <a:pt x="6783705" y="0"/>
                        </a:cubicBezTo>
                        <a:cubicBezTo>
                          <a:pt x="7111894" y="5124"/>
                          <a:pt x="7512856" y="10604"/>
                          <a:pt x="8140446" y="0"/>
                        </a:cubicBezTo>
                        <a:cubicBezTo>
                          <a:pt x="8140458" y="8833"/>
                          <a:pt x="8140986" y="9830"/>
                          <a:pt x="8140446" y="18288"/>
                        </a:cubicBezTo>
                        <a:cubicBezTo>
                          <a:pt x="7959314" y="3345"/>
                          <a:pt x="7870113" y="10437"/>
                          <a:pt x="7706289" y="18288"/>
                        </a:cubicBezTo>
                        <a:cubicBezTo>
                          <a:pt x="7542465" y="26139"/>
                          <a:pt x="7157940" y="17482"/>
                          <a:pt x="6865109" y="18288"/>
                        </a:cubicBezTo>
                        <a:cubicBezTo>
                          <a:pt x="6572278" y="19094"/>
                          <a:pt x="6524256" y="38051"/>
                          <a:pt x="6349548" y="18288"/>
                        </a:cubicBezTo>
                        <a:cubicBezTo>
                          <a:pt x="6174840" y="-1475"/>
                          <a:pt x="5951624" y="174"/>
                          <a:pt x="5671177" y="18288"/>
                        </a:cubicBezTo>
                        <a:cubicBezTo>
                          <a:pt x="5390730" y="36402"/>
                          <a:pt x="5222992" y="60058"/>
                          <a:pt x="4829998" y="18288"/>
                        </a:cubicBezTo>
                        <a:cubicBezTo>
                          <a:pt x="4437004" y="-23482"/>
                          <a:pt x="4344181" y="39087"/>
                          <a:pt x="4151627" y="18288"/>
                        </a:cubicBezTo>
                        <a:cubicBezTo>
                          <a:pt x="3959073" y="-2511"/>
                          <a:pt x="3886970" y="32875"/>
                          <a:pt x="3717470" y="18288"/>
                        </a:cubicBezTo>
                        <a:cubicBezTo>
                          <a:pt x="3547970" y="3701"/>
                          <a:pt x="3451521" y="31872"/>
                          <a:pt x="3201909" y="18288"/>
                        </a:cubicBezTo>
                        <a:cubicBezTo>
                          <a:pt x="2952297" y="4704"/>
                          <a:pt x="2543413" y="6029"/>
                          <a:pt x="2360729" y="18288"/>
                        </a:cubicBezTo>
                        <a:cubicBezTo>
                          <a:pt x="2178045" y="30547"/>
                          <a:pt x="1906056" y="25847"/>
                          <a:pt x="1682359" y="18288"/>
                        </a:cubicBezTo>
                        <a:cubicBezTo>
                          <a:pt x="1458662" y="10730"/>
                          <a:pt x="1330405" y="8046"/>
                          <a:pt x="1166797" y="18288"/>
                        </a:cubicBezTo>
                        <a:cubicBezTo>
                          <a:pt x="1003189" y="28530"/>
                          <a:pt x="278098" y="19533"/>
                          <a:pt x="0" y="18288"/>
                        </a:cubicBezTo>
                        <a:cubicBezTo>
                          <a:pt x="74" y="14054"/>
                          <a:pt x="-46" y="6997"/>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21F5ECA-0FEF-CE6B-DB47-DA8CFA2208AE}"/>
              </a:ext>
            </a:extLst>
          </p:cNvPr>
          <p:cNvSpPr>
            <a:spLocks noGrp="1"/>
          </p:cNvSpPr>
          <p:nvPr>
            <p:ph idx="1"/>
          </p:nvPr>
        </p:nvSpPr>
        <p:spPr>
          <a:xfrm>
            <a:off x="628650" y="1891284"/>
            <a:ext cx="7886700" cy="4251960"/>
          </a:xfrm>
        </p:spPr>
        <p:txBody>
          <a:bodyPr>
            <a:noAutofit/>
          </a:bodyPr>
          <a:lstStyle/>
          <a:p>
            <a:pPr marL="0" indent="0" algn="just">
              <a:buNone/>
            </a:pPr>
            <a:r>
              <a:rPr lang="en-US" sz="1900" b="0" i="0" u="none" strike="noStrike" dirty="0">
                <a:effectLst/>
                <a:latin typeface="Century Gothic" panose="020B0502020202020204" pitchFamily="34" charset="0"/>
              </a:rPr>
              <a:t>    </a:t>
            </a:r>
            <a:r>
              <a:rPr lang="en-US" sz="1900" b="1" i="0" u="none" strike="noStrike" dirty="0">
                <a:effectLst/>
                <a:latin typeface="Century Gothic" panose="020B0502020202020204" pitchFamily="34" charset="0"/>
              </a:rPr>
              <a:t> 24 </a:t>
            </a:r>
            <a:r>
              <a:rPr lang="en-US" sz="1900" b="0" i="0" u="none" strike="noStrike" dirty="0">
                <a:effectLst/>
                <a:latin typeface="Century Gothic" panose="020B0502020202020204" pitchFamily="34" charset="0"/>
              </a:rPr>
              <a:t>A man </a:t>
            </a:r>
            <a:r>
              <a:rPr lang="en-US" sz="1900" b="0" i="1" u="none" strike="noStrike" dirty="0">
                <a:effectLst/>
                <a:latin typeface="Century Gothic" panose="020B0502020202020204" pitchFamily="34" charset="0"/>
              </a:rPr>
              <a:t>who</a:t>
            </a:r>
            <a:r>
              <a:rPr lang="en-US" sz="1900" b="0" i="0" u="none" strike="noStrike" dirty="0">
                <a:effectLst/>
                <a:latin typeface="Century Gothic" panose="020B0502020202020204" pitchFamily="34" charset="0"/>
              </a:rPr>
              <a:t> </a:t>
            </a:r>
            <a:r>
              <a:rPr lang="en-US" sz="1900" b="0" i="1" u="none" strike="noStrike" dirty="0">
                <a:effectLst/>
                <a:latin typeface="Century Gothic" panose="020B0502020202020204" pitchFamily="34" charset="0"/>
              </a:rPr>
              <a:t>has</a:t>
            </a:r>
            <a:r>
              <a:rPr lang="en-US" sz="1900" b="0" i="0" u="none" strike="noStrike" dirty="0">
                <a:effectLst/>
                <a:latin typeface="Century Gothic" panose="020B0502020202020204" pitchFamily="34" charset="0"/>
              </a:rPr>
              <a:t> friends must himself be friendly, but there is a friend </a:t>
            </a:r>
            <a:r>
              <a:rPr lang="en-US" sz="1900" b="0" i="1" u="none" strike="noStrike" dirty="0">
                <a:effectLst/>
                <a:latin typeface="Century Gothic" panose="020B0502020202020204" pitchFamily="34" charset="0"/>
              </a:rPr>
              <a:t>who</a:t>
            </a:r>
            <a:r>
              <a:rPr lang="en-US" sz="1900" b="0" i="0" u="none" strike="noStrike" dirty="0">
                <a:effectLst/>
                <a:latin typeface="Century Gothic" panose="020B0502020202020204" pitchFamily="34" charset="0"/>
              </a:rPr>
              <a:t> sticks closer than a brother.</a:t>
            </a:r>
          </a:p>
          <a:p>
            <a:pPr marL="0" indent="0" algn="r">
              <a:buNone/>
            </a:pPr>
            <a:r>
              <a:rPr lang="en-US" sz="2000" b="1" dirty="0">
                <a:latin typeface="Century Gothic" panose="020B0502020202020204" pitchFamily="34" charset="0"/>
              </a:rPr>
              <a:t>~ Proverbs 18:24</a:t>
            </a:r>
          </a:p>
          <a:p>
            <a:pPr marL="0" indent="0" algn="r">
              <a:buNone/>
            </a:pPr>
            <a:endParaRPr lang="en-US" sz="400" b="1" dirty="0">
              <a:latin typeface="Century Gothic" panose="020B0502020202020204" pitchFamily="34" charset="0"/>
            </a:endParaRPr>
          </a:p>
          <a:p>
            <a:pPr marL="0" indent="0" algn="just">
              <a:buNone/>
            </a:pPr>
            <a:r>
              <a:rPr lang="en-US" sz="1800" b="1" i="0" u="none" strike="noStrike" dirty="0">
                <a:solidFill>
                  <a:srgbClr val="C00000"/>
                </a:solidFill>
                <a:effectLst/>
                <a:latin typeface="Century Gothic" panose="020B0502020202020204" pitchFamily="34" charset="0"/>
              </a:rPr>
              <a:t>     1 </a:t>
            </a:r>
            <a:r>
              <a:rPr lang="en-US" sz="1800" b="0" i="0" u="none" strike="noStrike" dirty="0">
                <a:solidFill>
                  <a:srgbClr val="C00000"/>
                </a:solidFill>
                <a:effectLst/>
                <a:latin typeface="Century Gothic" panose="020B0502020202020204" pitchFamily="34" charset="0"/>
              </a:rPr>
              <a:t>Let not your heart be troubled; you believe in God, believe also in Me. </a:t>
            </a:r>
            <a:r>
              <a:rPr lang="en-US" sz="1800" b="1" i="0" u="none" strike="noStrike" dirty="0">
                <a:solidFill>
                  <a:srgbClr val="C00000"/>
                </a:solidFill>
                <a:effectLst/>
                <a:latin typeface="Century Gothic" panose="020B0502020202020204" pitchFamily="34" charset="0"/>
              </a:rPr>
              <a:t>2</a:t>
            </a:r>
            <a:r>
              <a:rPr lang="en-US" sz="1800" b="0" i="0" u="none" strike="noStrike" dirty="0">
                <a:solidFill>
                  <a:srgbClr val="C00000"/>
                </a:solidFill>
                <a:effectLst/>
                <a:latin typeface="Century Gothic" panose="020B0502020202020204" pitchFamily="34" charset="0"/>
              </a:rPr>
              <a:t> In My Father’s house are many mansions; </a:t>
            </a:r>
            <a:r>
              <a:rPr lang="en-US" sz="1800" b="0" i="0" u="none" strike="noStrike" dirty="0">
                <a:solidFill>
                  <a:srgbClr val="C00000"/>
                </a:solidFill>
                <a:effectLst/>
                <a:highlight>
                  <a:srgbClr val="FFFF00"/>
                </a:highlight>
                <a:latin typeface="Century Gothic" panose="020B0502020202020204" pitchFamily="34" charset="0"/>
              </a:rPr>
              <a:t>if </a:t>
            </a:r>
            <a:r>
              <a:rPr lang="en-US" sz="1800" b="0" i="1" u="none" strike="noStrike" dirty="0">
                <a:solidFill>
                  <a:srgbClr val="C00000"/>
                </a:solidFill>
                <a:effectLst/>
                <a:highlight>
                  <a:srgbClr val="FFFF00"/>
                </a:highlight>
                <a:latin typeface="Century Gothic" panose="020B0502020202020204" pitchFamily="34" charset="0"/>
              </a:rPr>
              <a:t>it were</a:t>
            </a:r>
            <a:r>
              <a:rPr lang="en-US" sz="1800" b="0" i="0" u="none" strike="noStrike" dirty="0">
                <a:solidFill>
                  <a:srgbClr val="C00000"/>
                </a:solidFill>
                <a:effectLst/>
                <a:highlight>
                  <a:srgbClr val="FFFF00"/>
                </a:highlight>
                <a:latin typeface="Century Gothic" panose="020B0502020202020204" pitchFamily="34" charset="0"/>
              </a:rPr>
              <a:t> not </a:t>
            </a:r>
            <a:r>
              <a:rPr lang="en-US" sz="1800" b="0" i="1" u="none" strike="noStrike" dirty="0">
                <a:solidFill>
                  <a:srgbClr val="C00000"/>
                </a:solidFill>
                <a:effectLst/>
                <a:highlight>
                  <a:srgbClr val="FFFF00"/>
                </a:highlight>
                <a:latin typeface="Century Gothic" panose="020B0502020202020204" pitchFamily="34" charset="0"/>
              </a:rPr>
              <a:t>so,</a:t>
            </a:r>
            <a:r>
              <a:rPr lang="en-US" sz="1800" b="0" i="0" u="none" strike="noStrike" dirty="0">
                <a:solidFill>
                  <a:srgbClr val="C00000"/>
                </a:solidFill>
                <a:effectLst/>
                <a:highlight>
                  <a:srgbClr val="FFFF00"/>
                </a:highlight>
                <a:latin typeface="Century Gothic" panose="020B0502020202020204" pitchFamily="34" charset="0"/>
              </a:rPr>
              <a:t> I would have told you</a:t>
            </a:r>
            <a:r>
              <a:rPr lang="en-US" sz="1800" b="0" i="0" u="none" strike="noStrike" dirty="0">
                <a:solidFill>
                  <a:srgbClr val="C00000"/>
                </a:solidFill>
                <a:effectLst/>
                <a:latin typeface="Century Gothic" panose="020B0502020202020204" pitchFamily="34" charset="0"/>
              </a:rPr>
              <a:t>. I go to prepare a place for you.</a:t>
            </a:r>
            <a:r>
              <a:rPr lang="en-US" sz="1800" b="1" i="0" u="none" strike="noStrike" dirty="0">
                <a:solidFill>
                  <a:srgbClr val="C00000"/>
                </a:solidFill>
                <a:effectLst/>
                <a:latin typeface="Century Gothic" panose="020B0502020202020204" pitchFamily="34" charset="0"/>
              </a:rPr>
              <a:t> 3 </a:t>
            </a:r>
            <a:r>
              <a:rPr lang="en-US" sz="1800" b="0" i="0" u="none" strike="noStrike" dirty="0">
                <a:solidFill>
                  <a:srgbClr val="C00000"/>
                </a:solidFill>
                <a:effectLst/>
                <a:highlight>
                  <a:srgbClr val="FFFF00"/>
                </a:highlight>
                <a:latin typeface="Century Gothic" panose="020B0502020202020204" pitchFamily="34" charset="0"/>
              </a:rPr>
              <a:t>And if I go and prepare a place for you, I will come again and receive you to Myself</a:t>
            </a:r>
            <a:r>
              <a:rPr lang="en-US" sz="1800" b="0" i="0" u="none" strike="noStrike" dirty="0">
                <a:solidFill>
                  <a:srgbClr val="C00000"/>
                </a:solidFill>
                <a:effectLst/>
                <a:latin typeface="Century Gothic" panose="020B0502020202020204" pitchFamily="34" charset="0"/>
              </a:rPr>
              <a:t>; that where I am, </a:t>
            </a:r>
            <a:r>
              <a:rPr lang="en-US" sz="1800" b="0" i="1" u="none" strike="noStrike" dirty="0">
                <a:solidFill>
                  <a:srgbClr val="C00000"/>
                </a:solidFill>
                <a:effectLst/>
                <a:latin typeface="Century Gothic" panose="020B0502020202020204" pitchFamily="34" charset="0"/>
              </a:rPr>
              <a:t>there</a:t>
            </a:r>
            <a:r>
              <a:rPr lang="en-US" sz="1800" b="0" i="0" u="none" strike="noStrike" dirty="0">
                <a:solidFill>
                  <a:srgbClr val="C00000"/>
                </a:solidFill>
                <a:effectLst/>
                <a:latin typeface="Century Gothic" panose="020B0502020202020204" pitchFamily="34" charset="0"/>
              </a:rPr>
              <a:t> you may be also.</a:t>
            </a:r>
          </a:p>
          <a:p>
            <a:pPr marL="0" indent="0" algn="r">
              <a:buNone/>
            </a:pPr>
            <a:r>
              <a:rPr lang="en-US" sz="2000" b="1" dirty="0">
                <a:latin typeface="Century Gothic" panose="020B0502020202020204" pitchFamily="34" charset="0"/>
              </a:rPr>
              <a:t>~ John 14:1-3</a:t>
            </a:r>
          </a:p>
          <a:p>
            <a:pPr marL="0" indent="0" algn="just">
              <a:buNone/>
            </a:pPr>
            <a:endParaRPr lang="en-US" sz="400" dirty="0">
              <a:latin typeface="Century Gothic" panose="020B0502020202020204" pitchFamily="34" charset="0"/>
            </a:endParaRPr>
          </a:p>
          <a:p>
            <a:pPr marL="0" indent="0" algn="just">
              <a:buNone/>
            </a:pPr>
            <a:r>
              <a:rPr lang="en-US" sz="1900" b="0" i="0" u="none" strike="noStrike" dirty="0">
                <a:solidFill>
                  <a:srgbClr val="C00000"/>
                </a:solidFill>
                <a:effectLst/>
                <a:latin typeface="Century Gothic" panose="020B0502020202020204" pitchFamily="34" charset="0"/>
              </a:rPr>
              <a:t>     </a:t>
            </a:r>
            <a:r>
              <a:rPr lang="en-US" sz="1900" b="1" i="0" u="none" strike="noStrike" dirty="0">
                <a:solidFill>
                  <a:srgbClr val="C00000"/>
                </a:solidFill>
                <a:effectLst/>
                <a:latin typeface="Century Gothic" panose="020B0502020202020204" pitchFamily="34" charset="0"/>
              </a:rPr>
              <a:t>14</a:t>
            </a:r>
            <a:r>
              <a:rPr lang="en-US" sz="1900" b="0" i="0" u="none" strike="noStrike" dirty="0">
                <a:solidFill>
                  <a:srgbClr val="C00000"/>
                </a:solidFill>
                <a:effectLst/>
                <a:latin typeface="Century Gothic" panose="020B0502020202020204" pitchFamily="34" charset="0"/>
              </a:rPr>
              <a:t> </a:t>
            </a:r>
            <a:r>
              <a:rPr lang="en-US" sz="1900" b="0" i="0" u="none" strike="noStrike" dirty="0">
                <a:solidFill>
                  <a:srgbClr val="C00000"/>
                </a:solidFill>
                <a:effectLst/>
                <a:highlight>
                  <a:srgbClr val="FFFF00"/>
                </a:highlight>
                <a:latin typeface="Century Gothic" panose="020B0502020202020204" pitchFamily="34" charset="0"/>
              </a:rPr>
              <a:t>You are My friends if you do whatever I command you</a:t>
            </a:r>
            <a:r>
              <a:rPr lang="en-US" sz="1900" b="0" i="0" u="none" strike="noStrike" dirty="0">
                <a:solidFill>
                  <a:srgbClr val="C00000"/>
                </a:solidFill>
                <a:effectLst/>
                <a:latin typeface="Century Gothic" panose="020B0502020202020204" pitchFamily="34" charset="0"/>
              </a:rPr>
              <a:t>. </a:t>
            </a:r>
            <a:r>
              <a:rPr lang="en-US" sz="1900" b="1" i="0" u="none" strike="noStrike" dirty="0">
                <a:solidFill>
                  <a:srgbClr val="C00000"/>
                </a:solidFill>
                <a:effectLst/>
                <a:latin typeface="Century Gothic" panose="020B0502020202020204" pitchFamily="34" charset="0"/>
              </a:rPr>
              <a:t>15 </a:t>
            </a:r>
            <a:r>
              <a:rPr lang="en-US" sz="1900" b="0" i="0" u="none" strike="noStrike" dirty="0">
                <a:solidFill>
                  <a:srgbClr val="C00000"/>
                </a:solidFill>
                <a:effectLst/>
                <a:latin typeface="Century Gothic" panose="020B0502020202020204" pitchFamily="34" charset="0"/>
              </a:rPr>
              <a:t>No longer do I call you servants, for a servant does not know what his master is doing; but </a:t>
            </a:r>
            <a:r>
              <a:rPr lang="en-US" sz="1900" b="0" i="0" u="none" strike="noStrike" dirty="0">
                <a:solidFill>
                  <a:srgbClr val="C00000"/>
                </a:solidFill>
                <a:effectLst/>
                <a:highlight>
                  <a:srgbClr val="FFFF00"/>
                </a:highlight>
                <a:latin typeface="Century Gothic" panose="020B0502020202020204" pitchFamily="34" charset="0"/>
              </a:rPr>
              <a:t>I have called you friends</a:t>
            </a:r>
            <a:r>
              <a:rPr lang="en-US" sz="1900" b="0" i="0" u="none" strike="noStrike" dirty="0">
                <a:solidFill>
                  <a:srgbClr val="C00000"/>
                </a:solidFill>
                <a:effectLst/>
                <a:latin typeface="Century Gothic" panose="020B0502020202020204" pitchFamily="34" charset="0"/>
              </a:rPr>
              <a:t>, for all things that I heard from My Father I have made known to you. </a:t>
            </a:r>
          </a:p>
          <a:p>
            <a:pPr marL="0" indent="0" algn="r">
              <a:buNone/>
            </a:pPr>
            <a:r>
              <a:rPr lang="en-US" sz="2000" b="1" dirty="0">
                <a:latin typeface="Century Gothic" panose="020B0502020202020204" pitchFamily="34" charset="0"/>
              </a:rPr>
              <a:t>~ John 15:14-15</a:t>
            </a:r>
          </a:p>
        </p:txBody>
      </p:sp>
    </p:spTree>
    <p:extLst>
      <p:ext uri="{BB962C8B-B14F-4D97-AF65-F5344CB8AC3E}">
        <p14:creationId xmlns:p14="http://schemas.microsoft.com/office/powerpoint/2010/main" val="105564557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EC06D24-6E70-C0F3-2F47-A91FAD3118F1}"/>
              </a:ext>
            </a:extLst>
          </p:cNvPr>
          <p:cNvSpPr>
            <a:spLocks noGrp="1"/>
          </p:cNvSpPr>
          <p:nvPr>
            <p:ph type="title"/>
          </p:nvPr>
        </p:nvSpPr>
        <p:spPr>
          <a:xfrm>
            <a:off x="628650" y="365125"/>
            <a:ext cx="7886700" cy="1325563"/>
          </a:xfrm>
        </p:spPr>
        <p:txBody>
          <a:bodyPr>
            <a:normAutofit/>
          </a:bodyPr>
          <a:lstStyle/>
          <a:p>
            <a:r>
              <a:rPr lang="en-US" sz="4300" b="1" dirty="0">
                <a:latin typeface="Century Gothic" panose="020B0502020202020204" pitchFamily="34" charset="0"/>
              </a:rPr>
              <a:t>God Knows The Importance Of </a:t>
            </a:r>
            <a:r>
              <a:rPr lang="en-US" sz="4300" b="1" dirty="0">
                <a:solidFill>
                  <a:srgbClr val="C00000"/>
                </a:solidFill>
                <a:latin typeface="Century Gothic" panose="020B0502020202020204" pitchFamily="34" charset="0"/>
              </a:rPr>
              <a:t>TRUE Friends</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1777" y="1677373"/>
            <a:ext cx="8140446" cy="18288"/>
          </a:xfrm>
          <a:custGeom>
            <a:avLst/>
            <a:gdLst>
              <a:gd name="connsiteX0" fmla="*/ 0 w 8140446"/>
              <a:gd name="connsiteY0" fmla="*/ 0 h 18288"/>
              <a:gd name="connsiteX1" fmla="*/ 434157 w 8140446"/>
              <a:gd name="connsiteY1" fmla="*/ 0 h 18288"/>
              <a:gd name="connsiteX2" fmla="*/ 1193932 w 8140446"/>
              <a:gd name="connsiteY2" fmla="*/ 0 h 18288"/>
              <a:gd name="connsiteX3" fmla="*/ 1628089 w 8140446"/>
              <a:gd name="connsiteY3" fmla="*/ 0 h 18288"/>
              <a:gd name="connsiteX4" fmla="*/ 2225055 w 8140446"/>
              <a:gd name="connsiteY4" fmla="*/ 0 h 18288"/>
              <a:gd name="connsiteX5" fmla="*/ 3066235 w 8140446"/>
              <a:gd name="connsiteY5" fmla="*/ 0 h 18288"/>
              <a:gd name="connsiteX6" fmla="*/ 3744605 w 8140446"/>
              <a:gd name="connsiteY6" fmla="*/ 0 h 18288"/>
              <a:gd name="connsiteX7" fmla="*/ 4504380 w 8140446"/>
              <a:gd name="connsiteY7" fmla="*/ 0 h 18288"/>
              <a:gd name="connsiteX8" fmla="*/ 5101346 w 8140446"/>
              <a:gd name="connsiteY8" fmla="*/ 0 h 18288"/>
              <a:gd name="connsiteX9" fmla="*/ 5779717 w 8140446"/>
              <a:gd name="connsiteY9" fmla="*/ 0 h 18288"/>
              <a:gd name="connsiteX10" fmla="*/ 6620896 w 8140446"/>
              <a:gd name="connsiteY10" fmla="*/ 0 h 18288"/>
              <a:gd name="connsiteX11" fmla="*/ 7136458 w 8140446"/>
              <a:gd name="connsiteY11" fmla="*/ 0 h 18288"/>
              <a:gd name="connsiteX12" fmla="*/ 8140446 w 8140446"/>
              <a:gd name="connsiteY12" fmla="*/ 0 h 18288"/>
              <a:gd name="connsiteX13" fmla="*/ 8140446 w 8140446"/>
              <a:gd name="connsiteY13" fmla="*/ 18288 h 18288"/>
              <a:gd name="connsiteX14" fmla="*/ 7543480 w 8140446"/>
              <a:gd name="connsiteY14" fmla="*/ 18288 h 18288"/>
              <a:gd name="connsiteX15" fmla="*/ 7109323 w 8140446"/>
              <a:gd name="connsiteY15" fmla="*/ 18288 h 18288"/>
              <a:gd name="connsiteX16" fmla="*/ 6430952 w 8140446"/>
              <a:gd name="connsiteY16" fmla="*/ 18288 h 18288"/>
              <a:gd name="connsiteX17" fmla="*/ 5915391 w 8140446"/>
              <a:gd name="connsiteY17" fmla="*/ 18288 h 18288"/>
              <a:gd name="connsiteX18" fmla="*/ 5237020 w 8140446"/>
              <a:gd name="connsiteY18" fmla="*/ 18288 h 18288"/>
              <a:gd name="connsiteX19" fmla="*/ 4558650 w 8140446"/>
              <a:gd name="connsiteY19" fmla="*/ 18288 h 18288"/>
              <a:gd name="connsiteX20" fmla="*/ 3880279 w 8140446"/>
              <a:gd name="connsiteY20" fmla="*/ 18288 h 18288"/>
              <a:gd name="connsiteX21" fmla="*/ 3201909 w 8140446"/>
              <a:gd name="connsiteY21" fmla="*/ 18288 h 18288"/>
              <a:gd name="connsiteX22" fmla="*/ 2604943 w 8140446"/>
              <a:gd name="connsiteY22" fmla="*/ 18288 h 18288"/>
              <a:gd name="connsiteX23" fmla="*/ 1845168 w 8140446"/>
              <a:gd name="connsiteY23" fmla="*/ 18288 h 18288"/>
              <a:gd name="connsiteX24" fmla="*/ 1166797 w 8140446"/>
              <a:gd name="connsiteY24" fmla="*/ 18288 h 18288"/>
              <a:gd name="connsiteX25" fmla="*/ 0 w 8140446"/>
              <a:gd name="connsiteY25" fmla="*/ 18288 h 18288"/>
              <a:gd name="connsiteX26" fmla="*/ 0 w 8140446"/>
              <a:gd name="connsiteY26" fmla="*/ 0 h 18288"/>
              <a:gd name="connsiteX0" fmla="*/ 0 w 8140446"/>
              <a:gd name="connsiteY0" fmla="*/ 0 h 18288"/>
              <a:gd name="connsiteX1" fmla="*/ 596966 w 8140446"/>
              <a:gd name="connsiteY1" fmla="*/ 0 h 18288"/>
              <a:gd name="connsiteX2" fmla="*/ 1031123 w 8140446"/>
              <a:gd name="connsiteY2" fmla="*/ 0 h 18288"/>
              <a:gd name="connsiteX3" fmla="*/ 1872303 w 8140446"/>
              <a:gd name="connsiteY3" fmla="*/ 0 h 18288"/>
              <a:gd name="connsiteX4" fmla="*/ 2469269 w 8140446"/>
              <a:gd name="connsiteY4" fmla="*/ 0 h 18288"/>
              <a:gd name="connsiteX5" fmla="*/ 3066235 w 8140446"/>
              <a:gd name="connsiteY5" fmla="*/ 0 h 18288"/>
              <a:gd name="connsiteX6" fmla="*/ 3907414 w 8140446"/>
              <a:gd name="connsiteY6" fmla="*/ 0 h 18288"/>
              <a:gd name="connsiteX7" fmla="*/ 4422976 w 8140446"/>
              <a:gd name="connsiteY7" fmla="*/ 0 h 18288"/>
              <a:gd name="connsiteX8" fmla="*/ 5264155 w 8140446"/>
              <a:gd name="connsiteY8" fmla="*/ 0 h 18288"/>
              <a:gd name="connsiteX9" fmla="*/ 6105335 w 8140446"/>
              <a:gd name="connsiteY9" fmla="*/ 0 h 18288"/>
              <a:gd name="connsiteX10" fmla="*/ 6783705 w 8140446"/>
              <a:gd name="connsiteY10" fmla="*/ 0 h 18288"/>
              <a:gd name="connsiteX11" fmla="*/ 8140446 w 8140446"/>
              <a:gd name="connsiteY11" fmla="*/ 0 h 18288"/>
              <a:gd name="connsiteX12" fmla="*/ 8140446 w 8140446"/>
              <a:gd name="connsiteY12" fmla="*/ 18288 h 18288"/>
              <a:gd name="connsiteX13" fmla="*/ 7706289 w 8140446"/>
              <a:gd name="connsiteY13" fmla="*/ 18288 h 18288"/>
              <a:gd name="connsiteX14" fmla="*/ 6865109 w 8140446"/>
              <a:gd name="connsiteY14" fmla="*/ 18288 h 18288"/>
              <a:gd name="connsiteX15" fmla="*/ 6349548 w 8140446"/>
              <a:gd name="connsiteY15" fmla="*/ 18288 h 18288"/>
              <a:gd name="connsiteX16" fmla="*/ 5671177 w 8140446"/>
              <a:gd name="connsiteY16" fmla="*/ 18288 h 18288"/>
              <a:gd name="connsiteX17" fmla="*/ 4829998 w 8140446"/>
              <a:gd name="connsiteY17" fmla="*/ 18288 h 18288"/>
              <a:gd name="connsiteX18" fmla="*/ 4151627 w 8140446"/>
              <a:gd name="connsiteY18" fmla="*/ 18288 h 18288"/>
              <a:gd name="connsiteX19" fmla="*/ 3717470 w 8140446"/>
              <a:gd name="connsiteY19" fmla="*/ 18288 h 18288"/>
              <a:gd name="connsiteX20" fmla="*/ 3201909 w 8140446"/>
              <a:gd name="connsiteY20" fmla="*/ 18288 h 18288"/>
              <a:gd name="connsiteX21" fmla="*/ 2360729 w 8140446"/>
              <a:gd name="connsiteY21" fmla="*/ 18288 h 18288"/>
              <a:gd name="connsiteX22" fmla="*/ 1682359 w 8140446"/>
              <a:gd name="connsiteY22" fmla="*/ 18288 h 18288"/>
              <a:gd name="connsiteX23" fmla="*/ 1166797 w 8140446"/>
              <a:gd name="connsiteY23" fmla="*/ 18288 h 18288"/>
              <a:gd name="connsiteX24" fmla="*/ 0 w 8140446"/>
              <a:gd name="connsiteY24" fmla="*/ 18288 h 18288"/>
              <a:gd name="connsiteX25" fmla="*/ 0 w 8140446"/>
              <a:gd name="connsiteY2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8140446" h="18288" fill="none" extrusionOk="0">
                <a:moveTo>
                  <a:pt x="0" y="0"/>
                </a:moveTo>
                <a:cubicBezTo>
                  <a:pt x="87427" y="6231"/>
                  <a:pt x="309612" y="-26324"/>
                  <a:pt x="434157" y="0"/>
                </a:cubicBezTo>
                <a:cubicBezTo>
                  <a:pt x="536972" y="29330"/>
                  <a:pt x="959392" y="28619"/>
                  <a:pt x="1193932" y="0"/>
                </a:cubicBezTo>
                <a:cubicBezTo>
                  <a:pt x="1446097" y="13819"/>
                  <a:pt x="1471680" y="7203"/>
                  <a:pt x="1628089" y="0"/>
                </a:cubicBezTo>
                <a:cubicBezTo>
                  <a:pt x="1817415" y="4047"/>
                  <a:pt x="1949536" y="-59324"/>
                  <a:pt x="2225055" y="0"/>
                </a:cubicBezTo>
                <a:cubicBezTo>
                  <a:pt x="2520490" y="18365"/>
                  <a:pt x="2717469" y="18707"/>
                  <a:pt x="3066235" y="0"/>
                </a:cubicBezTo>
                <a:cubicBezTo>
                  <a:pt x="3437075" y="3751"/>
                  <a:pt x="3408347" y="31644"/>
                  <a:pt x="3744605" y="0"/>
                </a:cubicBezTo>
                <a:cubicBezTo>
                  <a:pt x="4097249" y="-11527"/>
                  <a:pt x="4249699" y="-32555"/>
                  <a:pt x="4504380" y="0"/>
                </a:cubicBezTo>
                <a:cubicBezTo>
                  <a:pt x="4737570" y="17980"/>
                  <a:pt x="4877497" y="1006"/>
                  <a:pt x="5101346" y="0"/>
                </a:cubicBezTo>
                <a:cubicBezTo>
                  <a:pt x="5359305" y="-15330"/>
                  <a:pt x="5447195" y="7257"/>
                  <a:pt x="5779717" y="0"/>
                </a:cubicBezTo>
                <a:cubicBezTo>
                  <a:pt x="6090019" y="-17621"/>
                  <a:pt x="6273151" y="4279"/>
                  <a:pt x="6620896" y="0"/>
                </a:cubicBezTo>
                <a:cubicBezTo>
                  <a:pt x="6968586" y="34056"/>
                  <a:pt x="6990073" y="23587"/>
                  <a:pt x="7136458" y="0"/>
                </a:cubicBezTo>
                <a:cubicBezTo>
                  <a:pt x="7320575" y="20480"/>
                  <a:pt x="7847401" y="-6173"/>
                  <a:pt x="8140446" y="0"/>
                </a:cubicBezTo>
                <a:cubicBezTo>
                  <a:pt x="8139878" y="7862"/>
                  <a:pt x="8140227" y="13269"/>
                  <a:pt x="8140446" y="18288"/>
                </a:cubicBezTo>
                <a:cubicBezTo>
                  <a:pt x="7908069" y="-20636"/>
                  <a:pt x="7683037" y="21977"/>
                  <a:pt x="7543480" y="18288"/>
                </a:cubicBezTo>
                <a:cubicBezTo>
                  <a:pt x="7393752" y="10050"/>
                  <a:pt x="7221032" y="-3229"/>
                  <a:pt x="7109323" y="18288"/>
                </a:cubicBezTo>
                <a:cubicBezTo>
                  <a:pt x="7015297" y="22483"/>
                  <a:pt x="6599332" y="40899"/>
                  <a:pt x="6430952" y="18288"/>
                </a:cubicBezTo>
                <a:cubicBezTo>
                  <a:pt x="6292915" y="-34150"/>
                  <a:pt x="6142305" y="21507"/>
                  <a:pt x="5915391" y="18288"/>
                </a:cubicBezTo>
                <a:cubicBezTo>
                  <a:pt x="5682725" y="47843"/>
                  <a:pt x="5440566" y="31420"/>
                  <a:pt x="5237020" y="18288"/>
                </a:cubicBezTo>
                <a:cubicBezTo>
                  <a:pt x="5046456" y="10577"/>
                  <a:pt x="4706449" y="51976"/>
                  <a:pt x="4558650" y="18288"/>
                </a:cubicBezTo>
                <a:cubicBezTo>
                  <a:pt x="4361396" y="-987"/>
                  <a:pt x="4145362" y="-22303"/>
                  <a:pt x="3880279" y="18288"/>
                </a:cubicBezTo>
                <a:cubicBezTo>
                  <a:pt x="3610716" y="25411"/>
                  <a:pt x="3472690" y="4008"/>
                  <a:pt x="3201909" y="18288"/>
                </a:cubicBezTo>
                <a:cubicBezTo>
                  <a:pt x="2913595" y="35097"/>
                  <a:pt x="2753317" y="-1149"/>
                  <a:pt x="2604943" y="18288"/>
                </a:cubicBezTo>
                <a:cubicBezTo>
                  <a:pt x="2450130" y="36989"/>
                  <a:pt x="1974183" y="40159"/>
                  <a:pt x="1845168" y="18288"/>
                </a:cubicBezTo>
                <a:cubicBezTo>
                  <a:pt x="1677929" y="220"/>
                  <a:pt x="1378098" y="-772"/>
                  <a:pt x="1166797" y="18288"/>
                </a:cubicBezTo>
                <a:cubicBezTo>
                  <a:pt x="921150" y="53277"/>
                  <a:pt x="327457" y="47297"/>
                  <a:pt x="0" y="18288"/>
                </a:cubicBezTo>
                <a:cubicBezTo>
                  <a:pt x="-589" y="13471"/>
                  <a:pt x="-474" y="7409"/>
                  <a:pt x="0" y="0"/>
                </a:cubicBezTo>
                <a:close/>
              </a:path>
              <a:path w="8140446" h="18288" stroke="0" extrusionOk="0">
                <a:moveTo>
                  <a:pt x="0" y="0"/>
                </a:moveTo>
                <a:cubicBezTo>
                  <a:pt x="136968" y="-25482"/>
                  <a:pt x="379786" y="11224"/>
                  <a:pt x="596966" y="0"/>
                </a:cubicBezTo>
                <a:cubicBezTo>
                  <a:pt x="815878" y="-21223"/>
                  <a:pt x="832062" y="11868"/>
                  <a:pt x="1031123" y="0"/>
                </a:cubicBezTo>
                <a:cubicBezTo>
                  <a:pt x="1256800" y="-30738"/>
                  <a:pt x="1658090" y="-20345"/>
                  <a:pt x="1872303" y="0"/>
                </a:cubicBezTo>
                <a:cubicBezTo>
                  <a:pt x="2115604" y="28431"/>
                  <a:pt x="2277865" y="-40642"/>
                  <a:pt x="2469269" y="0"/>
                </a:cubicBezTo>
                <a:cubicBezTo>
                  <a:pt x="2679731" y="25919"/>
                  <a:pt x="2788602" y="-6498"/>
                  <a:pt x="3066235" y="0"/>
                </a:cubicBezTo>
                <a:cubicBezTo>
                  <a:pt x="3325663" y="-14487"/>
                  <a:pt x="3706561" y="67517"/>
                  <a:pt x="3907414" y="0"/>
                </a:cubicBezTo>
                <a:cubicBezTo>
                  <a:pt x="4127229" y="-37113"/>
                  <a:pt x="4179037" y="-8167"/>
                  <a:pt x="4422976" y="0"/>
                </a:cubicBezTo>
                <a:cubicBezTo>
                  <a:pt x="4683575" y="-28486"/>
                  <a:pt x="5055803" y="-13799"/>
                  <a:pt x="5264155" y="0"/>
                </a:cubicBezTo>
                <a:cubicBezTo>
                  <a:pt x="5513566" y="14315"/>
                  <a:pt x="5735215" y="2768"/>
                  <a:pt x="6105335" y="0"/>
                </a:cubicBezTo>
                <a:cubicBezTo>
                  <a:pt x="6510913" y="-12587"/>
                  <a:pt x="6456171" y="3247"/>
                  <a:pt x="6783705" y="0"/>
                </a:cubicBezTo>
                <a:cubicBezTo>
                  <a:pt x="7057099" y="-15461"/>
                  <a:pt x="7592067" y="5384"/>
                  <a:pt x="8140446" y="0"/>
                </a:cubicBezTo>
                <a:cubicBezTo>
                  <a:pt x="8140452" y="8597"/>
                  <a:pt x="8141122" y="9732"/>
                  <a:pt x="8140446" y="18288"/>
                </a:cubicBezTo>
                <a:cubicBezTo>
                  <a:pt x="7961834" y="8406"/>
                  <a:pt x="7874097" y="10350"/>
                  <a:pt x="7706289" y="18288"/>
                </a:cubicBezTo>
                <a:cubicBezTo>
                  <a:pt x="7582508" y="-14920"/>
                  <a:pt x="7179551" y="-33111"/>
                  <a:pt x="6865109" y="18288"/>
                </a:cubicBezTo>
                <a:cubicBezTo>
                  <a:pt x="6583382" y="24117"/>
                  <a:pt x="6525821" y="36696"/>
                  <a:pt x="6349548" y="18288"/>
                </a:cubicBezTo>
                <a:cubicBezTo>
                  <a:pt x="6209953" y="10881"/>
                  <a:pt x="5959707" y="-47828"/>
                  <a:pt x="5671177" y="18288"/>
                </a:cubicBezTo>
                <a:cubicBezTo>
                  <a:pt x="5387744" y="29809"/>
                  <a:pt x="5228514" y="101507"/>
                  <a:pt x="4829998" y="18288"/>
                </a:cubicBezTo>
                <a:cubicBezTo>
                  <a:pt x="4415646" y="-28596"/>
                  <a:pt x="4343809" y="28954"/>
                  <a:pt x="4151627" y="18288"/>
                </a:cubicBezTo>
                <a:cubicBezTo>
                  <a:pt x="3950673" y="-9796"/>
                  <a:pt x="3879947" y="41143"/>
                  <a:pt x="3717470" y="18288"/>
                </a:cubicBezTo>
                <a:cubicBezTo>
                  <a:pt x="3558660" y="10110"/>
                  <a:pt x="3468854" y="29375"/>
                  <a:pt x="3201909" y="18288"/>
                </a:cubicBezTo>
                <a:cubicBezTo>
                  <a:pt x="2965673" y="10505"/>
                  <a:pt x="2568327" y="22116"/>
                  <a:pt x="2360729" y="18288"/>
                </a:cubicBezTo>
                <a:cubicBezTo>
                  <a:pt x="2171885" y="49144"/>
                  <a:pt x="1923258" y="16020"/>
                  <a:pt x="1682359" y="18288"/>
                </a:cubicBezTo>
                <a:cubicBezTo>
                  <a:pt x="1430698" y="-2378"/>
                  <a:pt x="1324229" y="-1751"/>
                  <a:pt x="1166797" y="18288"/>
                </a:cubicBezTo>
                <a:cubicBezTo>
                  <a:pt x="1001390" y="41795"/>
                  <a:pt x="324313" y="57964"/>
                  <a:pt x="0" y="18288"/>
                </a:cubicBezTo>
                <a:cubicBezTo>
                  <a:pt x="285" y="13135"/>
                  <a:pt x="532" y="5956"/>
                  <a:pt x="0" y="0"/>
                </a:cubicBezTo>
                <a:close/>
              </a:path>
              <a:path w="8140446" h="18288" fill="none" stroke="0" extrusionOk="0">
                <a:moveTo>
                  <a:pt x="0" y="0"/>
                </a:moveTo>
                <a:cubicBezTo>
                  <a:pt x="69532" y="-6557"/>
                  <a:pt x="264219" y="3919"/>
                  <a:pt x="434157" y="0"/>
                </a:cubicBezTo>
                <a:cubicBezTo>
                  <a:pt x="600013" y="9090"/>
                  <a:pt x="921449" y="-13478"/>
                  <a:pt x="1193932" y="0"/>
                </a:cubicBezTo>
                <a:cubicBezTo>
                  <a:pt x="1443592" y="14844"/>
                  <a:pt x="1471188" y="10722"/>
                  <a:pt x="1628089" y="0"/>
                </a:cubicBezTo>
                <a:cubicBezTo>
                  <a:pt x="1750006" y="-24149"/>
                  <a:pt x="1967480" y="-14904"/>
                  <a:pt x="2225055" y="0"/>
                </a:cubicBezTo>
                <a:cubicBezTo>
                  <a:pt x="2503918" y="19247"/>
                  <a:pt x="2709263" y="-16351"/>
                  <a:pt x="3066235" y="0"/>
                </a:cubicBezTo>
                <a:cubicBezTo>
                  <a:pt x="3429723" y="-1627"/>
                  <a:pt x="3399401" y="30976"/>
                  <a:pt x="3744605" y="0"/>
                </a:cubicBezTo>
                <a:cubicBezTo>
                  <a:pt x="4081920" y="-40602"/>
                  <a:pt x="4258272" y="-2441"/>
                  <a:pt x="4504380" y="0"/>
                </a:cubicBezTo>
                <a:cubicBezTo>
                  <a:pt x="4760039" y="21121"/>
                  <a:pt x="4866555" y="-1351"/>
                  <a:pt x="5101346" y="0"/>
                </a:cubicBezTo>
                <a:cubicBezTo>
                  <a:pt x="5336279" y="1859"/>
                  <a:pt x="5465100" y="30801"/>
                  <a:pt x="5779717" y="0"/>
                </a:cubicBezTo>
                <a:cubicBezTo>
                  <a:pt x="6117018" y="-2879"/>
                  <a:pt x="6273497" y="-5002"/>
                  <a:pt x="6620896" y="0"/>
                </a:cubicBezTo>
                <a:cubicBezTo>
                  <a:pt x="6972306" y="38666"/>
                  <a:pt x="6992056" y="28334"/>
                  <a:pt x="7136458" y="0"/>
                </a:cubicBezTo>
                <a:cubicBezTo>
                  <a:pt x="7325567" y="-61201"/>
                  <a:pt x="7766555" y="-88399"/>
                  <a:pt x="8140446" y="0"/>
                </a:cubicBezTo>
                <a:cubicBezTo>
                  <a:pt x="8140031" y="7748"/>
                  <a:pt x="8139515" y="13015"/>
                  <a:pt x="8140446" y="18288"/>
                </a:cubicBezTo>
                <a:cubicBezTo>
                  <a:pt x="7892673" y="-4012"/>
                  <a:pt x="7668025" y="650"/>
                  <a:pt x="7543480" y="18288"/>
                </a:cubicBezTo>
                <a:cubicBezTo>
                  <a:pt x="7406710" y="-3467"/>
                  <a:pt x="7207646" y="8893"/>
                  <a:pt x="7109323" y="18288"/>
                </a:cubicBezTo>
                <a:cubicBezTo>
                  <a:pt x="6993037" y="49011"/>
                  <a:pt x="6598723" y="59405"/>
                  <a:pt x="6430952" y="18288"/>
                </a:cubicBezTo>
                <a:cubicBezTo>
                  <a:pt x="6284771" y="15315"/>
                  <a:pt x="6162730" y="20350"/>
                  <a:pt x="5915391" y="18288"/>
                </a:cubicBezTo>
                <a:cubicBezTo>
                  <a:pt x="5684668" y="13603"/>
                  <a:pt x="5422852" y="53618"/>
                  <a:pt x="5237020" y="18288"/>
                </a:cubicBezTo>
                <a:cubicBezTo>
                  <a:pt x="5035482" y="26296"/>
                  <a:pt x="4719808" y="55145"/>
                  <a:pt x="4558650" y="18288"/>
                </a:cubicBezTo>
                <a:cubicBezTo>
                  <a:pt x="4375169" y="-35587"/>
                  <a:pt x="4137553" y="12086"/>
                  <a:pt x="3880279" y="18288"/>
                </a:cubicBezTo>
                <a:cubicBezTo>
                  <a:pt x="3624533" y="32648"/>
                  <a:pt x="3467387" y="6480"/>
                  <a:pt x="3201909" y="18288"/>
                </a:cubicBezTo>
                <a:cubicBezTo>
                  <a:pt x="2918126" y="73342"/>
                  <a:pt x="2717830" y="-17156"/>
                  <a:pt x="2604943" y="18288"/>
                </a:cubicBezTo>
                <a:cubicBezTo>
                  <a:pt x="2496133" y="44525"/>
                  <a:pt x="2003915" y="18254"/>
                  <a:pt x="1845168" y="18288"/>
                </a:cubicBezTo>
                <a:cubicBezTo>
                  <a:pt x="1694518" y="14989"/>
                  <a:pt x="1344959" y="44188"/>
                  <a:pt x="1166797" y="18288"/>
                </a:cubicBezTo>
                <a:cubicBezTo>
                  <a:pt x="935925" y="69451"/>
                  <a:pt x="319712" y="-63972"/>
                  <a:pt x="0" y="18288"/>
                </a:cubicBezTo>
                <a:cubicBezTo>
                  <a:pt x="1307" y="12414"/>
                  <a:pt x="-32" y="574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custGeom>
                    <a:avLst/>
                    <a:gdLst>
                      <a:gd name="connsiteX0" fmla="*/ 0 w 8140446"/>
                      <a:gd name="connsiteY0" fmla="*/ 0 h 18288"/>
                      <a:gd name="connsiteX1" fmla="*/ 434157 w 8140446"/>
                      <a:gd name="connsiteY1" fmla="*/ 0 h 18288"/>
                      <a:gd name="connsiteX2" fmla="*/ 1193932 w 8140446"/>
                      <a:gd name="connsiteY2" fmla="*/ 0 h 18288"/>
                      <a:gd name="connsiteX3" fmla="*/ 1628089 w 8140446"/>
                      <a:gd name="connsiteY3" fmla="*/ 0 h 18288"/>
                      <a:gd name="connsiteX4" fmla="*/ 2225055 w 8140446"/>
                      <a:gd name="connsiteY4" fmla="*/ 0 h 18288"/>
                      <a:gd name="connsiteX5" fmla="*/ 3066235 w 8140446"/>
                      <a:gd name="connsiteY5" fmla="*/ 0 h 18288"/>
                      <a:gd name="connsiteX6" fmla="*/ 3744605 w 8140446"/>
                      <a:gd name="connsiteY6" fmla="*/ 0 h 18288"/>
                      <a:gd name="connsiteX7" fmla="*/ 4504380 w 8140446"/>
                      <a:gd name="connsiteY7" fmla="*/ 0 h 18288"/>
                      <a:gd name="connsiteX8" fmla="*/ 5101346 w 8140446"/>
                      <a:gd name="connsiteY8" fmla="*/ 0 h 18288"/>
                      <a:gd name="connsiteX9" fmla="*/ 5779717 w 8140446"/>
                      <a:gd name="connsiteY9" fmla="*/ 0 h 18288"/>
                      <a:gd name="connsiteX10" fmla="*/ 6620896 w 8140446"/>
                      <a:gd name="connsiteY10" fmla="*/ 0 h 18288"/>
                      <a:gd name="connsiteX11" fmla="*/ 7136458 w 8140446"/>
                      <a:gd name="connsiteY11" fmla="*/ 0 h 18288"/>
                      <a:gd name="connsiteX12" fmla="*/ 8140446 w 8140446"/>
                      <a:gd name="connsiteY12" fmla="*/ 0 h 18288"/>
                      <a:gd name="connsiteX13" fmla="*/ 8140446 w 8140446"/>
                      <a:gd name="connsiteY13" fmla="*/ 18288 h 18288"/>
                      <a:gd name="connsiteX14" fmla="*/ 7543480 w 8140446"/>
                      <a:gd name="connsiteY14" fmla="*/ 18288 h 18288"/>
                      <a:gd name="connsiteX15" fmla="*/ 7109323 w 8140446"/>
                      <a:gd name="connsiteY15" fmla="*/ 18288 h 18288"/>
                      <a:gd name="connsiteX16" fmla="*/ 6430952 w 8140446"/>
                      <a:gd name="connsiteY16" fmla="*/ 18288 h 18288"/>
                      <a:gd name="connsiteX17" fmla="*/ 5915391 w 8140446"/>
                      <a:gd name="connsiteY17" fmla="*/ 18288 h 18288"/>
                      <a:gd name="connsiteX18" fmla="*/ 5237020 w 8140446"/>
                      <a:gd name="connsiteY18" fmla="*/ 18288 h 18288"/>
                      <a:gd name="connsiteX19" fmla="*/ 4558650 w 8140446"/>
                      <a:gd name="connsiteY19" fmla="*/ 18288 h 18288"/>
                      <a:gd name="connsiteX20" fmla="*/ 3880279 w 8140446"/>
                      <a:gd name="connsiteY20" fmla="*/ 18288 h 18288"/>
                      <a:gd name="connsiteX21" fmla="*/ 3201909 w 8140446"/>
                      <a:gd name="connsiteY21" fmla="*/ 18288 h 18288"/>
                      <a:gd name="connsiteX22" fmla="*/ 2604943 w 8140446"/>
                      <a:gd name="connsiteY22" fmla="*/ 18288 h 18288"/>
                      <a:gd name="connsiteX23" fmla="*/ 1845168 w 8140446"/>
                      <a:gd name="connsiteY23" fmla="*/ 18288 h 18288"/>
                      <a:gd name="connsiteX24" fmla="*/ 1166797 w 8140446"/>
                      <a:gd name="connsiteY24" fmla="*/ 18288 h 18288"/>
                      <a:gd name="connsiteX25" fmla="*/ 0 w 8140446"/>
                      <a:gd name="connsiteY25" fmla="*/ 18288 h 18288"/>
                      <a:gd name="connsiteX26" fmla="*/ 0 w 8140446"/>
                      <a:gd name="connsiteY2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8140446" h="18288" fill="none" extrusionOk="0">
                        <a:moveTo>
                          <a:pt x="0" y="0"/>
                        </a:moveTo>
                        <a:cubicBezTo>
                          <a:pt x="94920" y="9103"/>
                          <a:pt x="287892" y="-4966"/>
                          <a:pt x="434157" y="0"/>
                        </a:cubicBezTo>
                        <a:cubicBezTo>
                          <a:pt x="580422" y="4966"/>
                          <a:pt x="943595" y="-14182"/>
                          <a:pt x="1193932" y="0"/>
                        </a:cubicBezTo>
                        <a:cubicBezTo>
                          <a:pt x="1444270" y="14182"/>
                          <a:pt x="1472129" y="5523"/>
                          <a:pt x="1628089" y="0"/>
                        </a:cubicBezTo>
                        <a:cubicBezTo>
                          <a:pt x="1784049" y="-5523"/>
                          <a:pt x="1962419" y="-17322"/>
                          <a:pt x="2225055" y="0"/>
                        </a:cubicBezTo>
                        <a:cubicBezTo>
                          <a:pt x="2487691" y="17322"/>
                          <a:pt x="2700681" y="1311"/>
                          <a:pt x="3066235" y="0"/>
                        </a:cubicBezTo>
                        <a:cubicBezTo>
                          <a:pt x="3431789" y="-1311"/>
                          <a:pt x="3405662" y="25081"/>
                          <a:pt x="3744605" y="0"/>
                        </a:cubicBezTo>
                        <a:cubicBezTo>
                          <a:pt x="4083548" y="-25081"/>
                          <a:pt x="4265111" y="-11945"/>
                          <a:pt x="4504380" y="0"/>
                        </a:cubicBezTo>
                        <a:cubicBezTo>
                          <a:pt x="4743649" y="11945"/>
                          <a:pt x="4860394" y="-2832"/>
                          <a:pt x="5101346" y="0"/>
                        </a:cubicBezTo>
                        <a:cubicBezTo>
                          <a:pt x="5342298" y="2832"/>
                          <a:pt x="5456387" y="23676"/>
                          <a:pt x="5779717" y="0"/>
                        </a:cubicBezTo>
                        <a:cubicBezTo>
                          <a:pt x="6103047" y="-23676"/>
                          <a:pt x="6270379" y="-37291"/>
                          <a:pt x="6620896" y="0"/>
                        </a:cubicBezTo>
                        <a:cubicBezTo>
                          <a:pt x="6971413" y="37291"/>
                          <a:pt x="6989068" y="24674"/>
                          <a:pt x="7136458" y="0"/>
                        </a:cubicBezTo>
                        <a:cubicBezTo>
                          <a:pt x="7283848" y="-24674"/>
                          <a:pt x="7752532" y="-22436"/>
                          <a:pt x="8140446" y="0"/>
                        </a:cubicBezTo>
                        <a:cubicBezTo>
                          <a:pt x="8140314" y="7702"/>
                          <a:pt x="8140234" y="13511"/>
                          <a:pt x="8140446" y="18288"/>
                        </a:cubicBezTo>
                        <a:cubicBezTo>
                          <a:pt x="7906329" y="-3043"/>
                          <a:pt x="7681180" y="27465"/>
                          <a:pt x="7543480" y="18288"/>
                        </a:cubicBezTo>
                        <a:cubicBezTo>
                          <a:pt x="7405780" y="9111"/>
                          <a:pt x="7216607" y="3660"/>
                          <a:pt x="7109323" y="18288"/>
                        </a:cubicBezTo>
                        <a:cubicBezTo>
                          <a:pt x="7002039" y="32916"/>
                          <a:pt x="6576231" y="42692"/>
                          <a:pt x="6430952" y="18288"/>
                        </a:cubicBezTo>
                        <a:cubicBezTo>
                          <a:pt x="6285673" y="-6116"/>
                          <a:pt x="6138840" y="34521"/>
                          <a:pt x="5915391" y="18288"/>
                        </a:cubicBezTo>
                        <a:cubicBezTo>
                          <a:pt x="5691942" y="2055"/>
                          <a:pt x="5459460" y="51666"/>
                          <a:pt x="5237020" y="18288"/>
                        </a:cubicBezTo>
                        <a:cubicBezTo>
                          <a:pt x="5014580" y="-15090"/>
                          <a:pt x="4747677" y="40449"/>
                          <a:pt x="4558650" y="18288"/>
                        </a:cubicBezTo>
                        <a:cubicBezTo>
                          <a:pt x="4369623" y="-3873"/>
                          <a:pt x="4146061" y="12568"/>
                          <a:pt x="3880279" y="18288"/>
                        </a:cubicBezTo>
                        <a:cubicBezTo>
                          <a:pt x="3614497" y="24008"/>
                          <a:pt x="3473808" y="-12908"/>
                          <a:pt x="3201909" y="18288"/>
                        </a:cubicBezTo>
                        <a:cubicBezTo>
                          <a:pt x="2930010" y="49484"/>
                          <a:pt x="2728175" y="-3430"/>
                          <a:pt x="2604943" y="18288"/>
                        </a:cubicBezTo>
                        <a:cubicBezTo>
                          <a:pt x="2481711" y="40006"/>
                          <a:pt x="2004334" y="26952"/>
                          <a:pt x="1845168" y="18288"/>
                        </a:cubicBezTo>
                        <a:cubicBezTo>
                          <a:pt x="1686003" y="9624"/>
                          <a:pt x="1375070" y="37580"/>
                          <a:pt x="1166797" y="18288"/>
                        </a:cubicBezTo>
                        <a:cubicBezTo>
                          <a:pt x="958524" y="-1004"/>
                          <a:pt x="342846" y="8880"/>
                          <a:pt x="0" y="18288"/>
                        </a:cubicBezTo>
                        <a:cubicBezTo>
                          <a:pt x="129" y="13298"/>
                          <a:pt x="-675" y="6857"/>
                          <a:pt x="0" y="0"/>
                        </a:cubicBezTo>
                        <a:close/>
                      </a:path>
                      <a:path w="8140446" h="18288" stroke="0" extrusionOk="0">
                        <a:moveTo>
                          <a:pt x="0" y="0"/>
                        </a:moveTo>
                        <a:cubicBezTo>
                          <a:pt x="142435" y="-24533"/>
                          <a:pt x="380026" y="17447"/>
                          <a:pt x="596966" y="0"/>
                        </a:cubicBezTo>
                        <a:cubicBezTo>
                          <a:pt x="813906" y="-17447"/>
                          <a:pt x="830530" y="13462"/>
                          <a:pt x="1031123" y="0"/>
                        </a:cubicBezTo>
                        <a:cubicBezTo>
                          <a:pt x="1231716" y="-13462"/>
                          <a:pt x="1634038" y="0"/>
                          <a:pt x="1872303" y="0"/>
                        </a:cubicBezTo>
                        <a:cubicBezTo>
                          <a:pt x="2110568" y="0"/>
                          <a:pt x="2261934" y="-25727"/>
                          <a:pt x="2469269" y="0"/>
                        </a:cubicBezTo>
                        <a:cubicBezTo>
                          <a:pt x="2676604" y="25727"/>
                          <a:pt x="2790440" y="16284"/>
                          <a:pt x="3066235" y="0"/>
                        </a:cubicBezTo>
                        <a:cubicBezTo>
                          <a:pt x="3342030" y="-16284"/>
                          <a:pt x="3685603" y="41976"/>
                          <a:pt x="3907414" y="0"/>
                        </a:cubicBezTo>
                        <a:cubicBezTo>
                          <a:pt x="4129225" y="-41976"/>
                          <a:pt x="4177416" y="-7598"/>
                          <a:pt x="4422976" y="0"/>
                        </a:cubicBezTo>
                        <a:cubicBezTo>
                          <a:pt x="4668536" y="7598"/>
                          <a:pt x="5023499" y="-28058"/>
                          <a:pt x="5264155" y="0"/>
                        </a:cubicBezTo>
                        <a:cubicBezTo>
                          <a:pt x="5504811" y="28058"/>
                          <a:pt x="5703675" y="13288"/>
                          <a:pt x="6105335" y="0"/>
                        </a:cubicBezTo>
                        <a:cubicBezTo>
                          <a:pt x="6506995" y="-13288"/>
                          <a:pt x="6455516" y="-5124"/>
                          <a:pt x="6783705" y="0"/>
                        </a:cubicBezTo>
                        <a:cubicBezTo>
                          <a:pt x="7111894" y="5124"/>
                          <a:pt x="7512856" y="10604"/>
                          <a:pt x="8140446" y="0"/>
                        </a:cubicBezTo>
                        <a:cubicBezTo>
                          <a:pt x="8140458" y="8833"/>
                          <a:pt x="8140986" y="9830"/>
                          <a:pt x="8140446" y="18288"/>
                        </a:cubicBezTo>
                        <a:cubicBezTo>
                          <a:pt x="7959314" y="3345"/>
                          <a:pt x="7870113" y="10437"/>
                          <a:pt x="7706289" y="18288"/>
                        </a:cubicBezTo>
                        <a:cubicBezTo>
                          <a:pt x="7542465" y="26139"/>
                          <a:pt x="7157940" y="17482"/>
                          <a:pt x="6865109" y="18288"/>
                        </a:cubicBezTo>
                        <a:cubicBezTo>
                          <a:pt x="6572278" y="19094"/>
                          <a:pt x="6524256" y="38051"/>
                          <a:pt x="6349548" y="18288"/>
                        </a:cubicBezTo>
                        <a:cubicBezTo>
                          <a:pt x="6174840" y="-1475"/>
                          <a:pt x="5951624" y="174"/>
                          <a:pt x="5671177" y="18288"/>
                        </a:cubicBezTo>
                        <a:cubicBezTo>
                          <a:pt x="5390730" y="36402"/>
                          <a:pt x="5222992" y="60058"/>
                          <a:pt x="4829998" y="18288"/>
                        </a:cubicBezTo>
                        <a:cubicBezTo>
                          <a:pt x="4437004" y="-23482"/>
                          <a:pt x="4344181" y="39087"/>
                          <a:pt x="4151627" y="18288"/>
                        </a:cubicBezTo>
                        <a:cubicBezTo>
                          <a:pt x="3959073" y="-2511"/>
                          <a:pt x="3886970" y="32875"/>
                          <a:pt x="3717470" y="18288"/>
                        </a:cubicBezTo>
                        <a:cubicBezTo>
                          <a:pt x="3547970" y="3701"/>
                          <a:pt x="3451521" y="31872"/>
                          <a:pt x="3201909" y="18288"/>
                        </a:cubicBezTo>
                        <a:cubicBezTo>
                          <a:pt x="2952297" y="4704"/>
                          <a:pt x="2543413" y="6029"/>
                          <a:pt x="2360729" y="18288"/>
                        </a:cubicBezTo>
                        <a:cubicBezTo>
                          <a:pt x="2178045" y="30547"/>
                          <a:pt x="1906056" y="25847"/>
                          <a:pt x="1682359" y="18288"/>
                        </a:cubicBezTo>
                        <a:cubicBezTo>
                          <a:pt x="1458662" y="10730"/>
                          <a:pt x="1330405" y="8046"/>
                          <a:pt x="1166797" y="18288"/>
                        </a:cubicBezTo>
                        <a:cubicBezTo>
                          <a:pt x="1003189" y="28530"/>
                          <a:pt x="278098" y="19533"/>
                          <a:pt x="0" y="18288"/>
                        </a:cubicBezTo>
                        <a:cubicBezTo>
                          <a:pt x="74" y="14054"/>
                          <a:pt x="-46" y="6997"/>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BB5F312-AF98-D41D-C82B-87B9EF1EF936}"/>
              </a:ext>
            </a:extLst>
          </p:cNvPr>
          <p:cNvSpPr>
            <a:spLocks noGrp="1"/>
          </p:cNvSpPr>
          <p:nvPr>
            <p:ph idx="1"/>
          </p:nvPr>
        </p:nvSpPr>
        <p:spPr>
          <a:xfrm>
            <a:off x="628650" y="1929384"/>
            <a:ext cx="7886700" cy="4251960"/>
          </a:xfrm>
        </p:spPr>
        <p:txBody>
          <a:bodyPr>
            <a:normAutofit lnSpcReduction="10000"/>
          </a:bodyPr>
          <a:lstStyle/>
          <a:p>
            <a:pPr marL="0" indent="0" algn="just">
              <a:buNone/>
            </a:pPr>
            <a:r>
              <a:rPr lang="en-US" b="1" i="0" u="none" strike="noStrike" dirty="0">
                <a:effectLst/>
                <a:latin typeface="Arial" panose="020B0604020202020204" pitchFamily="34" charset="0"/>
              </a:rPr>
              <a:t>     </a:t>
            </a:r>
            <a:r>
              <a:rPr lang="en-US" b="1" i="0" u="none" strike="noStrike" dirty="0">
                <a:effectLst/>
                <a:latin typeface="Century Gothic" panose="020B0502020202020204" pitchFamily="34" charset="0"/>
              </a:rPr>
              <a:t>9 </a:t>
            </a:r>
            <a:r>
              <a:rPr lang="en-US" i="0" u="none" strike="noStrike" dirty="0">
                <a:effectLst/>
                <a:highlight>
                  <a:srgbClr val="FFFF00"/>
                </a:highlight>
                <a:latin typeface="Century Gothic" panose="020B0502020202020204" pitchFamily="34" charset="0"/>
              </a:rPr>
              <a:t>Two </a:t>
            </a:r>
            <a:r>
              <a:rPr lang="en-US" i="1" u="none" strike="noStrike" dirty="0">
                <a:effectLst/>
                <a:highlight>
                  <a:srgbClr val="FFFF00"/>
                </a:highlight>
                <a:latin typeface="Century Gothic" panose="020B0502020202020204" pitchFamily="34" charset="0"/>
              </a:rPr>
              <a:t>are</a:t>
            </a:r>
            <a:r>
              <a:rPr lang="en-US" i="0" u="none" strike="noStrike" dirty="0">
                <a:effectLst/>
                <a:highlight>
                  <a:srgbClr val="FFFF00"/>
                </a:highlight>
                <a:latin typeface="Century Gothic" panose="020B0502020202020204" pitchFamily="34" charset="0"/>
              </a:rPr>
              <a:t> better than one</a:t>
            </a:r>
            <a:r>
              <a:rPr lang="en-US" i="0" u="none" strike="noStrike" dirty="0">
                <a:effectLst/>
                <a:latin typeface="Century Gothic" panose="020B0502020202020204" pitchFamily="34" charset="0"/>
              </a:rPr>
              <a:t>, because they have a good reward for their labor. </a:t>
            </a:r>
            <a:r>
              <a:rPr lang="en-US" b="1" i="0" u="none" strike="noStrike" dirty="0">
                <a:effectLst/>
                <a:latin typeface="Century Gothic" panose="020B0502020202020204" pitchFamily="34" charset="0"/>
              </a:rPr>
              <a:t>10</a:t>
            </a:r>
            <a:r>
              <a:rPr lang="en-US" i="0" u="none" strike="noStrike" dirty="0">
                <a:effectLst/>
                <a:latin typeface="Century Gothic" panose="020B0502020202020204" pitchFamily="34" charset="0"/>
              </a:rPr>
              <a:t> For if they fall, </a:t>
            </a:r>
            <a:r>
              <a:rPr lang="en-US" i="0" u="none" strike="noStrike" dirty="0">
                <a:effectLst/>
                <a:highlight>
                  <a:srgbClr val="FFFF00"/>
                </a:highlight>
                <a:latin typeface="Century Gothic" panose="020B0502020202020204" pitchFamily="34" charset="0"/>
              </a:rPr>
              <a:t>one will lift up his companion</a:t>
            </a:r>
            <a:r>
              <a:rPr lang="en-US" i="0" u="none" strike="noStrike" dirty="0">
                <a:effectLst/>
                <a:latin typeface="Century Gothic" panose="020B0502020202020204" pitchFamily="34" charset="0"/>
              </a:rPr>
              <a:t>. But woe to him </a:t>
            </a:r>
            <a:r>
              <a:rPr lang="en-US" i="1" u="none" strike="noStrike" dirty="0">
                <a:effectLst/>
                <a:latin typeface="Century Gothic" panose="020B0502020202020204" pitchFamily="34" charset="0"/>
              </a:rPr>
              <a:t>who</a:t>
            </a:r>
            <a:r>
              <a:rPr lang="en-US" i="0" u="none" strike="noStrike" dirty="0">
                <a:effectLst/>
                <a:latin typeface="Century Gothic" panose="020B0502020202020204" pitchFamily="34" charset="0"/>
              </a:rPr>
              <a:t>  </a:t>
            </a:r>
            <a:r>
              <a:rPr lang="en-US" i="1" u="none" strike="noStrike" dirty="0">
                <a:effectLst/>
                <a:latin typeface="Century Gothic" panose="020B0502020202020204" pitchFamily="34" charset="0"/>
              </a:rPr>
              <a:t>is</a:t>
            </a:r>
            <a:r>
              <a:rPr lang="en-US" i="0" u="none" strike="noStrike" dirty="0">
                <a:effectLst/>
                <a:latin typeface="Century Gothic" panose="020B0502020202020204" pitchFamily="34" charset="0"/>
              </a:rPr>
              <a:t> alone when he falls, for </a:t>
            </a:r>
            <a:r>
              <a:rPr lang="en-US" i="1" u="none" strike="noStrike" dirty="0">
                <a:effectLst/>
                <a:latin typeface="Century Gothic" panose="020B0502020202020204" pitchFamily="34" charset="0"/>
              </a:rPr>
              <a:t>he</a:t>
            </a:r>
            <a:r>
              <a:rPr lang="en-US" i="0" u="none" strike="noStrike" dirty="0">
                <a:effectLst/>
                <a:latin typeface="Century Gothic" panose="020B0502020202020204" pitchFamily="34" charset="0"/>
              </a:rPr>
              <a:t>  </a:t>
            </a:r>
            <a:r>
              <a:rPr lang="en-US" i="1" u="none" strike="noStrike" dirty="0">
                <a:effectLst/>
                <a:latin typeface="Century Gothic" panose="020B0502020202020204" pitchFamily="34" charset="0"/>
              </a:rPr>
              <a:t>has</a:t>
            </a:r>
            <a:r>
              <a:rPr lang="en-US" i="0" u="none" strike="noStrike" dirty="0">
                <a:effectLst/>
                <a:latin typeface="Century Gothic" panose="020B0502020202020204" pitchFamily="34" charset="0"/>
              </a:rPr>
              <a:t> no one to help him up. </a:t>
            </a:r>
            <a:r>
              <a:rPr lang="en-US" b="1" i="0" u="none" strike="noStrike" dirty="0">
                <a:effectLst/>
                <a:latin typeface="Century Gothic" panose="020B0502020202020204" pitchFamily="34" charset="0"/>
              </a:rPr>
              <a:t>11</a:t>
            </a:r>
            <a:r>
              <a:rPr lang="en-US" i="0" u="none" strike="noStrike" dirty="0">
                <a:effectLst/>
                <a:latin typeface="Century Gothic" panose="020B0502020202020204" pitchFamily="34" charset="0"/>
              </a:rPr>
              <a:t> Again, if two lie down together, they will keep warm; but how can one be warm </a:t>
            </a:r>
            <a:r>
              <a:rPr lang="en-US" i="1" u="none" strike="noStrike" dirty="0">
                <a:effectLst/>
                <a:latin typeface="Century Gothic" panose="020B0502020202020204" pitchFamily="34" charset="0"/>
              </a:rPr>
              <a:t>alone?</a:t>
            </a:r>
            <a:r>
              <a:rPr lang="en-US" dirty="0">
                <a:latin typeface="Century Gothic" panose="020B0502020202020204" pitchFamily="34" charset="0"/>
              </a:rPr>
              <a:t> </a:t>
            </a:r>
            <a:r>
              <a:rPr lang="en-US" b="1" i="0" u="none" strike="noStrike" dirty="0">
                <a:effectLst/>
                <a:latin typeface="Century Gothic" panose="020B0502020202020204" pitchFamily="34" charset="0"/>
              </a:rPr>
              <a:t>12 </a:t>
            </a:r>
            <a:r>
              <a:rPr lang="en-US" i="0" u="none" strike="noStrike" dirty="0">
                <a:effectLst/>
                <a:latin typeface="Century Gothic" panose="020B0502020202020204" pitchFamily="34" charset="0"/>
              </a:rPr>
              <a:t>Though one may be overpowered by another, two can withstand him. And a threefold cord is not quickly broken.</a:t>
            </a:r>
          </a:p>
          <a:p>
            <a:pPr marL="0" indent="0" algn="r">
              <a:buNone/>
            </a:pPr>
            <a:r>
              <a:rPr lang="en-US" sz="3200" b="1" dirty="0">
                <a:latin typeface="Century Gothic" panose="020B0502020202020204" pitchFamily="34" charset="0"/>
              </a:rPr>
              <a:t>~ Ecclesiastes 4:9-12</a:t>
            </a:r>
          </a:p>
        </p:txBody>
      </p:sp>
    </p:spTree>
    <p:extLst>
      <p:ext uri="{BB962C8B-B14F-4D97-AF65-F5344CB8AC3E}">
        <p14:creationId xmlns:p14="http://schemas.microsoft.com/office/powerpoint/2010/main" val="258886661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EC06D24-6E70-C0F3-2F47-A91FAD3118F1}"/>
              </a:ext>
            </a:extLst>
          </p:cNvPr>
          <p:cNvSpPr>
            <a:spLocks noGrp="1"/>
          </p:cNvSpPr>
          <p:nvPr>
            <p:ph type="title"/>
          </p:nvPr>
        </p:nvSpPr>
        <p:spPr>
          <a:xfrm>
            <a:off x="628650" y="365125"/>
            <a:ext cx="7886700" cy="1325563"/>
          </a:xfrm>
        </p:spPr>
        <p:txBody>
          <a:bodyPr>
            <a:normAutofit/>
          </a:bodyPr>
          <a:lstStyle/>
          <a:p>
            <a:r>
              <a:rPr lang="en-US" sz="4300" b="1" dirty="0">
                <a:latin typeface="Century Gothic" panose="020B0502020202020204" pitchFamily="34" charset="0"/>
              </a:rPr>
              <a:t>God Knows The Importance Of </a:t>
            </a:r>
            <a:r>
              <a:rPr lang="en-US" sz="4300" b="1" dirty="0">
                <a:solidFill>
                  <a:srgbClr val="C00000"/>
                </a:solidFill>
                <a:latin typeface="Century Gothic" panose="020B0502020202020204" pitchFamily="34" charset="0"/>
              </a:rPr>
              <a:t>TRUE Friends</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1777" y="1677373"/>
            <a:ext cx="8140446" cy="18288"/>
          </a:xfrm>
          <a:custGeom>
            <a:avLst/>
            <a:gdLst>
              <a:gd name="connsiteX0" fmla="*/ 0 w 8140446"/>
              <a:gd name="connsiteY0" fmla="*/ 0 h 18288"/>
              <a:gd name="connsiteX1" fmla="*/ 434157 w 8140446"/>
              <a:gd name="connsiteY1" fmla="*/ 0 h 18288"/>
              <a:gd name="connsiteX2" fmla="*/ 1193932 w 8140446"/>
              <a:gd name="connsiteY2" fmla="*/ 0 h 18288"/>
              <a:gd name="connsiteX3" fmla="*/ 1628089 w 8140446"/>
              <a:gd name="connsiteY3" fmla="*/ 0 h 18288"/>
              <a:gd name="connsiteX4" fmla="*/ 2225055 w 8140446"/>
              <a:gd name="connsiteY4" fmla="*/ 0 h 18288"/>
              <a:gd name="connsiteX5" fmla="*/ 3066235 w 8140446"/>
              <a:gd name="connsiteY5" fmla="*/ 0 h 18288"/>
              <a:gd name="connsiteX6" fmla="*/ 3744605 w 8140446"/>
              <a:gd name="connsiteY6" fmla="*/ 0 h 18288"/>
              <a:gd name="connsiteX7" fmla="*/ 4504380 w 8140446"/>
              <a:gd name="connsiteY7" fmla="*/ 0 h 18288"/>
              <a:gd name="connsiteX8" fmla="*/ 5101346 w 8140446"/>
              <a:gd name="connsiteY8" fmla="*/ 0 h 18288"/>
              <a:gd name="connsiteX9" fmla="*/ 5779717 w 8140446"/>
              <a:gd name="connsiteY9" fmla="*/ 0 h 18288"/>
              <a:gd name="connsiteX10" fmla="*/ 6620896 w 8140446"/>
              <a:gd name="connsiteY10" fmla="*/ 0 h 18288"/>
              <a:gd name="connsiteX11" fmla="*/ 7136458 w 8140446"/>
              <a:gd name="connsiteY11" fmla="*/ 0 h 18288"/>
              <a:gd name="connsiteX12" fmla="*/ 8140446 w 8140446"/>
              <a:gd name="connsiteY12" fmla="*/ 0 h 18288"/>
              <a:gd name="connsiteX13" fmla="*/ 8140446 w 8140446"/>
              <a:gd name="connsiteY13" fmla="*/ 18288 h 18288"/>
              <a:gd name="connsiteX14" fmla="*/ 7543480 w 8140446"/>
              <a:gd name="connsiteY14" fmla="*/ 18288 h 18288"/>
              <a:gd name="connsiteX15" fmla="*/ 7109323 w 8140446"/>
              <a:gd name="connsiteY15" fmla="*/ 18288 h 18288"/>
              <a:gd name="connsiteX16" fmla="*/ 6430952 w 8140446"/>
              <a:gd name="connsiteY16" fmla="*/ 18288 h 18288"/>
              <a:gd name="connsiteX17" fmla="*/ 5915391 w 8140446"/>
              <a:gd name="connsiteY17" fmla="*/ 18288 h 18288"/>
              <a:gd name="connsiteX18" fmla="*/ 5237020 w 8140446"/>
              <a:gd name="connsiteY18" fmla="*/ 18288 h 18288"/>
              <a:gd name="connsiteX19" fmla="*/ 4558650 w 8140446"/>
              <a:gd name="connsiteY19" fmla="*/ 18288 h 18288"/>
              <a:gd name="connsiteX20" fmla="*/ 3880279 w 8140446"/>
              <a:gd name="connsiteY20" fmla="*/ 18288 h 18288"/>
              <a:gd name="connsiteX21" fmla="*/ 3201909 w 8140446"/>
              <a:gd name="connsiteY21" fmla="*/ 18288 h 18288"/>
              <a:gd name="connsiteX22" fmla="*/ 2604943 w 8140446"/>
              <a:gd name="connsiteY22" fmla="*/ 18288 h 18288"/>
              <a:gd name="connsiteX23" fmla="*/ 1845168 w 8140446"/>
              <a:gd name="connsiteY23" fmla="*/ 18288 h 18288"/>
              <a:gd name="connsiteX24" fmla="*/ 1166797 w 8140446"/>
              <a:gd name="connsiteY24" fmla="*/ 18288 h 18288"/>
              <a:gd name="connsiteX25" fmla="*/ 0 w 8140446"/>
              <a:gd name="connsiteY25" fmla="*/ 18288 h 18288"/>
              <a:gd name="connsiteX26" fmla="*/ 0 w 8140446"/>
              <a:gd name="connsiteY26" fmla="*/ 0 h 18288"/>
              <a:gd name="connsiteX0" fmla="*/ 0 w 8140446"/>
              <a:gd name="connsiteY0" fmla="*/ 0 h 18288"/>
              <a:gd name="connsiteX1" fmla="*/ 596966 w 8140446"/>
              <a:gd name="connsiteY1" fmla="*/ 0 h 18288"/>
              <a:gd name="connsiteX2" fmla="*/ 1031123 w 8140446"/>
              <a:gd name="connsiteY2" fmla="*/ 0 h 18288"/>
              <a:gd name="connsiteX3" fmla="*/ 1872303 w 8140446"/>
              <a:gd name="connsiteY3" fmla="*/ 0 h 18288"/>
              <a:gd name="connsiteX4" fmla="*/ 2469269 w 8140446"/>
              <a:gd name="connsiteY4" fmla="*/ 0 h 18288"/>
              <a:gd name="connsiteX5" fmla="*/ 3066235 w 8140446"/>
              <a:gd name="connsiteY5" fmla="*/ 0 h 18288"/>
              <a:gd name="connsiteX6" fmla="*/ 3907414 w 8140446"/>
              <a:gd name="connsiteY6" fmla="*/ 0 h 18288"/>
              <a:gd name="connsiteX7" fmla="*/ 4422976 w 8140446"/>
              <a:gd name="connsiteY7" fmla="*/ 0 h 18288"/>
              <a:gd name="connsiteX8" fmla="*/ 5264155 w 8140446"/>
              <a:gd name="connsiteY8" fmla="*/ 0 h 18288"/>
              <a:gd name="connsiteX9" fmla="*/ 6105335 w 8140446"/>
              <a:gd name="connsiteY9" fmla="*/ 0 h 18288"/>
              <a:gd name="connsiteX10" fmla="*/ 6783705 w 8140446"/>
              <a:gd name="connsiteY10" fmla="*/ 0 h 18288"/>
              <a:gd name="connsiteX11" fmla="*/ 8140446 w 8140446"/>
              <a:gd name="connsiteY11" fmla="*/ 0 h 18288"/>
              <a:gd name="connsiteX12" fmla="*/ 8140446 w 8140446"/>
              <a:gd name="connsiteY12" fmla="*/ 18288 h 18288"/>
              <a:gd name="connsiteX13" fmla="*/ 7706289 w 8140446"/>
              <a:gd name="connsiteY13" fmla="*/ 18288 h 18288"/>
              <a:gd name="connsiteX14" fmla="*/ 6865109 w 8140446"/>
              <a:gd name="connsiteY14" fmla="*/ 18288 h 18288"/>
              <a:gd name="connsiteX15" fmla="*/ 6349548 w 8140446"/>
              <a:gd name="connsiteY15" fmla="*/ 18288 h 18288"/>
              <a:gd name="connsiteX16" fmla="*/ 5671177 w 8140446"/>
              <a:gd name="connsiteY16" fmla="*/ 18288 h 18288"/>
              <a:gd name="connsiteX17" fmla="*/ 4829998 w 8140446"/>
              <a:gd name="connsiteY17" fmla="*/ 18288 h 18288"/>
              <a:gd name="connsiteX18" fmla="*/ 4151627 w 8140446"/>
              <a:gd name="connsiteY18" fmla="*/ 18288 h 18288"/>
              <a:gd name="connsiteX19" fmla="*/ 3717470 w 8140446"/>
              <a:gd name="connsiteY19" fmla="*/ 18288 h 18288"/>
              <a:gd name="connsiteX20" fmla="*/ 3201909 w 8140446"/>
              <a:gd name="connsiteY20" fmla="*/ 18288 h 18288"/>
              <a:gd name="connsiteX21" fmla="*/ 2360729 w 8140446"/>
              <a:gd name="connsiteY21" fmla="*/ 18288 h 18288"/>
              <a:gd name="connsiteX22" fmla="*/ 1682359 w 8140446"/>
              <a:gd name="connsiteY22" fmla="*/ 18288 h 18288"/>
              <a:gd name="connsiteX23" fmla="*/ 1166797 w 8140446"/>
              <a:gd name="connsiteY23" fmla="*/ 18288 h 18288"/>
              <a:gd name="connsiteX24" fmla="*/ 0 w 8140446"/>
              <a:gd name="connsiteY24" fmla="*/ 18288 h 18288"/>
              <a:gd name="connsiteX25" fmla="*/ 0 w 8140446"/>
              <a:gd name="connsiteY2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8140446" h="18288" fill="none" extrusionOk="0">
                <a:moveTo>
                  <a:pt x="0" y="0"/>
                </a:moveTo>
                <a:cubicBezTo>
                  <a:pt x="87427" y="6231"/>
                  <a:pt x="309612" y="-26324"/>
                  <a:pt x="434157" y="0"/>
                </a:cubicBezTo>
                <a:cubicBezTo>
                  <a:pt x="536972" y="29330"/>
                  <a:pt x="959392" y="28619"/>
                  <a:pt x="1193932" y="0"/>
                </a:cubicBezTo>
                <a:cubicBezTo>
                  <a:pt x="1446097" y="13819"/>
                  <a:pt x="1471680" y="7203"/>
                  <a:pt x="1628089" y="0"/>
                </a:cubicBezTo>
                <a:cubicBezTo>
                  <a:pt x="1817415" y="4047"/>
                  <a:pt x="1949536" y="-59324"/>
                  <a:pt x="2225055" y="0"/>
                </a:cubicBezTo>
                <a:cubicBezTo>
                  <a:pt x="2520490" y="18365"/>
                  <a:pt x="2717469" y="18707"/>
                  <a:pt x="3066235" y="0"/>
                </a:cubicBezTo>
                <a:cubicBezTo>
                  <a:pt x="3437075" y="3751"/>
                  <a:pt x="3408347" y="31644"/>
                  <a:pt x="3744605" y="0"/>
                </a:cubicBezTo>
                <a:cubicBezTo>
                  <a:pt x="4097249" y="-11527"/>
                  <a:pt x="4249699" y="-32555"/>
                  <a:pt x="4504380" y="0"/>
                </a:cubicBezTo>
                <a:cubicBezTo>
                  <a:pt x="4737570" y="17980"/>
                  <a:pt x="4877497" y="1006"/>
                  <a:pt x="5101346" y="0"/>
                </a:cubicBezTo>
                <a:cubicBezTo>
                  <a:pt x="5359305" y="-15330"/>
                  <a:pt x="5447195" y="7257"/>
                  <a:pt x="5779717" y="0"/>
                </a:cubicBezTo>
                <a:cubicBezTo>
                  <a:pt x="6090019" y="-17621"/>
                  <a:pt x="6273151" y="4279"/>
                  <a:pt x="6620896" y="0"/>
                </a:cubicBezTo>
                <a:cubicBezTo>
                  <a:pt x="6968586" y="34056"/>
                  <a:pt x="6990073" y="23587"/>
                  <a:pt x="7136458" y="0"/>
                </a:cubicBezTo>
                <a:cubicBezTo>
                  <a:pt x="7320575" y="20480"/>
                  <a:pt x="7847401" y="-6173"/>
                  <a:pt x="8140446" y="0"/>
                </a:cubicBezTo>
                <a:cubicBezTo>
                  <a:pt x="8139878" y="7862"/>
                  <a:pt x="8140227" y="13269"/>
                  <a:pt x="8140446" y="18288"/>
                </a:cubicBezTo>
                <a:cubicBezTo>
                  <a:pt x="7908069" y="-20636"/>
                  <a:pt x="7683037" y="21977"/>
                  <a:pt x="7543480" y="18288"/>
                </a:cubicBezTo>
                <a:cubicBezTo>
                  <a:pt x="7393752" y="10050"/>
                  <a:pt x="7221032" y="-3229"/>
                  <a:pt x="7109323" y="18288"/>
                </a:cubicBezTo>
                <a:cubicBezTo>
                  <a:pt x="7015297" y="22483"/>
                  <a:pt x="6599332" y="40899"/>
                  <a:pt x="6430952" y="18288"/>
                </a:cubicBezTo>
                <a:cubicBezTo>
                  <a:pt x="6292915" y="-34150"/>
                  <a:pt x="6142305" y="21507"/>
                  <a:pt x="5915391" y="18288"/>
                </a:cubicBezTo>
                <a:cubicBezTo>
                  <a:pt x="5682725" y="47843"/>
                  <a:pt x="5440566" y="31420"/>
                  <a:pt x="5237020" y="18288"/>
                </a:cubicBezTo>
                <a:cubicBezTo>
                  <a:pt x="5046456" y="10577"/>
                  <a:pt x="4706449" y="51976"/>
                  <a:pt x="4558650" y="18288"/>
                </a:cubicBezTo>
                <a:cubicBezTo>
                  <a:pt x="4361396" y="-987"/>
                  <a:pt x="4145362" y="-22303"/>
                  <a:pt x="3880279" y="18288"/>
                </a:cubicBezTo>
                <a:cubicBezTo>
                  <a:pt x="3610716" y="25411"/>
                  <a:pt x="3472690" y="4008"/>
                  <a:pt x="3201909" y="18288"/>
                </a:cubicBezTo>
                <a:cubicBezTo>
                  <a:pt x="2913595" y="35097"/>
                  <a:pt x="2753317" y="-1149"/>
                  <a:pt x="2604943" y="18288"/>
                </a:cubicBezTo>
                <a:cubicBezTo>
                  <a:pt x="2450130" y="36989"/>
                  <a:pt x="1974183" y="40159"/>
                  <a:pt x="1845168" y="18288"/>
                </a:cubicBezTo>
                <a:cubicBezTo>
                  <a:pt x="1677929" y="220"/>
                  <a:pt x="1378098" y="-772"/>
                  <a:pt x="1166797" y="18288"/>
                </a:cubicBezTo>
                <a:cubicBezTo>
                  <a:pt x="921150" y="53277"/>
                  <a:pt x="327457" y="47297"/>
                  <a:pt x="0" y="18288"/>
                </a:cubicBezTo>
                <a:cubicBezTo>
                  <a:pt x="-589" y="13471"/>
                  <a:pt x="-474" y="7409"/>
                  <a:pt x="0" y="0"/>
                </a:cubicBezTo>
                <a:close/>
              </a:path>
              <a:path w="8140446" h="18288" stroke="0" extrusionOk="0">
                <a:moveTo>
                  <a:pt x="0" y="0"/>
                </a:moveTo>
                <a:cubicBezTo>
                  <a:pt x="136968" y="-25482"/>
                  <a:pt x="379786" y="11224"/>
                  <a:pt x="596966" y="0"/>
                </a:cubicBezTo>
                <a:cubicBezTo>
                  <a:pt x="815878" y="-21223"/>
                  <a:pt x="832062" y="11868"/>
                  <a:pt x="1031123" y="0"/>
                </a:cubicBezTo>
                <a:cubicBezTo>
                  <a:pt x="1256800" y="-30738"/>
                  <a:pt x="1658090" y="-20345"/>
                  <a:pt x="1872303" y="0"/>
                </a:cubicBezTo>
                <a:cubicBezTo>
                  <a:pt x="2115604" y="28431"/>
                  <a:pt x="2277865" y="-40642"/>
                  <a:pt x="2469269" y="0"/>
                </a:cubicBezTo>
                <a:cubicBezTo>
                  <a:pt x="2679731" y="25919"/>
                  <a:pt x="2788602" y="-6498"/>
                  <a:pt x="3066235" y="0"/>
                </a:cubicBezTo>
                <a:cubicBezTo>
                  <a:pt x="3325663" y="-14487"/>
                  <a:pt x="3706561" y="67517"/>
                  <a:pt x="3907414" y="0"/>
                </a:cubicBezTo>
                <a:cubicBezTo>
                  <a:pt x="4127229" y="-37113"/>
                  <a:pt x="4179037" y="-8167"/>
                  <a:pt x="4422976" y="0"/>
                </a:cubicBezTo>
                <a:cubicBezTo>
                  <a:pt x="4683575" y="-28486"/>
                  <a:pt x="5055803" y="-13799"/>
                  <a:pt x="5264155" y="0"/>
                </a:cubicBezTo>
                <a:cubicBezTo>
                  <a:pt x="5513566" y="14315"/>
                  <a:pt x="5735215" y="2768"/>
                  <a:pt x="6105335" y="0"/>
                </a:cubicBezTo>
                <a:cubicBezTo>
                  <a:pt x="6510913" y="-12587"/>
                  <a:pt x="6456171" y="3247"/>
                  <a:pt x="6783705" y="0"/>
                </a:cubicBezTo>
                <a:cubicBezTo>
                  <a:pt x="7057099" y="-15461"/>
                  <a:pt x="7592067" y="5384"/>
                  <a:pt x="8140446" y="0"/>
                </a:cubicBezTo>
                <a:cubicBezTo>
                  <a:pt x="8140452" y="8597"/>
                  <a:pt x="8141122" y="9732"/>
                  <a:pt x="8140446" y="18288"/>
                </a:cubicBezTo>
                <a:cubicBezTo>
                  <a:pt x="7961834" y="8406"/>
                  <a:pt x="7874097" y="10350"/>
                  <a:pt x="7706289" y="18288"/>
                </a:cubicBezTo>
                <a:cubicBezTo>
                  <a:pt x="7582508" y="-14920"/>
                  <a:pt x="7179551" y="-33111"/>
                  <a:pt x="6865109" y="18288"/>
                </a:cubicBezTo>
                <a:cubicBezTo>
                  <a:pt x="6583382" y="24117"/>
                  <a:pt x="6525821" y="36696"/>
                  <a:pt x="6349548" y="18288"/>
                </a:cubicBezTo>
                <a:cubicBezTo>
                  <a:pt x="6209953" y="10881"/>
                  <a:pt x="5959707" y="-47828"/>
                  <a:pt x="5671177" y="18288"/>
                </a:cubicBezTo>
                <a:cubicBezTo>
                  <a:pt x="5387744" y="29809"/>
                  <a:pt x="5228514" y="101507"/>
                  <a:pt x="4829998" y="18288"/>
                </a:cubicBezTo>
                <a:cubicBezTo>
                  <a:pt x="4415646" y="-28596"/>
                  <a:pt x="4343809" y="28954"/>
                  <a:pt x="4151627" y="18288"/>
                </a:cubicBezTo>
                <a:cubicBezTo>
                  <a:pt x="3950673" y="-9796"/>
                  <a:pt x="3879947" y="41143"/>
                  <a:pt x="3717470" y="18288"/>
                </a:cubicBezTo>
                <a:cubicBezTo>
                  <a:pt x="3558660" y="10110"/>
                  <a:pt x="3468854" y="29375"/>
                  <a:pt x="3201909" y="18288"/>
                </a:cubicBezTo>
                <a:cubicBezTo>
                  <a:pt x="2965673" y="10505"/>
                  <a:pt x="2568327" y="22116"/>
                  <a:pt x="2360729" y="18288"/>
                </a:cubicBezTo>
                <a:cubicBezTo>
                  <a:pt x="2171885" y="49144"/>
                  <a:pt x="1923258" y="16020"/>
                  <a:pt x="1682359" y="18288"/>
                </a:cubicBezTo>
                <a:cubicBezTo>
                  <a:pt x="1430698" y="-2378"/>
                  <a:pt x="1324229" y="-1751"/>
                  <a:pt x="1166797" y="18288"/>
                </a:cubicBezTo>
                <a:cubicBezTo>
                  <a:pt x="1001390" y="41795"/>
                  <a:pt x="324313" y="57964"/>
                  <a:pt x="0" y="18288"/>
                </a:cubicBezTo>
                <a:cubicBezTo>
                  <a:pt x="285" y="13135"/>
                  <a:pt x="532" y="5956"/>
                  <a:pt x="0" y="0"/>
                </a:cubicBezTo>
                <a:close/>
              </a:path>
              <a:path w="8140446" h="18288" fill="none" stroke="0" extrusionOk="0">
                <a:moveTo>
                  <a:pt x="0" y="0"/>
                </a:moveTo>
                <a:cubicBezTo>
                  <a:pt x="69532" y="-6557"/>
                  <a:pt x="264219" y="3919"/>
                  <a:pt x="434157" y="0"/>
                </a:cubicBezTo>
                <a:cubicBezTo>
                  <a:pt x="600013" y="9090"/>
                  <a:pt x="921449" y="-13478"/>
                  <a:pt x="1193932" y="0"/>
                </a:cubicBezTo>
                <a:cubicBezTo>
                  <a:pt x="1443592" y="14844"/>
                  <a:pt x="1471188" y="10722"/>
                  <a:pt x="1628089" y="0"/>
                </a:cubicBezTo>
                <a:cubicBezTo>
                  <a:pt x="1750006" y="-24149"/>
                  <a:pt x="1967480" y="-14904"/>
                  <a:pt x="2225055" y="0"/>
                </a:cubicBezTo>
                <a:cubicBezTo>
                  <a:pt x="2503918" y="19247"/>
                  <a:pt x="2709263" y="-16351"/>
                  <a:pt x="3066235" y="0"/>
                </a:cubicBezTo>
                <a:cubicBezTo>
                  <a:pt x="3429723" y="-1627"/>
                  <a:pt x="3399401" y="30976"/>
                  <a:pt x="3744605" y="0"/>
                </a:cubicBezTo>
                <a:cubicBezTo>
                  <a:pt x="4081920" y="-40602"/>
                  <a:pt x="4258272" y="-2441"/>
                  <a:pt x="4504380" y="0"/>
                </a:cubicBezTo>
                <a:cubicBezTo>
                  <a:pt x="4760039" y="21121"/>
                  <a:pt x="4866555" y="-1351"/>
                  <a:pt x="5101346" y="0"/>
                </a:cubicBezTo>
                <a:cubicBezTo>
                  <a:pt x="5336279" y="1859"/>
                  <a:pt x="5465100" y="30801"/>
                  <a:pt x="5779717" y="0"/>
                </a:cubicBezTo>
                <a:cubicBezTo>
                  <a:pt x="6117018" y="-2879"/>
                  <a:pt x="6273497" y="-5002"/>
                  <a:pt x="6620896" y="0"/>
                </a:cubicBezTo>
                <a:cubicBezTo>
                  <a:pt x="6972306" y="38666"/>
                  <a:pt x="6992056" y="28334"/>
                  <a:pt x="7136458" y="0"/>
                </a:cubicBezTo>
                <a:cubicBezTo>
                  <a:pt x="7325567" y="-61201"/>
                  <a:pt x="7766555" y="-88399"/>
                  <a:pt x="8140446" y="0"/>
                </a:cubicBezTo>
                <a:cubicBezTo>
                  <a:pt x="8140031" y="7748"/>
                  <a:pt x="8139515" y="13015"/>
                  <a:pt x="8140446" y="18288"/>
                </a:cubicBezTo>
                <a:cubicBezTo>
                  <a:pt x="7892673" y="-4012"/>
                  <a:pt x="7668025" y="650"/>
                  <a:pt x="7543480" y="18288"/>
                </a:cubicBezTo>
                <a:cubicBezTo>
                  <a:pt x="7406710" y="-3467"/>
                  <a:pt x="7207646" y="8893"/>
                  <a:pt x="7109323" y="18288"/>
                </a:cubicBezTo>
                <a:cubicBezTo>
                  <a:pt x="6993037" y="49011"/>
                  <a:pt x="6598723" y="59405"/>
                  <a:pt x="6430952" y="18288"/>
                </a:cubicBezTo>
                <a:cubicBezTo>
                  <a:pt x="6284771" y="15315"/>
                  <a:pt x="6162730" y="20350"/>
                  <a:pt x="5915391" y="18288"/>
                </a:cubicBezTo>
                <a:cubicBezTo>
                  <a:pt x="5684668" y="13603"/>
                  <a:pt x="5422852" y="53618"/>
                  <a:pt x="5237020" y="18288"/>
                </a:cubicBezTo>
                <a:cubicBezTo>
                  <a:pt x="5035482" y="26296"/>
                  <a:pt x="4719808" y="55145"/>
                  <a:pt x="4558650" y="18288"/>
                </a:cubicBezTo>
                <a:cubicBezTo>
                  <a:pt x="4375169" y="-35587"/>
                  <a:pt x="4137553" y="12086"/>
                  <a:pt x="3880279" y="18288"/>
                </a:cubicBezTo>
                <a:cubicBezTo>
                  <a:pt x="3624533" y="32648"/>
                  <a:pt x="3467387" y="6480"/>
                  <a:pt x="3201909" y="18288"/>
                </a:cubicBezTo>
                <a:cubicBezTo>
                  <a:pt x="2918126" y="73342"/>
                  <a:pt x="2717830" y="-17156"/>
                  <a:pt x="2604943" y="18288"/>
                </a:cubicBezTo>
                <a:cubicBezTo>
                  <a:pt x="2496133" y="44525"/>
                  <a:pt x="2003915" y="18254"/>
                  <a:pt x="1845168" y="18288"/>
                </a:cubicBezTo>
                <a:cubicBezTo>
                  <a:pt x="1694518" y="14989"/>
                  <a:pt x="1344959" y="44188"/>
                  <a:pt x="1166797" y="18288"/>
                </a:cubicBezTo>
                <a:cubicBezTo>
                  <a:pt x="935925" y="69451"/>
                  <a:pt x="319712" y="-63972"/>
                  <a:pt x="0" y="18288"/>
                </a:cubicBezTo>
                <a:cubicBezTo>
                  <a:pt x="1307" y="12414"/>
                  <a:pt x="-32" y="574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custGeom>
                    <a:avLst/>
                    <a:gdLst>
                      <a:gd name="connsiteX0" fmla="*/ 0 w 8140446"/>
                      <a:gd name="connsiteY0" fmla="*/ 0 h 18288"/>
                      <a:gd name="connsiteX1" fmla="*/ 434157 w 8140446"/>
                      <a:gd name="connsiteY1" fmla="*/ 0 h 18288"/>
                      <a:gd name="connsiteX2" fmla="*/ 1193932 w 8140446"/>
                      <a:gd name="connsiteY2" fmla="*/ 0 h 18288"/>
                      <a:gd name="connsiteX3" fmla="*/ 1628089 w 8140446"/>
                      <a:gd name="connsiteY3" fmla="*/ 0 h 18288"/>
                      <a:gd name="connsiteX4" fmla="*/ 2225055 w 8140446"/>
                      <a:gd name="connsiteY4" fmla="*/ 0 h 18288"/>
                      <a:gd name="connsiteX5" fmla="*/ 3066235 w 8140446"/>
                      <a:gd name="connsiteY5" fmla="*/ 0 h 18288"/>
                      <a:gd name="connsiteX6" fmla="*/ 3744605 w 8140446"/>
                      <a:gd name="connsiteY6" fmla="*/ 0 h 18288"/>
                      <a:gd name="connsiteX7" fmla="*/ 4504380 w 8140446"/>
                      <a:gd name="connsiteY7" fmla="*/ 0 h 18288"/>
                      <a:gd name="connsiteX8" fmla="*/ 5101346 w 8140446"/>
                      <a:gd name="connsiteY8" fmla="*/ 0 h 18288"/>
                      <a:gd name="connsiteX9" fmla="*/ 5779717 w 8140446"/>
                      <a:gd name="connsiteY9" fmla="*/ 0 h 18288"/>
                      <a:gd name="connsiteX10" fmla="*/ 6620896 w 8140446"/>
                      <a:gd name="connsiteY10" fmla="*/ 0 h 18288"/>
                      <a:gd name="connsiteX11" fmla="*/ 7136458 w 8140446"/>
                      <a:gd name="connsiteY11" fmla="*/ 0 h 18288"/>
                      <a:gd name="connsiteX12" fmla="*/ 8140446 w 8140446"/>
                      <a:gd name="connsiteY12" fmla="*/ 0 h 18288"/>
                      <a:gd name="connsiteX13" fmla="*/ 8140446 w 8140446"/>
                      <a:gd name="connsiteY13" fmla="*/ 18288 h 18288"/>
                      <a:gd name="connsiteX14" fmla="*/ 7543480 w 8140446"/>
                      <a:gd name="connsiteY14" fmla="*/ 18288 h 18288"/>
                      <a:gd name="connsiteX15" fmla="*/ 7109323 w 8140446"/>
                      <a:gd name="connsiteY15" fmla="*/ 18288 h 18288"/>
                      <a:gd name="connsiteX16" fmla="*/ 6430952 w 8140446"/>
                      <a:gd name="connsiteY16" fmla="*/ 18288 h 18288"/>
                      <a:gd name="connsiteX17" fmla="*/ 5915391 w 8140446"/>
                      <a:gd name="connsiteY17" fmla="*/ 18288 h 18288"/>
                      <a:gd name="connsiteX18" fmla="*/ 5237020 w 8140446"/>
                      <a:gd name="connsiteY18" fmla="*/ 18288 h 18288"/>
                      <a:gd name="connsiteX19" fmla="*/ 4558650 w 8140446"/>
                      <a:gd name="connsiteY19" fmla="*/ 18288 h 18288"/>
                      <a:gd name="connsiteX20" fmla="*/ 3880279 w 8140446"/>
                      <a:gd name="connsiteY20" fmla="*/ 18288 h 18288"/>
                      <a:gd name="connsiteX21" fmla="*/ 3201909 w 8140446"/>
                      <a:gd name="connsiteY21" fmla="*/ 18288 h 18288"/>
                      <a:gd name="connsiteX22" fmla="*/ 2604943 w 8140446"/>
                      <a:gd name="connsiteY22" fmla="*/ 18288 h 18288"/>
                      <a:gd name="connsiteX23" fmla="*/ 1845168 w 8140446"/>
                      <a:gd name="connsiteY23" fmla="*/ 18288 h 18288"/>
                      <a:gd name="connsiteX24" fmla="*/ 1166797 w 8140446"/>
                      <a:gd name="connsiteY24" fmla="*/ 18288 h 18288"/>
                      <a:gd name="connsiteX25" fmla="*/ 0 w 8140446"/>
                      <a:gd name="connsiteY25" fmla="*/ 18288 h 18288"/>
                      <a:gd name="connsiteX26" fmla="*/ 0 w 8140446"/>
                      <a:gd name="connsiteY2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8140446" h="18288" fill="none" extrusionOk="0">
                        <a:moveTo>
                          <a:pt x="0" y="0"/>
                        </a:moveTo>
                        <a:cubicBezTo>
                          <a:pt x="94920" y="9103"/>
                          <a:pt x="287892" y="-4966"/>
                          <a:pt x="434157" y="0"/>
                        </a:cubicBezTo>
                        <a:cubicBezTo>
                          <a:pt x="580422" y="4966"/>
                          <a:pt x="943595" y="-14182"/>
                          <a:pt x="1193932" y="0"/>
                        </a:cubicBezTo>
                        <a:cubicBezTo>
                          <a:pt x="1444270" y="14182"/>
                          <a:pt x="1472129" y="5523"/>
                          <a:pt x="1628089" y="0"/>
                        </a:cubicBezTo>
                        <a:cubicBezTo>
                          <a:pt x="1784049" y="-5523"/>
                          <a:pt x="1962419" y="-17322"/>
                          <a:pt x="2225055" y="0"/>
                        </a:cubicBezTo>
                        <a:cubicBezTo>
                          <a:pt x="2487691" y="17322"/>
                          <a:pt x="2700681" y="1311"/>
                          <a:pt x="3066235" y="0"/>
                        </a:cubicBezTo>
                        <a:cubicBezTo>
                          <a:pt x="3431789" y="-1311"/>
                          <a:pt x="3405662" y="25081"/>
                          <a:pt x="3744605" y="0"/>
                        </a:cubicBezTo>
                        <a:cubicBezTo>
                          <a:pt x="4083548" y="-25081"/>
                          <a:pt x="4265111" y="-11945"/>
                          <a:pt x="4504380" y="0"/>
                        </a:cubicBezTo>
                        <a:cubicBezTo>
                          <a:pt x="4743649" y="11945"/>
                          <a:pt x="4860394" y="-2832"/>
                          <a:pt x="5101346" y="0"/>
                        </a:cubicBezTo>
                        <a:cubicBezTo>
                          <a:pt x="5342298" y="2832"/>
                          <a:pt x="5456387" y="23676"/>
                          <a:pt x="5779717" y="0"/>
                        </a:cubicBezTo>
                        <a:cubicBezTo>
                          <a:pt x="6103047" y="-23676"/>
                          <a:pt x="6270379" y="-37291"/>
                          <a:pt x="6620896" y="0"/>
                        </a:cubicBezTo>
                        <a:cubicBezTo>
                          <a:pt x="6971413" y="37291"/>
                          <a:pt x="6989068" y="24674"/>
                          <a:pt x="7136458" y="0"/>
                        </a:cubicBezTo>
                        <a:cubicBezTo>
                          <a:pt x="7283848" y="-24674"/>
                          <a:pt x="7752532" y="-22436"/>
                          <a:pt x="8140446" y="0"/>
                        </a:cubicBezTo>
                        <a:cubicBezTo>
                          <a:pt x="8140314" y="7702"/>
                          <a:pt x="8140234" y="13511"/>
                          <a:pt x="8140446" y="18288"/>
                        </a:cubicBezTo>
                        <a:cubicBezTo>
                          <a:pt x="7906329" y="-3043"/>
                          <a:pt x="7681180" y="27465"/>
                          <a:pt x="7543480" y="18288"/>
                        </a:cubicBezTo>
                        <a:cubicBezTo>
                          <a:pt x="7405780" y="9111"/>
                          <a:pt x="7216607" y="3660"/>
                          <a:pt x="7109323" y="18288"/>
                        </a:cubicBezTo>
                        <a:cubicBezTo>
                          <a:pt x="7002039" y="32916"/>
                          <a:pt x="6576231" y="42692"/>
                          <a:pt x="6430952" y="18288"/>
                        </a:cubicBezTo>
                        <a:cubicBezTo>
                          <a:pt x="6285673" y="-6116"/>
                          <a:pt x="6138840" y="34521"/>
                          <a:pt x="5915391" y="18288"/>
                        </a:cubicBezTo>
                        <a:cubicBezTo>
                          <a:pt x="5691942" y="2055"/>
                          <a:pt x="5459460" y="51666"/>
                          <a:pt x="5237020" y="18288"/>
                        </a:cubicBezTo>
                        <a:cubicBezTo>
                          <a:pt x="5014580" y="-15090"/>
                          <a:pt x="4747677" y="40449"/>
                          <a:pt x="4558650" y="18288"/>
                        </a:cubicBezTo>
                        <a:cubicBezTo>
                          <a:pt x="4369623" y="-3873"/>
                          <a:pt x="4146061" y="12568"/>
                          <a:pt x="3880279" y="18288"/>
                        </a:cubicBezTo>
                        <a:cubicBezTo>
                          <a:pt x="3614497" y="24008"/>
                          <a:pt x="3473808" y="-12908"/>
                          <a:pt x="3201909" y="18288"/>
                        </a:cubicBezTo>
                        <a:cubicBezTo>
                          <a:pt x="2930010" y="49484"/>
                          <a:pt x="2728175" y="-3430"/>
                          <a:pt x="2604943" y="18288"/>
                        </a:cubicBezTo>
                        <a:cubicBezTo>
                          <a:pt x="2481711" y="40006"/>
                          <a:pt x="2004334" y="26952"/>
                          <a:pt x="1845168" y="18288"/>
                        </a:cubicBezTo>
                        <a:cubicBezTo>
                          <a:pt x="1686003" y="9624"/>
                          <a:pt x="1375070" y="37580"/>
                          <a:pt x="1166797" y="18288"/>
                        </a:cubicBezTo>
                        <a:cubicBezTo>
                          <a:pt x="958524" y="-1004"/>
                          <a:pt x="342846" y="8880"/>
                          <a:pt x="0" y="18288"/>
                        </a:cubicBezTo>
                        <a:cubicBezTo>
                          <a:pt x="129" y="13298"/>
                          <a:pt x="-675" y="6857"/>
                          <a:pt x="0" y="0"/>
                        </a:cubicBezTo>
                        <a:close/>
                      </a:path>
                      <a:path w="8140446" h="18288" stroke="0" extrusionOk="0">
                        <a:moveTo>
                          <a:pt x="0" y="0"/>
                        </a:moveTo>
                        <a:cubicBezTo>
                          <a:pt x="142435" y="-24533"/>
                          <a:pt x="380026" y="17447"/>
                          <a:pt x="596966" y="0"/>
                        </a:cubicBezTo>
                        <a:cubicBezTo>
                          <a:pt x="813906" y="-17447"/>
                          <a:pt x="830530" y="13462"/>
                          <a:pt x="1031123" y="0"/>
                        </a:cubicBezTo>
                        <a:cubicBezTo>
                          <a:pt x="1231716" y="-13462"/>
                          <a:pt x="1634038" y="0"/>
                          <a:pt x="1872303" y="0"/>
                        </a:cubicBezTo>
                        <a:cubicBezTo>
                          <a:pt x="2110568" y="0"/>
                          <a:pt x="2261934" y="-25727"/>
                          <a:pt x="2469269" y="0"/>
                        </a:cubicBezTo>
                        <a:cubicBezTo>
                          <a:pt x="2676604" y="25727"/>
                          <a:pt x="2790440" y="16284"/>
                          <a:pt x="3066235" y="0"/>
                        </a:cubicBezTo>
                        <a:cubicBezTo>
                          <a:pt x="3342030" y="-16284"/>
                          <a:pt x="3685603" y="41976"/>
                          <a:pt x="3907414" y="0"/>
                        </a:cubicBezTo>
                        <a:cubicBezTo>
                          <a:pt x="4129225" y="-41976"/>
                          <a:pt x="4177416" y="-7598"/>
                          <a:pt x="4422976" y="0"/>
                        </a:cubicBezTo>
                        <a:cubicBezTo>
                          <a:pt x="4668536" y="7598"/>
                          <a:pt x="5023499" y="-28058"/>
                          <a:pt x="5264155" y="0"/>
                        </a:cubicBezTo>
                        <a:cubicBezTo>
                          <a:pt x="5504811" y="28058"/>
                          <a:pt x="5703675" y="13288"/>
                          <a:pt x="6105335" y="0"/>
                        </a:cubicBezTo>
                        <a:cubicBezTo>
                          <a:pt x="6506995" y="-13288"/>
                          <a:pt x="6455516" y="-5124"/>
                          <a:pt x="6783705" y="0"/>
                        </a:cubicBezTo>
                        <a:cubicBezTo>
                          <a:pt x="7111894" y="5124"/>
                          <a:pt x="7512856" y="10604"/>
                          <a:pt x="8140446" y="0"/>
                        </a:cubicBezTo>
                        <a:cubicBezTo>
                          <a:pt x="8140458" y="8833"/>
                          <a:pt x="8140986" y="9830"/>
                          <a:pt x="8140446" y="18288"/>
                        </a:cubicBezTo>
                        <a:cubicBezTo>
                          <a:pt x="7959314" y="3345"/>
                          <a:pt x="7870113" y="10437"/>
                          <a:pt x="7706289" y="18288"/>
                        </a:cubicBezTo>
                        <a:cubicBezTo>
                          <a:pt x="7542465" y="26139"/>
                          <a:pt x="7157940" y="17482"/>
                          <a:pt x="6865109" y="18288"/>
                        </a:cubicBezTo>
                        <a:cubicBezTo>
                          <a:pt x="6572278" y="19094"/>
                          <a:pt x="6524256" y="38051"/>
                          <a:pt x="6349548" y="18288"/>
                        </a:cubicBezTo>
                        <a:cubicBezTo>
                          <a:pt x="6174840" y="-1475"/>
                          <a:pt x="5951624" y="174"/>
                          <a:pt x="5671177" y="18288"/>
                        </a:cubicBezTo>
                        <a:cubicBezTo>
                          <a:pt x="5390730" y="36402"/>
                          <a:pt x="5222992" y="60058"/>
                          <a:pt x="4829998" y="18288"/>
                        </a:cubicBezTo>
                        <a:cubicBezTo>
                          <a:pt x="4437004" y="-23482"/>
                          <a:pt x="4344181" y="39087"/>
                          <a:pt x="4151627" y="18288"/>
                        </a:cubicBezTo>
                        <a:cubicBezTo>
                          <a:pt x="3959073" y="-2511"/>
                          <a:pt x="3886970" y="32875"/>
                          <a:pt x="3717470" y="18288"/>
                        </a:cubicBezTo>
                        <a:cubicBezTo>
                          <a:pt x="3547970" y="3701"/>
                          <a:pt x="3451521" y="31872"/>
                          <a:pt x="3201909" y="18288"/>
                        </a:cubicBezTo>
                        <a:cubicBezTo>
                          <a:pt x="2952297" y="4704"/>
                          <a:pt x="2543413" y="6029"/>
                          <a:pt x="2360729" y="18288"/>
                        </a:cubicBezTo>
                        <a:cubicBezTo>
                          <a:pt x="2178045" y="30547"/>
                          <a:pt x="1906056" y="25847"/>
                          <a:pt x="1682359" y="18288"/>
                        </a:cubicBezTo>
                        <a:cubicBezTo>
                          <a:pt x="1458662" y="10730"/>
                          <a:pt x="1330405" y="8046"/>
                          <a:pt x="1166797" y="18288"/>
                        </a:cubicBezTo>
                        <a:cubicBezTo>
                          <a:pt x="1003189" y="28530"/>
                          <a:pt x="278098" y="19533"/>
                          <a:pt x="0" y="18288"/>
                        </a:cubicBezTo>
                        <a:cubicBezTo>
                          <a:pt x="74" y="14054"/>
                          <a:pt x="-46" y="6997"/>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2BB5F312-AF98-D41D-C82B-87B9EF1EF936}"/>
              </a:ext>
            </a:extLst>
          </p:cNvPr>
          <p:cNvSpPr>
            <a:spLocks noGrp="1"/>
          </p:cNvSpPr>
          <p:nvPr>
            <p:ph idx="1"/>
          </p:nvPr>
        </p:nvSpPr>
        <p:spPr>
          <a:xfrm>
            <a:off x="628650" y="1929384"/>
            <a:ext cx="7886700" cy="4251960"/>
          </a:xfrm>
        </p:spPr>
        <p:txBody>
          <a:bodyPr>
            <a:normAutofit lnSpcReduction="10000"/>
          </a:bodyPr>
          <a:lstStyle/>
          <a:p>
            <a:pPr marL="0" indent="0" algn="just">
              <a:buNone/>
            </a:pPr>
            <a:r>
              <a:rPr lang="en-US" sz="2000" b="1" i="0" u="none" strike="noStrike" dirty="0">
                <a:effectLst/>
                <a:latin typeface="Century Gothic" panose="020B0502020202020204" pitchFamily="34" charset="0"/>
              </a:rPr>
              <a:t>     </a:t>
            </a:r>
            <a:r>
              <a:rPr lang="en-US" sz="2200" b="1" i="0" u="none" strike="noStrike" dirty="0">
                <a:effectLst/>
                <a:latin typeface="Century Gothic" panose="020B0502020202020204" pitchFamily="34" charset="0"/>
              </a:rPr>
              <a:t>10 </a:t>
            </a:r>
            <a:r>
              <a:rPr lang="en-US" sz="2200" b="0" i="1" u="none" strike="noStrike" dirty="0">
                <a:effectLst/>
                <a:highlight>
                  <a:srgbClr val="FFFF00"/>
                </a:highlight>
                <a:latin typeface="Century Gothic" panose="020B0502020202020204" pitchFamily="34" charset="0"/>
              </a:rPr>
              <a:t>Be</a:t>
            </a:r>
            <a:r>
              <a:rPr lang="en-US" sz="2200" b="0" i="0" u="none" strike="noStrike" dirty="0">
                <a:effectLst/>
                <a:highlight>
                  <a:srgbClr val="FFFF00"/>
                </a:highlight>
                <a:latin typeface="Century Gothic" panose="020B0502020202020204" pitchFamily="34" charset="0"/>
              </a:rPr>
              <a:t> kindly affectionate </a:t>
            </a:r>
            <a:r>
              <a:rPr lang="en-US" sz="2200" b="0" i="0" u="none" strike="noStrike" dirty="0">
                <a:effectLst/>
                <a:latin typeface="Century Gothic" panose="020B0502020202020204" pitchFamily="34" charset="0"/>
              </a:rPr>
              <a:t>to one another with brotherly love, </a:t>
            </a:r>
            <a:r>
              <a:rPr lang="en-US" sz="2200" b="0" i="0" u="none" strike="noStrike" dirty="0">
                <a:effectLst/>
                <a:highlight>
                  <a:srgbClr val="FFFF00"/>
                </a:highlight>
                <a:latin typeface="Century Gothic" panose="020B0502020202020204" pitchFamily="34" charset="0"/>
              </a:rPr>
              <a:t>in honor giving preference</a:t>
            </a:r>
            <a:r>
              <a:rPr lang="en-US" sz="2200" b="0" i="0" u="none" strike="noStrike" dirty="0">
                <a:effectLst/>
                <a:latin typeface="Century Gothic" panose="020B0502020202020204" pitchFamily="34" charset="0"/>
              </a:rPr>
              <a:t> to one another; </a:t>
            </a:r>
          </a:p>
          <a:p>
            <a:pPr marL="0" indent="0" algn="r">
              <a:buNone/>
            </a:pPr>
            <a:r>
              <a:rPr lang="en-US" sz="2200" b="1" dirty="0">
                <a:latin typeface="Century Gothic" panose="020B0502020202020204" pitchFamily="34" charset="0"/>
              </a:rPr>
              <a:t>~ Romans 12:10</a:t>
            </a:r>
          </a:p>
          <a:p>
            <a:pPr marL="0" indent="0" algn="r">
              <a:buNone/>
            </a:pPr>
            <a:endParaRPr lang="en-US" sz="1000" b="1" dirty="0">
              <a:latin typeface="Century Gothic" panose="020B0502020202020204" pitchFamily="34" charset="0"/>
            </a:endParaRPr>
          </a:p>
          <a:p>
            <a:pPr marL="0" indent="0" algn="just">
              <a:buNone/>
            </a:pPr>
            <a:r>
              <a:rPr lang="en-US" sz="2000" b="1" i="0" u="none" strike="noStrike" dirty="0">
                <a:effectLst/>
                <a:latin typeface="Century Gothic" panose="020B0502020202020204" pitchFamily="34" charset="0"/>
              </a:rPr>
              <a:t>     </a:t>
            </a:r>
            <a:r>
              <a:rPr lang="en-US" sz="2200" b="1" i="0" u="none" strike="noStrike" dirty="0">
                <a:effectLst/>
                <a:latin typeface="Century Gothic" panose="020B0502020202020204" pitchFamily="34" charset="0"/>
              </a:rPr>
              <a:t>13 </a:t>
            </a:r>
            <a:r>
              <a:rPr lang="en-US" sz="2200" b="0" i="0" u="none" strike="noStrike" dirty="0">
                <a:effectLst/>
                <a:latin typeface="Century Gothic" panose="020B0502020202020204" pitchFamily="34" charset="0"/>
              </a:rPr>
              <a:t>For you, brethren, have been called to liberty; only do not </a:t>
            </a:r>
            <a:r>
              <a:rPr lang="en-US" sz="2200" b="0" i="1" u="none" strike="noStrike" dirty="0">
                <a:effectLst/>
                <a:latin typeface="Century Gothic" panose="020B0502020202020204" pitchFamily="34" charset="0"/>
              </a:rPr>
              <a:t>use</a:t>
            </a:r>
            <a:r>
              <a:rPr lang="en-US" sz="2200" b="0" i="0" u="none" strike="noStrike" dirty="0">
                <a:effectLst/>
                <a:latin typeface="Century Gothic" panose="020B0502020202020204" pitchFamily="34" charset="0"/>
              </a:rPr>
              <a:t> liberty as an opportunity for the flesh, but </a:t>
            </a:r>
            <a:r>
              <a:rPr lang="en-US" sz="2200" b="0" i="0" u="none" strike="noStrike" dirty="0">
                <a:effectLst/>
                <a:highlight>
                  <a:srgbClr val="FFFF00"/>
                </a:highlight>
                <a:latin typeface="Century Gothic" panose="020B0502020202020204" pitchFamily="34" charset="0"/>
              </a:rPr>
              <a:t>through love serve one another</a:t>
            </a:r>
            <a:r>
              <a:rPr lang="en-US" sz="2200" b="0" i="0" u="none" strike="noStrike" dirty="0">
                <a:effectLst/>
                <a:latin typeface="Century Gothic" panose="020B0502020202020204" pitchFamily="34" charset="0"/>
              </a:rPr>
              <a:t>. </a:t>
            </a:r>
          </a:p>
          <a:p>
            <a:pPr marL="0" indent="0" algn="r">
              <a:buNone/>
            </a:pPr>
            <a:r>
              <a:rPr lang="en-US" sz="2200" b="1" dirty="0">
                <a:latin typeface="Century Gothic" panose="020B0502020202020204" pitchFamily="34" charset="0"/>
              </a:rPr>
              <a:t>~ Galatians 5:13</a:t>
            </a:r>
          </a:p>
          <a:p>
            <a:pPr marL="0" indent="0" algn="r">
              <a:buNone/>
            </a:pPr>
            <a:endParaRPr lang="en-US" sz="1000" b="1" dirty="0">
              <a:latin typeface="Century Gothic" panose="020B0502020202020204" pitchFamily="34" charset="0"/>
            </a:endParaRPr>
          </a:p>
          <a:p>
            <a:pPr marL="0" indent="0" algn="just">
              <a:buNone/>
            </a:pPr>
            <a:r>
              <a:rPr lang="en-US" sz="2200" b="1" i="0" u="none" strike="noStrike" dirty="0">
                <a:effectLst/>
                <a:latin typeface="Century Gothic" panose="020B0502020202020204" pitchFamily="34" charset="0"/>
              </a:rPr>
              <a:t>     2 </a:t>
            </a:r>
            <a:r>
              <a:rPr lang="en-US" sz="2200" b="0" i="0" u="none" strike="noStrike" dirty="0">
                <a:effectLst/>
                <a:highlight>
                  <a:srgbClr val="FFFF00"/>
                </a:highlight>
                <a:latin typeface="Century Gothic" panose="020B0502020202020204" pitchFamily="34" charset="0"/>
              </a:rPr>
              <a:t>Bear one another’s burdens</a:t>
            </a:r>
            <a:r>
              <a:rPr lang="en-US" sz="2200" b="0" i="0" u="none" strike="noStrike" dirty="0">
                <a:effectLst/>
                <a:latin typeface="Century Gothic" panose="020B0502020202020204" pitchFamily="34" charset="0"/>
              </a:rPr>
              <a:t>, and so fulfill the law of Christ. </a:t>
            </a:r>
          </a:p>
          <a:p>
            <a:pPr marL="0" indent="0" algn="r">
              <a:buNone/>
            </a:pPr>
            <a:r>
              <a:rPr lang="en-US" sz="2200" b="1" dirty="0">
                <a:latin typeface="Century Gothic" panose="020B0502020202020204" pitchFamily="34" charset="0"/>
              </a:rPr>
              <a:t>~ Galatians 6:2</a:t>
            </a:r>
          </a:p>
        </p:txBody>
      </p:sp>
    </p:spTree>
    <p:extLst>
      <p:ext uri="{BB962C8B-B14F-4D97-AF65-F5344CB8AC3E}">
        <p14:creationId xmlns:p14="http://schemas.microsoft.com/office/powerpoint/2010/main" val="13919370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EC06D24-6E70-C0F3-2F47-A91FAD3118F1}"/>
              </a:ext>
            </a:extLst>
          </p:cNvPr>
          <p:cNvSpPr>
            <a:spLocks noGrp="1"/>
          </p:cNvSpPr>
          <p:nvPr>
            <p:ph type="title"/>
          </p:nvPr>
        </p:nvSpPr>
        <p:spPr>
          <a:xfrm>
            <a:off x="628650" y="365125"/>
            <a:ext cx="7886700" cy="1325563"/>
          </a:xfrm>
        </p:spPr>
        <p:txBody>
          <a:bodyPr>
            <a:normAutofit/>
          </a:bodyPr>
          <a:lstStyle/>
          <a:p>
            <a:r>
              <a:rPr lang="en-US" sz="4300" b="1" dirty="0">
                <a:latin typeface="Century Gothic" panose="020B0502020202020204" pitchFamily="34" charset="0"/>
              </a:rPr>
              <a:t>God Knows The Importance Of </a:t>
            </a:r>
            <a:r>
              <a:rPr lang="en-US" sz="4300" b="1" dirty="0">
                <a:solidFill>
                  <a:srgbClr val="C00000"/>
                </a:solidFill>
                <a:latin typeface="Century Gothic" panose="020B0502020202020204" pitchFamily="34" charset="0"/>
              </a:rPr>
              <a:t>TRUE Friends</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1777" y="1677373"/>
            <a:ext cx="8140446" cy="18288"/>
          </a:xfrm>
          <a:custGeom>
            <a:avLst/>
            <a:gdLst>
              <a:gd name="connsiteX0" fmla="*/ 0 w 8140446"/>
              <a:gd name="connsiteY0" fmla="*/ 0 h 18288"/>
              <a:gd name="connsiteX1" fmla="*/ 434157 w 8140446"/>
              <a:gd name="connsiteY1" fmla="*/ 0 h 18288"/>
              <a:gd name="connsiteX2" fmla="*/ 1193932 w 8140446"/>
              <a:gd name="connsiteY2" fmla="*/ 0 h 18288"/>
              <a:gd name="connsiteX3" fmla="*/ 1628089 w 8140446"/>
              <a:gd name="connsiteY3" fmla="*/ 0 h 18288"/>
              <a:gd name="connsiteX4" fmla="*/ 2225055 w 8140446"/>
              <a:gd name="connsiteY4" fmla="*/ 0 h 18288"/>
              <a:gd name="connsiteX5" fmla="*/ 3066235 w 8140446"/>
              <a:gd name="connsiteY5" fmla="*/ 0 h 18288"/>
              <a:gd name="connsiteX6" fmla="*/ 3744605 w 8140446"/>
              <a:gd name="connsiteY6" fmla="*/ 0 h 18288"/>
              <a:gd name="connsiteX7" fmla="*/ 4504380 w 8140446"/>
              <a:gd name="connsiteY7" fmla="*/ 0 h 18288"/>
              <a:gd name="connsiteX8" fmla="*/ 5101346 w 8140446"/>
              <a:gd name="connsiteY8" fmla="*/ 0 h 18288"/>
              <a:gd name="connsiteX9" fmla="*/ 5779717 w 8140446"/>
              <a:gd name="connsiteY9" fmla="*/ 0 h 18288"/>
              <a:gd name="connsiteX10" fmla="*/ 6620896 w 8140446"/>
              <a:gd name="connsiteY10" fmla="*/ 0 h 18288"/>
              <a:gd name="connsiteX11" fmla="*/ 7136458 w 8140446"/>
              <a:gd name="connsiteY11" fmla="*/ 0 h 18288"/>
              <a:gd name="connsiteX12" fmla="*/ 8140446 w 8140446"/>
              <a:gd name="connsiteY12" fmla="*/ 0 h 18288"/>
              <a:gd name="connsiteX13" fmla="*/ 8140446 w 8140446"/>
              <a:gd name="connsiteY13" fmla="*/ 18288 h 18288"/>
              <a:gd name="connsiteX14" fmla="*/ 7543480 w 8140446"/>
              <a:gd name="connsiteY14" fmla="*/ 18288 h 18288"/>
              <a:gd name="connsiteX15" fmla="*/ 7109323 w 8140446"/>
              <a:gd name="connsiteY15" fmla="*/ 18288 h 18288"/>
              <a:gd name="connsiteX16" fmla="*/ 6430952 w 8140446"/>
              <a:gd name="connsiteY16" fmla="*/ 18288 h 18288"/>
              <a:gd name="connsiteX17" fmla="*/ 5915391 w 8140446"/>
              <a:gd name="connsiteY17" fmla="*/ 18288 h 18288"/>
              <a:gd name="connsiteX18" fmla="*/ 5237020 w 8140446"/>
              <a:gd name="connsiteY18" fmla="*/ 18288 h 18288"/>
              <a:gd name="connsiteX19" fmla="*/ 4558650 w 8140446"/>
              <a:gd name="connsiteY19" fmla="*/ 18288 h 18288"/>
              <a:gd name="connsiteX20" fmla="*/ 3880279 w 8140446"/>
              <a:gd name="connsiteY20" fmla="*/ 18288 h 18288"/>
              <a:gd name="connsiteX21" fmla="*/ 3201909 w 8140446"/>
              <a:gd name="connsiteY21" fmla="*/ 18288 h 18288"/>
              <a:gd name="connsiteX22" fmla="*/ 2604943 w 8140446"/>
              <a:gd name="connsiteY22" fmla="*/ 18288 h 18288"/>
              <a:gd name="connsiteX23" fmla="*/ 1845168 w 8140446"/>
              <a:gd name="connsiteY23" fmla="*/ 18288 h 18288"/>
              <a:gd name="connsiteX24" fmla="*/ 1166797 w 8140446"/>
              <a:gd name="connsiteY24" fmla="*/ 18288 h 18288"/>
              <a:gd name="connsiteX25" fmla="*/ 0 w 8140446"/>
              <a:gd name="connsiteY25" fmla="*/ 18288 h 18288"/>
              <a:gd name="connsiteX26" fmla="*/ 0 w 8140446"/>
              <a:gd name="connsiteY26" fmla="*/ 0 h 18288"/>
              <a:gd name="connsiteX0" fmla="*/ 0 w 8140446"/>
              <a:gd name="connsiteY0" fmla="*/ 0 h 18288"/>
              <a:gd name="connsiteX1" fmla="*/ 596966 w 8140446"/>
              <a:gd name="connsiteY1" fmla="*/ 0 h 18288"/>
              <a:gd name="connsiteX2" fmla="*/ 1031123 w 8140446"/>
              <a:gd name="connsiteY2" fmla="*/ 0 h 18288"/>
              <a:gd name="connsiteX3" fmla="*/ 1872303 w 8140446"/>
              <a:gd name="connsiteY3" fmla="*/ 0 h 18288"/>
              <a:gd name="connsiteX4" fmla="*/ 2469269 w 8140446"/>
              <a:gd name="connsiteY4" fmla="*/ 0 h 18288"/>
              <a:gd name="connsiteX5" fmla="*/ 3066235 w 8140446"/>
              <a:gd name="connsiteY5" fmla="*/ 0 h 18288"/>
              <a:gd name="connsiteX6" fmla="*/ 3907414 w 8140446"/>
              <a:gd name="connsiteY6" fmla="*/ 0 h 18288"/>
              <a:gd name="connsiteX7" fmla="*/ 4422976 w 8140446"/>
              <a:gd name="connsiteY7" fmla="*/ 0 h 18288"/>
              <a:gd name="connsiteX8" fmla="*/ 5264155 w 8140446"/>
              <a:gd name="connsiteY8" fmla="*/ 0 h 18288"/>
              <a:gd name="connsiteX9" fmla="*/ 6105335 w 8140446"/>
              <a:gd name="connsiteY9" fmla="*/ 0 h 18288"/>
              <a:gd name="connsiteX10" fmla="*/ 6783705 w 8140446"/>
              <a:gd name="connsiteY10" fmla="*/ 0 h 18288"/>
              <a:gd name="connsiteX11" fmla="*/ 8140446 w 8140446"/>
              <a:gd name="connsiteY11" fmla="*/ 0 h 18288"/>
              <a:gd name="connsiteX12" fmla="*/ 8140446 w 8140446"/>
              <a:gd name="connsiteY12" fmla="*/ 18288 h 18288"/>
              <a:gd name="connsiteX13" fmla="*/ 7706289 w 8140446"/>
              <a:gd name="connsiteY13" fmla="*/ 18288 h 18288"/>
              <a:gd name="connsiteX14" fmla="*/ 6865109 w 8140446"/>
              <a:gd name="connsiteY14" fmla="*/ 18288 h 18288"/>
              <a:gd name="connsiteX15" fmla="*/ 6349548 w 8140446"/>
              <a:gd name="connsiteY15" fmla="*/ 18288 h 18288"/>
              <a:gd name="connsiteX16" fmla="*/ 5671177 w 8140446"/>
              <a:gd name="connsiteY16" fmla="*/ 18288 h 18288"/>
              <a:gd name="connsiteX17" fmla="*/ 4829998 w 8140446"/>
              <a:gd name="connsiteY17" fmla="*/ 18288 h 18288"/>
              <a:gd name="connsiteX18" fmla="*/ 4151627 w 8140446"/>
              <a:gd name="connsiteY18" fmla="*/ 18288 h 18288"/>
              <a:gd name="connsiteX19" fmla="*/ 3717470 w 8140446"/>
              <a:gd name="connsiteY19" fmla="*/ 18288 h 18288"/>
              <a:gd name="connsiteX20" fmla="*/ 3201909 w 8140446"/>
              <a:gd name="connsiteY20" fmla="*/ 18288 h 18288"/>
              <a:gd name="connsiteX21" fmla="*/ 2360729 w 8140446"/>
              <a:gd name="connsiteY21" fmla="*/ 18288 h 18288"/>
              <a:gd name="connsiteX22" fmla="*/ 1682359 w 8140446"/>
              <a:gd name="connsiteY22" fmla="*/ 18288 h 18288"/>
              <a:gd name="connsiteX23" fmla="*/ 1166797 w 8140446"/>
              <a:gd name="connsiteY23" fmla="*/ 18288 h 18288"/>
              <a:gd name="connsiteX24" fmla="*/ 0 w 8140446"/>
              <a:gd name="connsiteY24" fmla="*/ 18288 h 18288"/>
              <a:gd name="connsiteX25" fmla="*/ 0 w 8140446"/>
              <a:gd name="connsiteY2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8140446" h="18288" fill="none" extrusionOk="0">
                <a:moveTo>
                  <a:pt x="0" y="0"/>
                </a:moveTo>
                <a:cubicBezTo>
                  <a:pt x="87427" y="6231"/>
                  <a:pt x="309612" y="-26324"/>
                  <a:pt x="434157" y="0"/>
                </a:cubicBezTo>
                <a:cubicBezTo>
                  <a:pt x="536972" y="29330"/>
                  <a:pt x="959392" y="28619"/>
                  <a:pt x="1193932" y="0"/>
                </a:cubicBezTo>
                <a:cubicBezTo>
                  <a:pt x="1446097" y="13819"/>
                  <a:pt x="1471680" y="7203"/>
                  <a:pt x="1628089" y="0"/>
                </a:cubicBezTo>
                <a:cubicBezTo>
                  <a:pt x="1817415" y="4047"/>
                  <a:pt x="1949536" y="-59324"/>
                  <a:pt x="2225055" y="0"/>
                </a:cubicBezTo>
                <a:cubicBezTo>
                  <a:pt x="2520490" y="18365"/>
                  <a:pt x="2717469" y="18707"/>
                  <a:pt x="3066235" y="0"/>
                </a:cubicBezTo>
                <a:cubicBezTo>
                  <a:pt x="3437075" y="3751"/>
                  <a:pt x="3408347" y="31644"/>
                  <a:pt x="3744605" y="0"/>
                </a:cubicBezTo>
                <a:cubicBezTo>
                  <a:pt x="4097249" y="-11527"/>
                  <a:pt x="4249699" y="-32555"/>
                  <a:pt x="4504380" y="0"/>
                </a:cubicBezTo>
                <a:cubicBezTo>
                  <a:pt x="4737570" y="17980"/>
                  <a:pt x="4877497" y="1006"/>
                  <a:pt x="5101346" y="0"/>
                </a:cubicBezTo>
                <a:cubicBezTo>
                  <a:pt x="5359305" y="-15330"/>
                  <a:pt x="5447195" y="7257"/>
                  <a:pt x="5779717" y="0"/>
                </a:cubicBezTo>
                <a:cubicBezTo>
                  <a:pt x="6090019" y="-17621"/>
                  <a:pt x="6273151" y="4279"/>
                  <a:pt x="6620896" y="0"/>
                </a:cubicBezTo>
                <a:cubicBezTo>
                  <a:pt x="6968586" y="34056"/>
                  <a:pt x="6990073" y="23587"/>
                  <a:pt x="7136458" y="0"/>
                </a:cubicBezTo>
                <a:cubicBezTo>
                  <a:pt x="7320575" y="20480"/>
                  <a:pt x="7847401" y="-6173"/>
                  <a:pt x="8140446" y="0"/>
                </a:cubicBezTo>
                <a:cubicBezTo>
                  <a:pt x="8139878" y="7862"/>
                  <a:pt x="8140227" y="13269"/>
                  <a:pt x="8140446" y="18288"/>
                </a:cubicBezTo>
                <a:cubicBezTo>
                  <a:pt x="7908069" y="-20636"/>
                  <a:pt x="7683037" y="21977"/>
                  <a:pt x="7543480" y="18288"/>
                </a:cubicBezTo>
                <a:cubicBezTo>
                  <a:pt x="7393752" y="10050"/>
                  <a:pt x="7221032" y="-3229"/>
                  <a:pt x="7109323" y="18288"/>
                </a:cubicBezTo>
                <a:cubicBezTo>
                  <a:pt x="7015297" y="22483"/>
                  <a:pt x="6599332" y="40899"/>
                  <a:pt x="6430952" y="18288"/>
                </a:cubicBezTo>
                <a:cubicBezTo>
                  <a:pt x="6292915" y="-34150"/>
                  <a:pt x="6142305" y="21507"/>
                  <a:pt x="5915391" y="18288"/>
                </a:cubicBezTo>
                <a:cubicBezTo>
                  <a:pt x="5682725" y="47843"/>
                  <a:pt x="5440566" y="31420"/>
                  <a:pt x="5237020" y="18288"/>
                </a:cubicBezTo>
                <a:cubicBezTo>
                  <a:pt x="5046456" y="10577"/>
                  <a:pt x="4706449" y="51976"/>
                  <a:pt x="4558650" y="18288"/>
                </a:cubicBezTo>
                <a:cubicBezTo>
                  <a:pt x="4361396" y="-987"/>
                  <a:pt x="4145362" y="-22303"/>
                  <a:pt x="3880279" y="18288"/>
                </a:cubicBezTo>
                <a:cubicBezTo>
                  <a:pt x="3610716" y="25411"/>
                  <a:pt x="3472690" y="4008"/>
                  <a:pt x="3201909" y="18288"/>
                </a:cubicBezTo>
                <a:cubicBezTo>
                  <a:pt x="2913595" y="35097"/>
                  <a:pt x="2753317" y="-1149"/>
                  <a:pt x="2604943" y="18288"/>
                </a:cubicBezTo>
                <a:cubicBezTo>
                  <a:pt x="2450130" y="36989"/>
                  <a:pt x="1974183" y="40159"/>
                  <a:pt x="1845168" y="18288"/>
                </a:cubicBezTo>
                <a:cubicBezTo>
                  <a:pt x="1677929" y="220"/>
                  <a:pt x="1378098" y="-772"/>
                  <a:pt x="1166797" y="18288"/>
                </a:cubicBezTo>
                <a:cubicBezTo>
                  <a:pt x="921150" y="53277"/>
                  <a:pt x="327457" y="47297"/>
                  <a:pt x="0" y="18288"/>
                </a:cubicBezTo>
                <a:cubicBezTo>
                  <a:pt x="-589" y="13471"/>
                  <a:pt x="-474" y="7409"/>
                  <a:pt x="0" y="0"/>
                </a:cubicBezTo>
                <a:close/>
              </a:path>
              <a:path w="8140446" h="18288" stroke="0" extrusionOk="0">
                <a:moveTo>
                  <a:pt x="0" y="0"/>
                </a:moveTo>
                <a:cubicBezTo>
                  <a:pt x="136968" y="-25482"/>
                  <a:pt x="379786" y="11224"/>
                  <a:pt x="596966" y="0"/>
                </a:cubicBezTo>
                <a:cubicBezTo>
                  <a:pt x="815878" y="-21223"/>
                  <a:pt x="832062" y="11868"/>
                  <a:pt x="1031123" y="0"/>
                </a:cubicBezTo>
                <a:cubicBezTo>
                  <a:pt x="1256800" y="-30738"/>
                  <a:pt x="1658090" y="-20345"/>
                  <a:pt x="1872303" y="0"/>
                </a:cubicBezTo>
                <a:cubicBezTo>
                  <a:pt x="2115604" y="28431"/>
                  <a:pt x="2277865" y="-40642"/>
                  <a:pt x="2469269" y="0"/>
                </a:cubicBezTo>
                <a:cubicBezTo>
                  <a:pt x="2679731" y="25919"/>
                  <a:pt x="2788602" y="-6498"/>
                  <a:pt x="3066235" y="0"/>
                </a:cubicBezTo>
                <a:cubicBezTo>
                  <a:pt x="3325663" y="-14487"/>
                  <a:pt x="3706561" y="67517"/>
                  <a:pt x="3907414" y="0"/>
                </a:cubicBezTo>
                <a:cubicBezTo>
                  <a:pt x="4127229" y="-37113"/>
                  <a:pt x="4179037" y="-8167"/>
                  <a:pt x="4422976" y="0"/>
                </a:cubicBezTo>
                <a:cubicBezTo>
                  <a:pt x="4683575" y="-28486"/>
                  <a:pt x="5055803" y="-13799"/>
                  <a:pt x="5264155" y="0"/>
                </a:cubicBezTo>
                <a:cubicBezTo>
                  <a:pt x="5513566" y="14315"/>
                  <a:pt x="5735215" y="2768"/>
                  <a:pt x="6105335" y="0"/>
                </a:cubicBezTo>
                <a:cubicBezTo>
                  <a:pt x="6510913" y="-12587"/>
                  <a:pt x="6456171" y="3247"/>
                  <a:pt x="6783705" y="0"/>
                </a:cubicBezTo>
                <a:cubicBezTo>
                  <a:pt x="7057099" y="-15461"/>
                  <a:pt x="7592067" y="5384"/>
                  <a:pt x="8140446" y="0"/>
                </a:cubicBezTo>
                <a:cubicBezTo>
                  <a:pt x="8140452" y="8597"/>
                  <a:pt x="8141122" y="9732"/>
                  <a:pt x="8140446" y="18288"/>
                </a:cubicBezTo>
                <a:cubicBezTo>
                  <a:pt x="7961834" y="8406"/>
                  <a:pt x="7874097" y="10350"/>
                  <a:pt x="7706289" y="18288"/>
                </a:cubicBezTo>
                <a:cubicBezTo>
                  <a:pt x="7582508" y="-14920"/>
                  <a:pt x="7179551" y="-33111"/>
                  <a:pt x="6865109" y="18288"/>
                </a:cubicBezTo>
                <a:cubicBezTo>
                  <a:pt x="6583382" y="24117"/>
                  <a:pt x="6525821" y="36696"/>
                  <a:pt x="6349548" y="18288"/>
                </a:cubicBezTo>
                <a:cubicBezTo>
                  <a:pt x="6209953" y="10881"/>
                  <a:pt x="5959707" y="-47828"/>
                  <a:pt x="5671177" y="18288"/>
                </a:cubicBezTo>
                <a:cubicBezTo>
                  <a:pt x="5387744" y="29809"/>
                  <a:pt x="5228514" y="101507"/>
                  <a:pt x="4829998" y="18288"/>
                </a:cubicBezTo>
                <a:cubicBezTo>
                  <a:pt x="4415646" y="-28596"/>
                  <a:pt x="4343809" y="28954"/>
                  <a:pt x="4151627" y="18288"/>
                </a:cubicBezTo>
                <a:cubicBezTo>
                  <a:pt x="3950673" y="-9796"/>
                  <a:pt x="3879947" y="41143"/>
                  <a:pt x="3717470" y="18288"/>
                </a:cubicBezTo>
                <a:cubicBezTo>
                  <a:pt x="3558660" y="10110"/>
                  <a:pt x="3468854" y="29375"/>
                  <a:pt x="3201909" y="18288"/>
                </a:cubicBezTo>
                <a:cubicBezTo>
                  <a:pt x="2965673" y="10505"/>
                  <a:pt x="2568327" y="22116"/>
                  <a:pt x="2360729" y="18288"/>
                </a:cubicBezTo>
                <a:cubicBezTo>
                  <a:pt x="2171885" y="49144"/>
                  <a:pt x="1923258" y="16020"/>
                  <a:pt x="1682359" y="18288"/>
                </a:cubicBezTo>
                <a:cubicBezTo>
                  <a:pt x="1430698" y="-2378"/>
                  <a:pt x="1324229" y="-1751"/>
                  <a:pt x="1166797" y="18288"/>
                </a:cubicBezTo>
                <a:cubicBezTo>
                  <a:pt x="1001390" y="41795"/>
                  <a:pt x="324313" y="57964"/>
                  <a:pt x="0" y="18288"/>
                </a:cubicBezTo>
                <a:cubicBezTo>
                  <a:pt x="285" y="13135"/>
                  <a:pt x="532" y="5956"/>
                  <a:pt x="0" y="0"/>
                </a:cubicBezTo>
                <a:close/>
              </a:path>
              <a:path w="8140446" h="18288" fill="none" stroke="0" extrusionOk="0">
                <a:moveTo>
                  <a:pt x="0" y="0"/>
                </a:moveTo>
                <a:cubicBezTo>
                  <a:pt x="69532" y="-6557"/>
                  <a:pt x="264219" y="3919"/>
                  <a:pt x="434157" y="0"/>
                </a:cubicBezTo>
                <a:cubicBezTo>
                  <a:pt x="600013" y="9090"/>
                  <a:pt x="921449" y="-13478"/>
                  <a:pt x="1193932" y="0"/>
                </a:cubicBezTo>
                <a:cubicBezTo>
                  <a:pt x="1443592" y="14844"/>
                  <a:pt x="1471188" y="10722"/>
                  <a:pt x="1628089" y="0"/>
                </a:cubicBezTo>
                <a:cubicBezTo>
                  <a:pt x="1750006" y="-24149"/>
                  <a:pt x="1967480" y="-14904"/>
                  <a:pt x="2225055" y="0"/>
                </a:cubicBezTo>
                <a:cubicBezTo>
                  <a:pt x="2503918" y="19247"/>
                  <a:pt x="2709263" y="-16351"/>
                  <a:pt x="3066235" y="0"/>
                </a:cubicBezTo>
                <a:cubicBezTo>
                  <a:pt x="3429723" y="-1627"/>
                  <a:pt x="3399401" y="30976"/>
                  <a:pt x="3744605" y="0"/>
                </a:cubicBezTo>
                <a:cubicBezTo>
                  <a:pt x="4081920" y="-40602"/>
                  <a:pt x="4258272" y="-2441"/>
                  <a:pt x="4504380" y="0"/>
                </a:cubicBezTo>
                <a:cubicBezTo>
                  <a:pt x="4760039" y="21121"/>
                  <a:pt x="4866555" y="-1351"/>
                  <a:pt x="5101346" y="0"/>
                </a:cubicBezTo>
                <a:cubicBezTo>
                  <a:pt x="5336279" y="1859"/>
                  <a:pt x="5465100" y="30801"/>
                  <a:pt x="5779717" y="0"/>
                </a:cubicBezTo>
                <a:cubicBezTo>
                  <a:pt x="6117018" y="-2879"/>
                  <a:pt x="6273497" y="-5002"/>
                  <a:pt x="6620896" y="0"/>
                </a:cubicBezTo>
                <a:cubicBezTo>
                  <a:pt x="6972306" y="38666"/>
                  <a:pt x="6992056" y="28334"/>
                  <a:pt x="7136458" y="0"/>
                </a:cubicBezTo>
                <a:cubicBezTo>
                  <a:pt x="7325567" y="-61201"/>
                  <a:pt x="7766555" y="-88399"/>
                  <a:pt x="8140446" y="0"/>
                </a:cubicBezTo>
                <a:cubicBezTo>
                  <a:pt x="8140031" y="7748"/>
                  <a:pt x="8139515" y="13015"/>
                  <a:pt x="8140446" y="18288"/>
                </a:cubicBezTo>
                <a:cubicBezTo>
                  <a:pt x="7892673" y="-4012"/>
                  <a:pt x="7668025" y="650"/>
                  <a:pt x="7543480" y="18288"/>
                </a:cubicBezTo>
                <a:cubicBezTo>
                  <a:pt x="7406710" y="-3467"/>
                  <a:pt x="7207646" y="8893"/>
                  <a:pt x="7109323" y="18288"/>
                </a:cubicBezTo>
                <a:cubicBezTo>
                  <a:pt x="6993037" y="49011"/>
                  <a:pt x="6598723" y="59405"/>
                  <a:pt x="6430952" y="18288"/>
                </a:cubicBezTo>
                <a:cubicBezTo>
                  <a:pt x="6284771" y="15315"/>
                  <a:pt x="6162730" y="20350"/>
                  <a:pt x="5915391" y="18288"/>
                </a:cubicBezTo>
                <a:cubicBezTo>
                  <a:pt x="5684668" y="13603"/>
                  <a:pt x="5422852" y="53618"/>
                  <a:pt x="5237020" y="18288"/>
                </a:cubicBezTo>
                <a:cubicBezTo>
                  <a:pt x="5035482" y="26296"/>
                  <a:pt x="4719808" y="55145"/>
                  <a:pt x="4558650" y="18288"/>
                </a:cubicBezTo>
                <a:cubicBezTo>
                  <a:pt x="4375169" y="-35587"/>
                  <a:pt x="4137553" y="12086"/>
                  <a:pt x="3880279" y="18288"/>
                </a:cubicBezTo>
                <a:cubicBezTo>
                  <a:pt x="3624533" y="32648"/>
                  <a:pt x="3467387" y="6480"/>
                  <a:pt x="3201909" y="18288"/>
                </a:cubicBezTo>
                <a:cubicBezTo>
                  <a:pt x="2918126" y="73342"/>
                  <a:pt x="2717830" y="-17156"/>
                  <a:pt x="2604943" y="18288"/>
                </a:cubicBezTo>
                <a:cubicBezTo>
                  <a:pt x="2496133" y="44525"/>
                  <a:pt x="2003915" y="18254"/>
                  <a:pt x="1845168" y="18288"/>
                </a:cubicBezTo>
                <a:cubicBezTo>
                  <a:pt x="1694518" y="14989"/>
                  <a:pt x="1344959" y="44188"/>
                  <a:pt x="1166797" y="18288"/>
                </a:cubicBezTo>
                <a:cubicBezTo>
                  <a:pt x="935925" y="69451"/>
                  <a:pt x="319712" y="-63972"/>
                  <a:pt x="0" y="18288"/>
                </a:cubicBezTo>
                <a:cubicBezTo>
                  <a:pt x="1307" y="12414"/>
                  <a:pt x="-32" y="574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custGeom>
                    <a:avLst/>
                    <a:gdLst>
                      <a:gd name="connsiteX0" fmla="*/ 0 w 8140446"/>
                      <a:gd name="connsiteY0" fmla="*/ 0 h 18288"/>
                      <a:gd name="connsiteX1" fmla="*/ 434157 w 8140446"/>
                      <a:gd name="connsiteY1" fmla="*/ 0 h 18288"/>
                      <a:gd name="connsiteX2" fmla="*/ 1193932 w 8140446"/>
                      <a:gd name="connsiteY2" fmla="*/ 0 h 18288"/>
                      <a:gd name="connsiteX3" fmla="*/ 1628089 w 8140446"/>
                      <a:gd name="connsiteY3" fmla="*/ 0 h 18288"/>
                      <a:gd name="connsiteX4" fmla="*/ 2225055 w 8140446"/>
                      <a:gd name="connsiteY4" fmla="*/ 0 h 18288"/>
                      <a:gd name="connsiteX5" fmla="*/ 3066235 w 8140446"/>
                      <a:gd name="connsiteY5" fmla="*/ 0 h 18288"/>
                      <a:gd name="connsiteX6" fmla="*/ 3744605 w 8140446"/>
                      <a:gd name="connsiteY6" fmla="*/ 0 h 18288"/>
                      <a:gd name="connsiteX7" fmla="*/ 4504380 w 8140446"/>
                      <a:gd name="connsiteY7" fmla="*/ 0 h 18288"/>
                      <a:gd name="connsiteX8" fmla="*/ 5101346 w 8140446"/>
                      <a:gd name="connsiteY8" fmla="*/ 0 h 18288"/>
                      <a:gd name="connsiteX9" fmla="*/ 5779717 w 8140446"/>
                      <a:gd name="connsiteY9" fmla="*/ 0 h 18288"/>
                      <a:gd name="connsiteX10" fmla="*/ 6620896 w 8140446"/>
                      <a:gd name="connsiteY10" fmla="*/ 0 h 18288"/>
                      <a:gd name="connsiteX11" fmla="*/ 7136458 w 8140446"/>
                      <a:gd name="connsiteY11" fmla="*/ 0 h 18288"/>
                      <a:gd name="connsiteX12" fmla="*/ 8140446 w 8140446"/>
                      <a:gd name="connsiteY12" fmla="*/ 0 h 18288"/>
                      <a:gd name="connsiteX13" fmla="*/ 8140446 w 8140446"/>
                      <a:gd name="connsiteY13" fmla="*/ 18288 h 18288"/>
                      <a:gd name="connsiteX14" fmla="*/ 7543480 w 8140446"/>
                      <a:gd name="connsiteY14" fmla="*/ 18288 h 18288"/>
                      <a:gd name="connsiteX15" fmla="*/ 7109323 w 8140446"/>
                      <a:gd name="connsiteY15" fmla="*/ 18288 h 18288"/>
                      <a:gd name="connsiteX16" fmla="*/ 6430952 w 8140446"/>
                      <a:gd name="connsiteY16" fmla="*/ 18288 h 18288"/>
                      <a:gd name="connsiteX17" fmla="*/ 5915391 w 8140446"/>
                      <a:gd name="connsiteY17" fmla="*/ 18288 h 18288"/>
                      <a:gd name="connsiteX18" fmla="*/ 5237020 w 8140446"/>
                      <a:gd name="connsiteY18" fmla="*/ 18288 h 18288"/>
                      <a:gd name="connsiteX19" fmla="*/ 4558650 w 8140446"/>
                      <a:gd name="connsiteY19" fmla="*/ 18288 h 18288"/>
                      <a:gd name="connsiteX20" fmla="*/ 3880279 w 8140446"/>
                      <a:gd name="connsiteY20" fmla="*/ 18288 h 18288"/>
                      <a:gd name="connsiteX21" fmla="*/ 3201909 w 8140446"/>
                      <a:gd name="connsiteY21" fmla="*/ 18288 h 18288"/>
                      <a:gd name="connsiteX22" fmla="*/ 2604943 w 8140446"/>
                      <a:gd name="connsiteY22" fmla="*/ 18288 h 18288"/>
                      <a:gd name="connsiteX23" fmla="*/ 1845168 w 8140446"/>
                      <a:gd name="connsiteY23" fmla="*/ 18288 h 18288"/>
                      <a:gd name="connsiteX24" fmla="*/ 1166797 w 8140446"/>
                      <a:gd name="connsiteY24" fmla="*/ 18288 h 18288"/>
                      <a:gd name="connsiteX25" fmla="*/ 0 w 8140446"/>
                      <a:gd name="connsiteY25" fmla="*/ 18288 h 18288"/>
                      <a:gd name="connsiteX26" fmla="*/ 0 w 8140446"/>
                      <a:gd name="connsiteY2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8140446" h="18288" fill="none" extrusionOk="0">
                        <a:moveTo>
                          <a:pt x="0" y="0"/>
                        </a:moveTo>
                        <a:cubicBezTo>
                          <a:pt x="94920" y="9103"/>
                          <a:pt x="287892" y="-4966"/>
                          <a:pt x="434157" y="0"/>
                        </a:cubicBezTo>
                        <a:cubicBezTo>
                          <a:pt x="580422" y="4966"/>
                          <a:pt x="943595" y="-14182"/>
                          <a:pt x="1193932" y="0"/>
                        </a:cubicBezTo>
                        <a:cubicBezTo>
                          <a:pt x="1444270" y="14182"/>
                          <a:pt x="1472129" y="5523"/>
                          <a:pt x="1628089" y="0"/>
                        </a:cubicBezTo>
                        <a:cubicBezTo>
                          <a:pt x="1784049" y="-5523"/>
                          <a:pt x="1962419" y="-17322"/>
                          <a:pt x="2225055" y="0"/>
                        </a:cubicBezTo>
                        <a:cubicBezTo>
                          <a:pt x="2487691" y="17322"/>
                          <a:pt x="2700681" y="1311"/>
                          <a:pt x="3066235" y="0"/>
                        </a:cubicBezTo>
                        <a:cubicBezTo>
                          <a:pt x="3431789" y="-1311"/>
                          <a:pt x="3405662" y="25081"/>
                          <a:pt x="3744605" y="0"/>
                        </a:cubicBezTo>
                        <a:cubicBezTo>
                          <a:pt x="4083548" y="-25081"/>
                          <a:pt x="4265111" y="-11945"/>
                          <a:pt x="4504380" y="0"/>
                        </a:cubicBezTo>
                        <a:cubicBezTo>
                          <a:pt x="4743649" y="11945"/>
                          <a:pt x="4860394" y="-2832"/>
                          <a:pt x="5101346" y="0"/>
                        </a:cubicBezTo>
                        <a:cubicBezTo>
                          <a:pt x="5342298" y="2832"/>
                          <a:pt x="5456387" y="23676"/>
                          <a:pt x="5779717" y="0"/>
                        </a:cubicBezTo>
                        <a:cubicBezTo>
                          <a:pt x="6103047" y="-23676"/>
                          <a:pt x="6270379" y="-37291"/>
                          <a:pt x="6620896" y="0"/>
                        </a:cubicBezTo>
                        <a:cubicBezTo>
                          <a:pt x="6971413" y="37291"/>
                          <a:pt x="6989068" y="24674"/>
                          <a:pt x="7136458" y="0"/>
                        </a:cubicBezTo>
                        <a:cubicBezTo>
                          <a:pt x="7283848" y="-24674"/>
                          <a:pt x="7752532" y="-22436"/>
                          <a:pt x="8140446" y="0"/>
                        </a:cubicBezTo>
                        <a:cubicBezTo>
                          <a:pt x="8140314" y="7702"/>
                          <a:pt x="8140234" y="13511"/>
                          <a:pt x="8140446" y="18288"/>
                        </a:cubicBezTo>
                        <a:cubicBezTo>
                          <a:pt x="7906329" y="-3043"/>
                          <a:pt x="7681180" y="27465"/>
                          <a:pt x="7543480" y="18288"/>
                        </a:cubicBezTo>
                        <a:cubicBezTo>
                          <a:pt x="7405780" y="9111"/>
                          <a:pt x="7216607" y="3660"/>
                          <a:pt x="7109323" y="18288"/>
                        </a:cubicBezTo>
                        <a:cubicBezTo>
                          <a:pt x="7002039" y="32916"/>
                          <a:pt x="6576231" y="42692"/>
                          <a:pt x="6430952" y="18288"/>
                        </a:cubicBezTo>
                        <a:cubicBezTo>
                          <a:pt x="6285673" y="-6116"/>
                          <a:pt x="6138840" y="34521"/>
                          <a:pt x="5915391" y="18288"/>
                        </a:cubicBezTo>
                        <a:cubicBezTo>
                          <a:pt x="5691942" y="2055"/>
                          <a:pt x="5459460" y="51666"/>
                          <a:pt x="5237020" y="18288"/>
                        </a:cubicBezTo>
                        <a:cubicBezTo>
                          <a:pt x="5014580" y="-15090"/>
                          <a:pt x="4747677" y="40449"/>
                          <a:pt x="4558650" y="18288"/>
                        </a:cubicBezTo>
                        <a:cubicBezTo>
                          <a:pt x="4369623" y="-3873"/>
                          <a:pt x="4146061" y="12568"/>
                          <a:pt x="3880279" y="18288"/>
                        </a:cubicBezTo>
                        <a:cubicBezTo>
                          <a:pt x="3614497" y="24008"/>
                          <a:pt x="3473808" y="-12908"/>
                          <a:pt x="3201909" y="18288"/>
                        </a:cubicBezTo>
                        <a:cubicBezTo>
                          <a:pt x="2930010" y="49484"/>
                          <a:pt x="2728175" y="-3430"/>
                          <a:pt x="2604943" y="18288"/>
                        </a:cubicBezTo>
                        <a:cubicBezTo>
                          <a:pt x="2481711" y="40006"/>
                          <a:pt x="2004334" y="26952"/>
                          <a:pt x="1845168" y="18288"/>
                        </a:cubicBezTo>
                        <a:cubicBezTo>
                          <a:pt x="1686003" y="9624"/>
                          <a:pt x="1375070" y="37580"/>
                          <a:pt x="1166797" y="18288"/>
                        </a:cubicBezTo>
                        <a:cubicBezTo>
                          <a:pt x="958524" y="-1004"/>
                          <a:pt x="342846" y="8880"/>
                          <a:pt x="0" y="18288"/>
                        </a:cubicBezTo>
                        <a:cubicBezTo>
                          <a:pt x="129" y="13298"/>
                          <a:pt x="-675" y="6857"/>
                          <a:pt x="0" y="0"/>
                        </a:cubicBezTo>
                        <a:close/>
                      </a:path>
                      <a:path w="8140446" h="18288" stroke="0" extrusionOk="0">
                        <a:moveTo>
                          <a:pt x="0" y="0"/>
                        </a:moveTo>
                        <a:cubicBezTo>
                          <a:pt x="142435" y="-24533"/>
                          <a:pt x="380026" y="17447"/>
                          <a:pt x="596966" y="0"/>
                        </a:cubicBezTo>
                        <a:cubicBezTo>
                          <a:pt x="813906" y="-17447"/>
                          <a:pt x="830530" y="13462"/>
                          <a:pt x="1031123" y="0"/>
                        </a:cubicBezTo>
                        <a:cubicBezTo>
                          <a:pt x="1231716" y="-13462"/>
                          <a:pt x="1634038" y="0"/>
                          <a:pt x="1872303" y="0"/>
                        </a:cubicBezTo>
                        <a:cubicBezTo>
                          <a:pt x="2110568" y="0"/>
                          <a:pt x="2261934" y="-25727"/>
                          <a:pt x="2469269" y="0"/>
                        </a:cubicBezTo>
                        <a:cubicBezTo>
                          <a:pt x="2676604" y="25727"/>
                          <a:pt x="2790440" y="16284"/>
                          <a:pt x="3066235" y="0"/>
                        </a:cubicBezTo>
                        <a:cubicBezTo>
                          <a:pt x="3342030" y="-16284"/>
                          <a:pt x="3685603" y="41976"/>
                          <a:pt x="3907414" y="0"/>
                        </a:cubicBezTo>
                        <a:cubicBezTo>
                          <a:pt x="4129225" y="-41976"/>
                          <a:pt x="4177416" y="-7598"/>
                          <a:pt x="4422976" y="0"/>
                        </a:cubicBezTo>
                        <a:cubicBezTo>
                          <a:pt x="4668536" y="7598"/>
                          <a:pt x="5023499" y="-28058"/>
                          <a:pt x="5264155" y="0"/>
                        </a:cubicBezTo>
                        <a:cubicBezTo>
                          <a:pt x="5504811" y="28058"/>
                          <a:pt x="5703675" y="13288"/>
                          <a:pt x="6105335" y="0"/>
                        </a:cubicBezTo>
                        <a:cubicBezTo>
                          <a:pt x="6506995" y="-13288"/>
                          <a:pt x="6455516" y="-5124"/>
                          <a:pt x="6783705" y="0"/>
                        </a:cubicBezTo>
                        <a:cubicBezTo>
                          <a:pt x="7111894" y="5124"/>
                          <a:pt x="7512856" y="10604"/>
                          <a:pt x="8140446" y="0"/>
                        </a:cubicBezTo>
                        <a:cubicBezTo>
                          <a:pt x="8140458" y="8833"/>
                          <a:pt x="8140986" y="9830"/>
                          <a:pt x="8140446" y="18288"/>
                        </a:cubicBezTo>
                        <a:cubicBezTo>
                          <a:pt x="7959314" y="3345"/>
                          <a:pt x="7870113" y="10437"/>
                          <a:pt x="7706289" y="18288"/>
                        </a:cubicBezTo>
                        <a:cubicBezTo>
                          <a:pt x="7542465" y="26139"/>
                          <a:pt x="7157940" y="17482"/>
                          <a:pt x="6865109" y="18288"/>
                        </a:cubicBezTo>
                        <a:cubicBezTo>
                          <a:pt x="6572278" y="19094"/>
                          <a:pt x="6524256" y="38051"/>
                          <a:pt x="6349548" y="18288"/>
                        </a:cubicBezTo>
                        <a:cubicBezTo>
                          <a:pt x="6174840" y="-1475"/>
                          <a:pt x="5951624" y="174"/>
                          <a:pt x="5671177" y="18288"/>
                        </a:cubicBezTo>
                        <a:cubicBezTo>
                          <a:pt x="5390730" y="36402"/>
                          <a:pt x="5222992" y="60058"/>
                          <a:pt x="4829998" y="18288"/>
                        </a:cubicBezTo>
                        <a:cubicBezTo>
                          <a:pt x="4437004" y="-23482"/>
                          <a:pt x="4344181" y="39087"/>
                          <a:pt x="4151627" y="18288"/>
                        </a:cubicBezTo>
                        <a:cubicBezTo>
                          <a:pt x="3959073" y="-2511"/>
                          <a:pt x="3886970" y="32875"/>
                          <a:pt x="3717470" y="18288"/>
                        </a:cubicBezTo>
                        <a:cubicBezTo>
                          <a:pt x="3547970" y="3701"/>
                          <a:pt x="3451521" y="31872"/>
                          <a:pt x="3201909" y="18288"/>
                        </a:cubicBezTo>
                        <a:cubicBezTo>
                          <a:pt x="2952297" y="4704"/>
                          <a:pt x="2543413" y="6029"/>
                          <a:pt x="2360729" y="18288"/>
                        </a:cubicBezTo>
                        <a:cubicBezTo>
                          <a:pt x="2178045" y="30547"/>
                          <a:pt x="1906056" y="25847"/>
                          <a:pt x="1682359" y="18288"/>
                        </a:cubicBezTo>
                        <a:cubicBezTo>
                          <a:pt x="1458662" y="10730"/>
                          <a:pt x="1330405" y="8046"/>
                          <a:pt x="1166797" y="18288"/>
                        </a:cubicBezTo>
                        <a:cubicBezTo>
                          <a:pt x="1003189" y="28530"/>
                          <a:pt x="278098" y="19533"/>
                          <a:pt x="0" y="18288"/>
                        </a:cubicBezTo>
                        <a:cubicBezTo>
                          <a:pt x="74" y="14054"/>
                          <a:pt x="-46" y="6997"/>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2BB5F312-AF98-D41D-C82B-87B9EF1EF936}"/>
              </a:ext>
            </a:extLst>
          </p:cNvPr>
          <p:cNvSpPr>
            <a:spLocks noGrp="1"/>
          </p:cNvSpPr>
          <p:nvPr>
            <p:ph idx="1"/>
          </p:nvPr>
        </p:nvSpPr>
        <p:spPr>
          <a:xfrm>
            <a:off x="628650" y="1929384"/>
            <a:ext cx="7886700" cy="4251960"/>
          </a:xfrm>
        </p:spPr>
        <p:txBody>
          <a:bodyPr>
            <a:normAutofit fontScale="92500" lnSpcReduction="10000"/>
          </a:bodyPr>
          <a:lstStyle/>
          <a:p>
            <a:pPr marL="0" indent="0" algn="just">
              <a:buNone/>
            </a:pPr>
            <a:r>
              <a:rPr lang="en-US" i="0" u="none" strike="noStrike" dirty="0">
                <a:effectLst/>
                <a:latin typeface="Century Gothic" panose="020B0502020202020204" pitchFamily="34" charset="0"/>
              </a:rPr>
              <a:t>    </a:t>
            </a:r>
            <a:r>
              <a:rPr lang="en-US" b="1" i="0" u="none" strike="noStrike" dirty="0">
                <a:effectLst/>
                <a:latin typeface="Century Gothic" panose="020B0502020202020204" pitchFamily="34" charset="0"/>
              </a:rPr>
              <a:t> 1 </a:t>
            </a:r>
            <a:r>
              <a:rPr lang="en-US" b="0" i="0" u="none" strike="noStrike" dirty="0">
                <a:effectLst/>
                <a:latin typeface="Century Gothic" panose="020B0502020202020204" pitchFamily="34" charset="0"/>
              </a:rPr>
              <a:t>Therefore if </a:t>
            </a:r>
            <a:r>
              <a:rPr lang="en-US" b="0" i="1" u="none" strike="noStrike" dirty="0">
                <a:effectLst/>
                <a:latin typeface="Century Gothic" panose="020B0502020202020204" pitchFamily="34" charset="0"/>
              </a:rPr>
              <a:t>there</a:t>
            </a:r>
            <a:r>
              <a:rPr lang="en-US" dirty="0">
                <a:latin typeface="Century Gothic" panose="020B0502020202020204" pitchFamily="34" charset="0"/>
              </a:rPr>
              <a:t> </a:t>
            </a:r>
            <a:r>
              <a:rPr lang="en-US" b="0" i="1" u="none" strike="noStrike" dirty="0">
                <a:effectLst/>
                <a:latin typeface="Century Gothic" panose="020B0502020202020204" pitchFamily="34" charset="0"/>
              </a:rPr>
              <a:t>is</a:t>
            </a:r>
            <a:r>
              <a:rPr lang="en-US" b="0" i="0" u="none" strike="noStrike" dirty="0">
                <a:effectLst/>
                <a:latin typeface="Century Gothic" panose="020B0502020202020204" pitchFamily="34" charset="0"/>
              </a:rPr>
              <a:t> any consolation in Christ, if any comfort of love, if any fellowship of the Spirit, if any affection and mercy, </a:t>
            </a:r>
            <a:r>
              <a:rPr lang="en-US" b="1" i="0" u="none" strike="noStrike" dirty="0">
                <a:effectLst/>
                <a:latin typeface="Century Gothic" panose="020B0502020202020204" pitchFamily="34" charset="0"/>
              </a:rPr>
              <a:t>2</a:t>
            </a:r>
            <a:r>
              <a:rPr lang="en-US" b="0" i="0" u="none" strike="noStrike" dirty="0">
                <a:effectLst/>
                <a:latin typeface="Century Gothic" panose="020B0502020202020204" pitchFamily="34" charset="0"/>
              </a:rPr>
              <a:t> fulfill my joy by being like-minded, </a:t>
            </a:r>
            <a:r>
              <a:rPr lang="en-US" b="0" i="0" u="none" strike="noStrike" dirty="0">
                <a:effectLst/>
                <a:highlight>
                  <a:srgbClr val="FFFF00"/>
                </a:highlight>
                <a:latin typeface="Century Gothic" panose="020B0502020202020204" pitchFamily="34" charset="0"/>
              </a:rPr>
              <a:t>having the same love, </a:t>
            </a:r>
            <a:r>
              <a:rPr lang="en-US" b="0" i="1" u="none" strike="noStrike" dirty="0">
                <a:effectLst/>
                <a:highlight>
                  <a:srgbClr val="FFFF00"/>
                </a:highlight>
                <a:latin typeface="Century Gothic" panose="020B0502020202020204" pitchFamily="34" charset="0"/>
              </a:rPr>
              <a:t>being</a:t>
            </a:r>
            <a:r>
              <a:rPr lang="en-US" b="0" i="0" u="none" strike="noStrike" dirty="0">
                <a:effectLst/>
                <a:highlight>
                  <a:srgbClr val="FFFF00"/>
                </a:highlight>
                <a:latin typeface="Century Gothic" panose="020B0502020202020204" pitchFamily="34" charset="0"/>
              </a:rPr>
              <a:t> of one accord, of one mind</a:t>
            </a:r>
            <a:r>
              <a:rPr lang="en-US" b="0" i="0" u="none" strike="noStrike" dirty="0">
                <a:effectLst/>
                <a:latin typeface="Century Gothic" panose="020B0502020202020204" pitchFamily="34" charset="0"/>
              </a:rPr>
              <a:t>. </a:t>
            </a:r>
            <a:r>
              <a:rPr lang="en-US" b="1" i="0" u="none" strike="noStrike" dirty="0">
                <a:effectLst/>
                <a:latin typeface="Century Gothic" panose="020B0502020202020204" pitchFamily="34" charset="0"/>
              </a:rPr>
              <a:t>3 </a:t>
            </a:r>
            <a:r>
              <a:rPr lang="en-US" b="0" i="1" u="none" strike="noStrike" dirty="0">
                <a:effectLst/>
                <a:latin typeface="Century Gothic" panose="020B0502020202020204" pitchFamily="34" charset="0"/>
              </a:rPr>
              <a:t>Let</a:t>
            </a:r>
            <a:r>
              <a:rPr lang="en-US" b="0" i="0" u="none" strike="noStrike" dirty="0">
                <a:effectLst/>
                <a:latin typeface="Century Gothic" panose="020B0502020202020204" pitchFamily="34" charset="0"/>
              </a:rPr>
              <a:t> nothing </a:t>
            </a:r>
            <a:r>
              <a:rPr lang="en-US" b="0" i="1" u="none" strike="noStrike" dirty="0">
                <a:effectLst/>
                <a:latin typeface="Century Gothic" panose="020B0502020202020204" pitchFamily="34" charset="0"/>
              </a:rPr>
              <a:t>be</a:t>
            </a:r>
            <a:r>
              <a:rPr lang="en-US" b="0" i="0" u="none" strike="noStrike" dirty="0">
                <a:effectLst/>
                <a:latin typeface="Century Gothic" panose="020B0502020202020204" pitchFamily="34" charset="0"/>
              </a:rPr>
              <a:t>  </a:t>
            </a:r>
            <a:r>
              <a:rPr lang="en-US" b="0" i="1" u="none" strike="noStrike" dirty="0">
                <a:effectLst/>
                <a:latin typeface="Century Gothic" panose="020B0502020202020204" pitchFamily="34" charset="0"/>
              </a:rPr>
              <a:t>done</a:t>
            </a:r>
            <a:r>
              <a:rPr lang="en-US" b="0" i="0" u="none" strike="noStrike" dirty="0">
                <a:effectLst/>
                <a:latin typeface="Century Gothic" panose="020B0502020202020204" pitchFamily="34" charset="0"/>
              </a:rPr>
              <a:t> through selfish ambition or conceit, but in lowliness of mind let each esteem others better than himself. </a:t>
            </a:r>
            <a:r>
              <a:rPr lang="en-US" b="1" i="0" u="none" strike="noStrike" dirty="0">
                <a:effectLst/>
                <a:latin typeface="Century Gothic" panose="020B0502020202020204" pitchFamily="34" charset="0"/>
              </a:rPr>
              <a:t>4</a:t>
            </a:r>
            <a:r>
              <a:rPr lang="en-US" b="0" i="0" u="none" strike="noStrike" dirty="0">
                <a:effectLst/>
                <a:latin typeface="Century Gothic" panose="020B0502020202020204" pitchFamily="34" charset="0"/>
              </a:rPr>
              <a:t> Let each of you look out not only for his own interests, but also for the interests of others. </a:t>
            </a:r>
            <a:r>
              <a:rPr lang="en-US" b="1" i="0" u="none" strike="noStrike" dirty="0">
                <a:effectLst/>
                <a:latin typeface="Century Gothic" panose="020B0502020202020204" pitchFamily="34" charset="0"/>
              </a:rPr>
              <a:t>5</a:t>
            </a:r>
            <a:r>
              <a:rPr lang="en-US" b="0" i="0" u="none" strike="noStrike" dirty="0">
                <a:effectLst/>
                <a:latin typeface="Century Gothic" panose="020B0502020202020204" pitchFamily="34" charset="0"/>
              </a:rPr>
              <a:t> </a:t>
            </a:r>
            <a:r>
              <a:rPr lang="en-US" b="0" i="0" u="none" strike="noStrike" dirty="0">
                <a:effectLst/>
                <a:highlight>
                  <a:srgbClr val="FFFF00"/>
                </a:highlight>
                <a:latin typeface="Century Gothic" panose="020B0502020202020204" pitchFamily="34" charset="0"/>
              </a:rPr>
              <a:t>Let this mind be in you which was also in Christ Jesus</a:t>
            </a:r>
            <a:r>
              <a:rPr lang="en-US" b="0" i="0" u="none" strike="noStrike" dirty="0">
                <a:effectLst/>
                <a:latin typeface="Century Gothic" panose="020B0502020202020204" pitchFamily="34" charset="0"/>
              </a:rPr>
              <a:t>, </a:t>
            </a:r>
          </a:p>
          <a:p>
            <a:pPr marL="0" indent="0" algn="r">
              <a:buNone/>
            </a:pPr>
            <a:r>
              <a:rPr lang="en-US" sz="3000" b="1" dirty="0">
                <a:latin typeface="Century Gothic" panose="020B0502020202020204" pitchFamily="34" charset="0"/>
              </a:rPr>
              <a:t>~ Philippians 2:1-5</a:t>
            </a:r>
            <a:endParaRPr lang="en-US" sz="3000" b="1" i="0" u="none" strike="noStrike" dirty="0">
              <a:effectLst/>
              <a:latin typeface="Century Gothic" panose="020B0502020202020204" pitchFamily="34" charset="0"/>
            </a:endParaRPr>
          </a:p>
        </p:txBody>
      </p:sp>
    </p:spTree>
    <p:extLst>
      <p:ext uri="{BB962C8B-B14F-4D97-AF65-F5344CB8AC3E}">
        <p14:creationId xmlns:p14="http://schemas.microsoft.com/office/powerpoint/2010/main" val="378412096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EC06D24-6E70-C0F3-2F47-A91FAD3118F1}"/>
              </a:ext>
            </a:extLst>
          </p:cNvPr>
          <p:cNvSpPr>
            <a:spLocks noGrp="1"/>
          </p:cNvSpPr>
          <p:nvPr>
            <p:ph type="title"/>
          </p:nvPr>
        </p:nvSpPr>
        <p:spPr>
          <a:xfrm>
            <a:off x="628650" y="365125"/>
            <a:ext cx="7886700" cy="1325563"/>
          </a:xfrm>
        </p:spPr>
        <p:txBody>
          <a:bodyPr>
            <a:normAutofit/>
          </a:bodyPr>
          <a:lstStyle/>
          <a:p>
            <a:r>
              <a:rPr lang="en-US" sz="4300" b="1" dirty="0">
                <a:latin typeface="Century Gothic" panose="020B0502020202020204" pitchFamily="34" charset="0"/>
              </a:rPr>
              <a:t>God Knows The Importance Of </a:t>
            </a:r>
            <a:r>
              <a:rPr lang="en-US" sz="4300" b="1" dirty="0">
                <a:solidFill>
                  <a:srgbClr val="C00000"/>
                </a:solidFill>
                <a:latin typeface="Century Gothic" panose="020B0502020202020204" pitchFamily="34" charset="0"/>
              </a:rPr>
              <a:t>TRUE Friends</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1777" y="1677373"/>
            <a:ext cx="8140446" cy="18288"/>
          </a:xfrm>
          <a:custGeom>
            <a:avLst/>
            <a:gdLst>
              <a:gd name="connsiteX0" fmla="*/ 0 w 8140446"/>
              <a:gd name="connsiteY0" fmla="*/ 0 h 18288"/>
              <a:gd name="connsiteX1" fmla="*/ 434157 w 8140446"/>
              <a:gd name="connsiteY1" fmla="*/ 0 h 18288"/>
              <a:gd name="connsiteX2" fmla="*/ 1193932 w 8140446"/>
              <a:gd name="connsiteY2" fmla="*/ 0 h 18288"/>
              <a:gd name="connsiteX3" fmla="*/ 1628089 w 8140446"/>
              <a:gd name="connsiteY3" fmla="*/ 0 h 18288"/>
              <a:gd name="connsiteX4" fmla="*/ 2225055 w 8140446"/>
              <a:gd name="connsiteY4" fmla="*/ 0 h 18288"/>
              <a:gd name="connsiteX5" fmla="*/ 3066235 w 8140446"/>
              <a:gd name="connsiteY5" fmla="*/ 0 h 18288"/>
              <a:gd name="connsiteX6" fmla="*/ 3744605 w 8140446"/>
              <a:gd name="connsiteY6" fmla="*/ 0 h 18288"/>
              <a:gd name="connsiteX7" fmla="*/ 4504380 w 8140446"/>
              <a:gd name="connsiteY7" fmla="*/ 0 h 18288"/>
              <a:gd name="connsiteX8" fmla="*/ 5101346 w 8140446"/>
              <a:gd name="connsiteY8" fmla="*/ 0 h 18288"/>
              <a:gd name="connsiteX9" fmla="*/ 5779717 w 8140446"/>
              <a:gd name="connsiteY9" fmla="*/ 0 h 18288"/>
              <a:gd name="connsiteX10" fmla="*/ 6620896 w 8140446"/>
              <a:gd name="connsiteY10" fmla="*/ 0 h 18288"/>
              <a:gd name="connsiteX11" fmla="*/ 7136458 w 8140446"/>
              <a:gd name="connsiteY11" fmla="*/ 0 h 18288"/>
              <a:gd name="connsiteX12" fmla="*/ 8140446 w 8140446"/>
              <a:gd name="connsiteY12" fmla="*/ 0 h 18288"/>
              <a:gd name="connsiteX13" fmla="*/ 8140446 w 8140446"/>
              <a:gd name="connsiteY13" fmla="*/ 18288 h 18288"/>
              <a:gd name="connsiteX14" fmla="*/ 7543480 w 8140446"/>
              <a:gd name="connsiteY14" fmla="*/ 18288 h 18288"/>
              <a:gd name="connsiteX15" fmla="*/ 7109323 w 8140446"/>
              <a:gd name="connsiteY15" fmla="*/ 18288 h 18288"/>
              <a:gd name="connsiteX16" fmla="*/ 6430952 w 8140446"/>
              <a:gd name="connsiteY16" fmla="*/ 18288 h 18288"/>
              <a:gd name="connsiteX17" fmla="*/ 5915391 w 8140446"/>
              <a:gd name="connsiteY17" fmla="*/ 18288 h 18288"/>
              <a:gd name="connsiteX18" fmla="*/ 5237020 w 8140446"/>
              <a:gd name="connsiteY18" fmla="*/ 18288 h 18288"/>
              <a:gd name="connsiteX19" fmla="*/ 4558650 w 8140446"/>
              <a:gd name="connsiteY19" fmla="*/ 18288 h 18288"/>
              <a:gd name="connsiteX20" fmla="*/ 3880279 w 8140446"/>
              <a:gd name="connsiteY20" fmla="*/ 18288 h 18288"/>
              <a:gd name="connsiteX21" fmla="*/ 3201909 w 8140446"/>
              <a:gd name="connsiteY21" fmla="*/ 18288 h 18288"/>
              <a:gd name="connsiteX22" fmla="*/ 2604943 w 8140446"/>
              <a:gd name="connsiteY22" fmla="*/ 18288 h 18288"/>
              <a:gd name="connsiteX23" fmla="*/ 1845168 w 8140446"/>
              <a:gd name="connsiteY23" fmla="*/ 18288 h 18288"/>
              <a:gd name="connsiteX24" fmla="*/ 1166797 w 8140446"/>
              <a:gd name="connsiteY24" fmla="*/ 18288 h 18288"/>
              <a:gd name="connsiteX25" fmla="*/ 0 w 8140446"/>
              <a:gd name="connsiteY25" fmla="*/ 18288 h 18288"/>
              <a:gd name="connsiteX26" fmla="*/ 0 w 8140446"/>
              <a:gd name="connsiteY26" fmla="*/ 0 h 18288"/>
              <a:gd name="connsiteX0" fmla="*/ 0 w 8140446"/>
              <a:gd name="connsiteY0" fmla="*/ 0 h 18288"/>
              <a:gd name="connsiteX1" fmla="*/ 596966 w 8140446"/>
              <a:gd name="connsiteY1" fmla="*/ 0 h 18288"/>
              <a:gd name="connsiteX2" fmla="*/ 1031123 w 8140446"/>
              <a:gd name="connsiteY2" fmla="*/ 0 h 18288"/>
              <a:gd name="connsiteX3" fmla="*/ 1872303 w 8140446"/>
              <a:gd name="connsiteY3" fmla="*/ 0 h 18288"/>
              <a:gd name="connsiteX4" fmla="*/ 2469269 w 8140446"/>
              <a:gd name="connsiteY4" fmla="*/ 0 h 18288"/>
              <a:gd name="connsiteX5" fmla="*/ 3066235 w 8140446"/>
              <a:gd name="connsiteY5" fmla="*/ 0 h 18288"/>
              <a:gd name="connsiteX6" fmla="*/ 3907414 w 8140446"/>
              <a:gd name="connsiteY6" fmla="*/ 0 h 18288"/>
              <a:gd name="connsiteX7" fmla="*/ 4422976 w 8140446"/>
              <a:gd name="connsiteY7" fmla="*/ 0 h 18288"/>
              <a:gd name="connsiteX8" fmla="*/ 5264155 w 8140446"/>
              <a:gd name="connsiteY8" fmla="*/ 0 h 18288"/>
              <a:gd name="connsiteX9" fmla="*/ 6105335 w 8140446"/>
              <a:gd name="connsiteY9" fmla="*/ 0 h 18288"/>
              <a:gd name="connsiteX10" fmla="*/ 6783705 w 8140446"/>
              <a:gd name="connsiteY10" fmla="*/ 0 h 18288"/>
              <a:gd name="connsiteX11" fmla="*/ 8140446 w 8140446"/>
              <a:gd name="connsiteY11" fmla="*/ 0 h 18288"/>
              <a:gd name="connsiteX12" fmla="*/ 8140446 w 8140446"/>
              <a:gd name="connsiteY12" fmla="*/ 18288 h 18288"/>
              <a:gd name="connsiteX13" fmla="*/ 7706289 w 8140446"/>
              <a:gd name="connsiteY13" fmla="*/ 18288 h 18288"/>
              <a:gd name="connsiteX14" fmla="*/ 6865109 w 8140446"/>
              <a:gd name="connsiteY14" fmla="*/ 18288 h 18288"/>
              <a:gd name="connsiteX15" fmla="*/ 6349548 w 8140446"/>
              <a:gd name="connsiteY15" fmla="*/ 18288 h 18288"/>
              <a:gd name="connsiteX16" fmla="*/ 5671177 w 8140446"/>
              <a:gd name="connsiteY16" fmla="*/ 18288 h 18288"/>
              <a:gd name="connsiteX17" fmla="*/ 4829998 w 8140446"/>
              <a:gd name="connsiteY17" fmla="*/ 18288 h 18288"/>
              <a:gd name="connsiteX18" fmla="*/ 4151627 w 8140446"/>
              <a:gd name="connsiteY18" fmla="*/ 18288 h 18288"/>
              <a:gd name="connsiteX19" fmla="*/ 3717470 w 8140446"/>
              <a:gd name="connsiteY19" fmla="*/ 18288 h 18288"/>
              <a:gd name="connsiteX20" fmla="*/ 3201909 w 8140446"/>
              <a:gd name="connsiteY20" fmla="*/ 18288 h 18288"/>
              <a:gd name="connsiteX21" fmla="*/ 2360729 w 8140446"/>
              <a:gd name="connsiteY21" fmla="*/ 18288 h 18288"/>
              <a:gd name="connsiteX22" fmla="*/ 1682359 w 8140446"/>
              <a:gd name="connsiteY22" fmla="*/ 18288 h 18288"/>
              <a:gd name="connsiteX23" fmla="*/ 1166797 w 8140446"/>
              <a:gd name="connsiteY23" fmla="*/ 18288 h 18288"/>
              <a:gd name="connsiteX24" fmla="*/ 0 w 8140446"/>
              <a:gd name="connsiteY24" fmla="*/ 18288 h 18288"/>
              <a:gd name="connsiteX25" fmla="*/ 0 w 8140446"/>
              <a:gd name="connsiteY2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8140446" h="18288" fill="none" extrusionOk="0">
                <a:moveTo>
                  <a:pt x="0" y="0"/>
                </a:moveTo>
                <a:cubicBezTo>
                  <a:pt x="87427" y="6231"/>
                  <a:pt x="309612" y="-26324"/>
                  <a:pt x="434157" y="0"/>
                </a:cubicBezTo>
                <a:cubicBezTo>
                  <a:pt x="536972" y="29330"/>
                  <a:pt x="959392" y="28619"/>
                  <a:pt x="1193932" y="0"/>
                </a:cubicBezTo>
                <a:cubicBezTo>
                  <a:pt x="1446097" y="13819"/>
                  <a:pt x="1471680" y="7203"/>
                  <a:pt x="1628089" y="0"/>
                </a:cubicBezTo>
                <a:cubicBezTo>
                  <a:pt x="1817415" y="4047"/>
                  <a:pt x="1949536" y="-59324"/>
                  <a:pt x="2225055" y="0"/>
                </a:cubicBezTo>
                <a:cubicBezTo>
                  <a:pt x="2520490" y="18365"/>
                  <a:pt x="2717469" y="18707"/>
                  <a:pt x="3066235" y="0"/>
                </a:cubicBezTo>
                <a:cubicBezTo>
                  <a:pt x="3437075" y="3751"/>
                  <a:pt x="3408347" y="31644"/>
                  <a:pt x="3744605" y="0"/>
                </a:cubicBezTo>
                <a:cubicBezTo>
                  <a:pt x="4097249" y="-11527"/>
                  <a:pt x="4249699" y="-32555"/>
                  <a:pt x="4504380" y="0"/>
                </a:cubicBezTo>
                <a:cubicBezTo>
                  <a:pt x="4737570" y="17980"/>
                  <a:pt x="4877497" y="1006"/>
                  <a:pt x="5101346" y="0"/>
                </a:cubicBezTo>
                <a:cubicBezTo>
                  <a:pt x="5359305" y="-15330"/>
                  <a:pt x="5447195" y="7257"/>
                  <a:pt x="5779717" y="0"/>
                </a:cubicBezTo>
                <a:cubicBezTo>
                  <a:pt x="6090019" y="-17621"/>
                  <a:pt x="6273151" y="4279"/>
                  <a:pt x="6620896" y="0"/>
                </a:cubicBezTo>
                <a:cubicBezTo>
                  <a:pt x="6968586" y="34056"/>
                  <a:pt x="6990073" y="23587"/>
                  <a:pt x="7136458" y="0"/>
                </a:cubicBezTo>
                <a:cubicBezTo>
                  <a:pt x="7320575" y="20480"/>
                  <a:pt x="7847401" y="-6173"/>
                  <a:pt x="8140446" y="0"/>
                </a:cubicBezTo>
                <a:cubicBezTo>
                  <a:pt x="8139878" y="7862"/>
                  <a:pt x="8140227" y="13269"/>
                  <a:pt x="8140446" y="18288"/>
                </a:cubicBezTo>
                <a:cubicBezTo>
                  <a:pt x="7908069" y="-20636"/>
                  <a:pt x="7683037" y="21977"/>
                  <a:pt x="7543480" y="18288"/>
                </a:cubicBezTo>
                <a:cubicBezTo>
                  <a:pt x="7393752" y="10050"/>
                  <a:pt x="7221032" y="-3229"/>
                  <a:pt x="7109323" y="18288"/>
                </a:cubicBezTo>
                <a:cubicBezTo>
                  <a:pt x="7015297" y="22483"/>
                  <a:pt x="6599332" y="40899"/>
                  <a:pt x="6430952" y="18288"/>
                </a:cubicBezTo>
                <a:cubicBezTo>
                  <a:pt x="6292915" y="-34150"/>
                  <a:pt x="6142305" y="21507"/>
                  <a:pt x="5915391" y="18288"/>
                </a:cubicBezTo>
                <a:cubicBezTo>
                  <a:pt x="5682725" y="47843"/>
                  <a:pt x="5440566" y="31420"/>
                  <a:pt x="5237020" y="18288"/>
                </a:cubicBezTo>
                <a:cubicBezTo>
                  <a:pt x="5046456" y="10577"/>
                  <a:pt x="4706449" y="51976"/>
                  <a:pt x="4558650" y="18288"/>
                </a:cubicBezTo>
                <a:cubicBezTo>
                  <a:pt x="4361396" y="-987"/>
                  <a:pt x="4145362" y="-22303"/>
                  <a:pt x="3880279" y="18288"/>
                </a:cubicBezTo>
                <a:cubicBezTo>
                  <a:pt x="3610716" y="25411"/>
                  <a:pt x="3472690" y="4008"/>
                  <a:pt x="3201909" y="18288"/>
                </a:cubicBezTo>
                <a:cubicBezTo>
                  <a:pt x="2913595" y="35097"/>
                  <a:pt x="2753317" y="-1149"/>
                  <a:pt x="2604943" y="18288"/>
                </a:cubicBezTo>
                <a:cubicBezTo>
                  <a:pt x="2450130" y="36989"/>
                  <a:pt x="1974183" y="40159"/>
                  <a:pt x="1845168" y="18288"/>
                </a:cubicBezTo>
                <a:cubicBezTo>
                  <a:pt x="1677929" y="220"/>
                  <a:pt x="1378098" y="-772"/>
                  <a:pt x="1166797" y="18288"/>
                </a:cubicBezTo>
                <a:cubicBezTo>
                  <a:pt x="921150" y="53277"/>
                  <a:pt x="327457" y="47297"/>
                  <a:pt x="0" y="18288"/>
                </a:cubicBezTo>
                <a:cubicBezTo>
                  <a:pt x="-589" y="13471"/>
                  <a:pt x="-474" y="7409"/>
                  <a:pt x="0" y="0"/>
                </a:cubicBezTo>
                <a:close/>
              </a:path>
              <a:path w="8140446" h="18288" stroke="0" extrusionOk="0">
                <a:moveTo>
                  <a:pt x="0" y="0"/>
                </a:moveTo>
                <a:cubicBezTo>
                  <a:pt x="136968" y="-25482"/>
                  <a:pt x="379786" y="11224"/>
                  <a:pt x="596966" y="0"/>
                </a:cubicBezTo>
                <a:cubicBezTo>
                  <a:pt x="815878" y="-21223"/>
                  <a:pt x="832062" y="11868"/>
                  <a:pt x="1031123" y="0"/>
                </a:cubicBezTo>
                <a:cubicBezTo>
                  <a:pt x="1256800" y="-30738"/>
                  <a:pt x="1658090" y="-20345"/>
                  <a:pt x="1872303" y="0"/>
                </a:cubicBezTo>
                <a:cubicBezTo>
                  <a:pt x="2115604" y="28431"/>
                  <a:pt x="2277865" y="-40642"/>
                  <a:pt x="2469269" y="0"/>
                </a:cubicBezTo>
                <a:cubicBezTo>
                  <a:pt x="2679731" y="25919"/>
                  <a:pt x="2788602" y="-6498"/>
                  <a:pt x="3066235" y="0"/>
                </a:cubicBezTo>
                <a:cubicBezTo>
                  <a:pt x="3325663" y="-14487"/>
                  <a:pt x="3706561" y="67517"/>
                  <a:pt x="3907414" y="0"/>
                </a:cubicBezTo>
                <a:cubicBezTo>
                  <a:pt x="4127229" y="-37113"/>
                  <a:pt x="4179037" y="-8167"/>
                  <a:pt x="4422976" y="0"/>
                </a:cubicBezTo>
                <a:cubicBezTo>
                  <a:pt x="4683575" y="-28486"/>
                  <a:pt x="5055803" y="-13799"/>
                  <a:pt x="5264155" y="0"/>
                </a:cubicBezTo>
                <a:cubicBezTo>
                  <a:pt x="5513566" y="14315"/>
                  <a:pt x="5735215" y="2768"/>
                  <a:pt x="6105335" y="0"/>
                </a:cubicBezTo>
                <a:cubicBezTo>
                  <a:pt x="6510913" y="-12587"/>
                  <a:pt x="6456171" y="3247"/>
                  <a:pt x="6783705" y="0"/>
                </a:cubicBezTo>
                <a:cubicBezTo>
                  <a:pt x="7057099" y="-15461"/>
                  <a:pt x="7592067" y="5384"/>
                  <a:pt x="8140446" y="0"/>
                </a:cubicBezTo>
                <a:cubicBezTo>
                  <a:pt x="8140452" y="8597"/>
                  <a:pt x="8141122" y="9732"/>
                  <a:pt x="8140446" y="18288"/>
                </a:cubicBezTo>
                <a:cubicBezTo>
                  <a:pt x="7961834" y="8406"/>
                  <a:pt x="7874097" y="10350"/>
                  <a:pt x="7706289" y="18288"/>
                </a:cubicBezTo>
                <a:cubicBezTo>
                  <a:pt x="7582508" y="-14920"/>
                  <a:pt x="7179551" y="-33111"/>
                  <a:pt x="6865109" y="18288"/>
                </a:cubicBezTo>
                <a:cubicBezTo>
                  <a:pt x="6583382" y="24117"/>
                  <a:pt x="6525821" y="36696"/>
                  <a:pt x="6349548" y="18288"/>
                </a:cubicBezTo>
                <a:cubicBezTo>
                  <a:pt x="6209953" y="10881"/>
                  <a:pt x="5959707" y="-47828"/>
                  <a:pt x="5671177" y="18288"/>
                </a:cubicBezTo>
                <a:cubicBezTo>
                  <a:pt x="5387744" y="29809"/>
                  <a:pt x="5228514" y="101507"/>
                  <a:pt x="4829998" y="18288"/>
                </a:cubicBezTo>
                <a:cubicBezTo>
                  <a:pt x="4415646" y="-28596"/>
                  <a:pt x="4343809" y="28954"/>
                  <a:pt x="4151627" y="18288"/>
                </a:cubicBezTo>
                <a:cubicBezTo>
                  <a:pt x="3950673" y="-9796"/>
                  <a:pt x="3879947" y="41143"/>
                  <a:pt x="3717470" y="18288"/>
                </a:cubicBezTo>
                <a:cubicBezTo>
                  <a:pt x="3558660" y="10110"/>
                  <a:pt x="3468854" y="29375"/>
                  <a:pt x="3201909" y="18288"/>
                </a:cubicBezTo>
                <a:cubicBezTo>
                  <a:pt x="2965673" y="10505"/>
                  <a:pt x="2568327" y="22116"/>
                  <a:pt x="2360729" y="18288"/>
                </a:cubicBezTo>
                <a:cubicBezTo>
                  <a:pt x="2171885" y="49144"/>
                  <a:pt x="1923258" y="16020"/>
                  <a:pt x="1682359" y="18288"/>
                </a:cubicBezTo>
                <a:cubicBezTo>
                  <a:pt x="1430698" y="-2378"/>
                  <a:pt x="1324229" y="-1751"/>
                  <a:pt x="1166797" y="18288"/>
                </a:cubicBezTo>
                <a:cubicBezTo>
                  <a:pt x="1001390" y="41795"/>
                  <a:pt x="324313" y="57964"/>
                  <a:pt x="0" y="18288"/>
                </a:cubicBezTo>
                <a:cubicBezTo>
                  <a:pt x="285" y="13135"/>
                  <a:pt x="532" y="5956"/>
                  <a:pt x="0" y="0"/>
                </a:cubicBezTo>
                <a:close/>
              </a:path>
              <a:path w="8140446" h="18288" fill="none" stroke="0" extrusionOk="0">
                <a:moveTo>
                  <a:pt x="0" y="0"/>
                </a:moveTo>
                <a:cubicBezTo>
                  <a:pt x="69532" y="-6557"/>
                  <a:pt x="264219" y="3919"/>
                  <a:pt x="434157" y="0"/>
                </a:cubicBezTo>
                <a:cubicBezTo>
                  <a:pt x="600013" y="9090"/>
                  <a:pt x="921449" y="-13478"/>
                  <a:pt x="1193932" y="0"/>
                </a:cubicBezTo>
                <a:cubicBezTo>
                  <a:pt x="1443592" y="14844"/>
                  <a:pt x="1471188" y="10722"/>
                  <a:pt x="1628089" y="0"/>
                </a:cubicBezTo>
                <a:cubicBezTo>
                  <a:pt x="1750006" y="-24149"/>
                  <a:pt x="1967480" y="-14904"/>
                  <a:pt x="2225055" y="0"/>
                </a:cubicBezTo>
                <a:cubicBezTo>
                  <a:pt x="2503918" y="19247"/>
                  <a:pt x="2709263" y="-16351"/>
                  <a:pt x="3066235" y="0"/>
                </a:cubicBezTo>
                <a:cubicBezTo>
                  <a:pt x="3429723" y="-1627"/>
                  <a:pt x="3399401" y="30976"/>
                  <a:pt x="3744605" y="0"/>
                </a:cubicBezTo>
                <a:cubicBezTo>
                  <a:pt x="4081920" y="-40602"/>
                  <a:pt x="4258272" y="-2441"/>
                  <a:pt x="4504380" y="0"/>
                </a:cubicBezTo>
                <a:cubicBezTo>
                  <a:pt x="4760039" y="21121"/>
                  <a:pt x="4866555" y="-1351"/>
                  <a:pt x="5101346" y="0"/>
                </a:cubicBezTo>
                <a:cubicBezTo>
                  <a:pt x="5336279" y="1859"/>
                  <a:pt x="5465100" y="30801"/>
                  <a:pt x="5779717" y="0"/>
                </a:cubicBezTo>
                <a:cubicBezTo>
                  <a:pt x="6117018" y="-2879"/>
                  <a:pt x="6273497" y="-5002"/>
                  <a:pt x="6620896" y="0"/>
                </a:cubicBezTo>
                <a:cubicBezTo>
                  <a:pt x="6972306" y="38666"/>
                  <a:pt x="6992056" y="28334"/>
                  <a:pt x="7136458" y="0"/>
                </a:cubicBezTo>
                <a:cubicBezTo>
                  <a:pt x="7325567" y="-61201"/>
                  <a:pt x="7766555" y="-88399"/>
                  <a:pt x="8140446" y="0"/>
                </a:cubicBezTo>
                <a:cubicBezTo>
                  <a:pt x="8140031" y="7748"/>
                  <a:pt x="8139515" y="13015"/>
                  <a:pt x="8140446" y="18288"/>
                </a:cubicBezTo>
                <a:cubicBezTo>
                  <a:pt x="7892673" y="-4012"/>
                  <a:pt x="7668025" y="650"/>
                  <a:pt x="7543480" y="18288"/>
                </a:cubicBezTo>
                <a:cubicBezTo>
                  <a:pt x="7406710" y="-3467"/>
                  <a:pt x="7207646" y="8893"/>
                  <a:pt x="7109323" y="18288"/>
                </a:cubicBezTo>
                <a:cubicBezTo>
                  <a:pt x="6993037" y="49011"/>
                  <a:pt x="6598723" y="59405"/>
                  <a:pt x="6430952" y="18288"/>
                </a:cubicBezTo>
                <a:cubicBezTo>
                  <a:pt x="6284771" y="15315"/>
                  <a:pt x="6162730" y="20350"/>
                  <a:pt x="5915391" y="18288"/>
                </a:cubicBezTo>
                <a:cubicBezTo>
                  <a:pt x="5684668" y="13603"/>
                  <a:pt x="5422852" y="53618"/>
                  <a:pt x="5237020" y="18288"/>
                </a:cubicBezTo>
                <a:cubicBezTo>
                  <a:pt x="5035482" y="26296"/>
                  <a:pt x="4719808" y="55145"/>
                  <a:pt x="4558650" y="18288"/>
                </a:cubicBezTo>
                <a:cubicBezTo>
                  <a:pt x="4375169" y="-35587"/>
                  <a:pt x="4137553" y="12086"/>
                  <a:pt x="3880279" y="18288"/>
                </a:cubicBezTo>
                <a:cubicBezTo>
                  <a:pt x="3624533" y="32648"/>
                  <a:pt x="3467387" y="6480"/>
                  <a:pt x="3201909" y="18288"/>
                </a:cubicBezTo>
                <a:cubicBezTo>
                  <a:pt x="2918126" y="73342"/>
                  <a:pt x="2717830" y="-17156"/>
                  <a:pt x="2604943" y="18288"/>
                </a:cubicBezTo>
                <a:cubicBezTo>
                  <a:pt x="2496133" y="44525"/>
                  <a:pt x="2003915" y="18254"/>
                  <a:pt x="1845168" y="18288"/>
                </a:cubicBezTo>
                <a:cubicBezTo>
                  <a:pt x="1694518" y="14989"/>
                  <a:pt x="1344959" y="44188"/>
                  <a:pt x="1166797" y="18288"/>
                </a:cubicBezTo>
                <a:cubicBezTo>
                  <a:pt x="935925" y="69451"/>
                  <a:pt x="319712" y="-63972"/>
                  <a:pt x="0" y="18288"/>
                </a:cubicBezTo>
                <a:cubicBezTo>
                  <a:pt x="1307" y="12414"/>
                  <a:pt x="-32" y="574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custGeom>
                    <a:avLst/>
                    <a:gdLst>
                      <a:gd name="connsiteX0" fmla="*/ 0 w 8140446"/>
                      <a:gd name="connsiteY0" fmla="*/ 0 h 18288"/>
                      <a:gd name="connsiteX1" fmla="*/ 434157 w 8140446"/>
                      <a:gd name="connsiteY1" fmla="*/ 0 h 18288"/>
                      <a:gd name="connsiteX2" fmla="*/ 1193932 w 8140446"/>
                      <a:gd name="connsiteY2" fmla="*/ 0 h 18288"/>
                      <a:gd name="connsiteX3" fmla="*/ 1628089 w 8140446"/>
                      <a:gd name="connsiteY3" fmla="*/ 0 h 18288"/>
                      <a:gd name="connsiteX4" fmla="*/ 2225055 w 8140446"/>
                      <a:gd name="connsiteY4" fmla="*/ 0 h 18288"/>
                      <a:gd name="connsiteX5" fmla="*/ 3066235 w 8140446"/>
                      <a:gd name="connsiteY5" fmla="*/ 0 h 18288"/>
                      <a:gd name="connsiteX6" fmla="*/ 3744605 w 8140446"/>
                      <a:gd name="connsiteY6" fmla="*/ 0 h 18288"/>
                      <a:gd name="connsiteX7" fmla="*/ 4504380 w 8140446"/>
                      <a:gd name="connsiteY7" fmla="*/ 0 h 18288"/>
                      <a:gd name="connsiteX8" fmla="*/ 5101346 w 8140446"/>
                      <a:gd name="connsiteY8" fmla="*/ 0 h 18288"/>
                      <a:gd name="connsiteX9" fmla="*/ 5779717 w 8140446"/>
                      <a:gd name="connsiteY9" fmla="*/ 0 h 18288"/>
                      <a:gd name="connsiteX10" fmla="*/ 6620896 w 8140446"/>
                      <a:gd name="connsiteY10" fmla="*/ 0 h 18288"/>
                      <a:gd name="connsiteX11" fmla="*/ 7136458 w 8140446"/>
                      <a:gd name="connsiteY11" fmla="*/ 0 h 18288"/>
                      <a:gd name="connsiteX12" fmla="*/ 8140446 w 8140446"/>
                      <a:gd name="connsiteY12" fmla="*/ 0 h 18288"/>
                      <a:gd name="connsiteX13" fmla="*/ 8140446 w 8140446"/>
                      <a:gd name="connsiteY13" fmla="*/ 18288 h 18288"/>
                      <a:gd name="connsiteX14" fmla="*/ 7543480 w 8140446"/>
                      <a:gd name="connsiteY14" fmla="*/ 18288 h 18288"/>
                      <a:gd name="connsiteX15" fmla="*/ 7109323 w 8140446"/>
                      <a:gd name="connsiteY15" fmla="*/ 18288 h 18288"/>
                      <a:gd name="connsiteX16" fmla="*/ 6430952 w 8140446"/>
                      <a:gd name="connsiteY16" fmla="*/ 18288 h 18288"/>
                      <a:gd name="connsiteX17" fmla="*/ 5915391 w 8140446"/>
                      <a:gd name="connsiteY17" fmla="*/ 18288 h 18288"/>
                      <a:gd name="connsiteX18" fmla="*/ 5237020 w 8140446"/>
                      <a:gd name="connsiteY18" fmla="*/ 18288 h 18288"/>
                      <a:gd name="connsiteX19" fmla="*/ 4558650 w 8140446"/>
                      <a:gd name="connsiteY19" fmla="*/ 18288 h 18288"/>
                      <a:gd name="connsiteX20" fmla="*/ 3880279 w 8140446"/>
                      <a:gd name="connsiteY20" fmla="*/ 18288 h 18288"/>
                      <a:gd name="connsiteX21" fmla="*/ 3201909 w 8140446"/>
                      <a:gd name="connsiteY21" fmla="*/ 18288 h 18288"/>
                      <a:gd name="connsiteX22" fmla="*/ 2604943 w 8140446"/>
                      <a:gd name="connsiteY22" fmla="*/ 18288 h 18288"/>
                      <a:gd name="connsiteX23" fmla="*/ 1845168 w 8140446"/>
                      <a:gd name="connsiteY23" fmla="*/ 18288 h 18288"/>
                      <a:gd name="connsiteX24" fmla="*/ 1166797 w 8140446"/>
                      <a:gd name="connsiteY24" fmla="*/ 18288 h 18288"/>
                      <a:gd name="connsiteX25" fmla="*/ 0 w 8140446"/>
                      <a:gd name="connsiteY25" fmla="*/ 18288 h 18288"/>
                      <a:gd name="connsiteX26" fmla="*/ 0 w 8140446"/>
                      <a:gd name="connsiteY2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8140446" h="18288" fill="none" extrusionOk="0">
                        <a:moveTo>
                          <a:pt x="0" y="0"/>
                        </a:moveTo>
                        <a:cubicBezTo>
                          <a:pt x="94920" y="9103"/>
                          <a:pt x="287892" y="-4966"/>
                          <a:pt x="434157" y="0"/>
                        </a:cubicBezTo>
                        <a:cubicBezTo>
                          <a:pt x="580422" y="4966"/>
                          <a:pt x="943595" y="-14182"/>
                          <a:pt x="1193932" y="0"/>
                        </a:cubicBezTo>
                        <a:cubicBezTo>
                          <a:pt x="1444270" y="14182"/>
                          <a:pt x="1472129" y="5523"/>
                          <a:pt x="1628089" y="0"/>
                        </a:cubicBezTo>
                        <a:cubicBezTo>
                          <a:pt x="1784049" y="-5523"/>
                          <a:pt x="1962419" y="-17322"/>
                          <a:pt x="2225055" y="0"/>
                        </a:cubicBezTo>
                        <a:cubicBezTo>
                          <a:pt x="2487691" y="17322"/>
                          <a:pt x="2700681" y="1311"/>
                          <a:pt x="3066235" y="0"/>
                        </a:cubicBezTo>
                        <a:cubicBezTo>
                          <a:pt x="3431789" y="-1311"/>
                          <a:pt x="3405662" y="25081"/>
                          <a:pt x="3744605" y="0"/>
                        </a:cubicBezTo>
                        <a:cubicBezTo>
                          <a:pt x="4083548" y="-25081"/>
                          <a:pt x="4265111" y="-11945"/>
                          <a:pt x="4504380" y="0"/>
                        </a:cubicBezTo>
                        <a:cubicBezTo>
                          <a:pt x="4743649" y="11945"/>
                          <a:pt x="4860394" y="-2832"/>
                          <a:pt x="5101346" y="0"/>
                        </a:cubicBezTo>
                        <a:cubicBezTo>
                          <a:pt x="5342298" y="2832"/>
                          <a:pt x="5456387" y="23676"/>
                          <a:pt x="5779717" y="0"/>
                        </a:cubicBezTo>
                        <a:cubicBezTo>
                          <a:pt x="6103047" y="-23676"/>
                          <a:pt x="6270379" y="-37291"/>
                          <a:pt x="6620896" y="0"/>
                        </a:cubicBezTo>
                        <a:cubicBezTo>
                          <a:pt x="6971413" y="37291"/>
                          <a:pt x="6989068" y="24674"/>
                          <a:pt x="7136458" y="0"/>
                        </a:cubicBezTo>
                        <a:cubicBezTo>
                          <a:pt x="7283848" y="-24674"/>
                          <a:pt x="7752532" y="-22436"/>
                          <a:pt x="8140446" y="0"/>
                        </a:cubicBezTo>
                        <a:cubicBezTo>
                          <a:pt x="8140314" y="7702"/>
                          <a:pt x="8140234" y="13511"/>
                          <a:pt x="8140446" y="18288"/>
                        </a:cubicBezTo>
                        <a:cubicBezTo>
                          <a:pt x="7906329" y="-3043"/>
                          <a:pt x="7681180" y="27465"/>
                          <a:pt x="7543480" y="18288"/>
                        </a:cubicBezTo>
                        <a:cubicBezTo>
                          <a:pt x="7405780" y="9111"/>
                          <a:pt x="7216607" y="3660"/>
                          <a:pt x="7109323" y="18288"/>
                        </a:cubicBezTo>
                        <a:cubicBezTo>
                          <a:pt x="7002039" y="32916"/>
                          <a:pt x="6576231" y="42692"/>
                          <a:pt x="6430952" y="18288"/>
                        </a:cubicBezTo>
                        <a:cubicBezTo>
                          <a:pt x="6285673" y="-6116"/>
                          <a:pt x="6138840" y="34521"/>
                          <a:pt x="5915391" y="18288"/>
                        </a:cubicBezTo>
                        <a:cubicBezTo>
                          <a:pt x="5691942" y="2055"/>
                          <a:pt x="5459460" y="51666"/>
                          <a:pt x="5237020" y="18288"/>
                        </a:cubicBezTo>
                        <a:cubicBezTo>
                          <a:pt x="5014580" y="-15090"/>
                          <a:pt x="4747677" y="40449"/>
                          <a:pt x="4558650" y="18288"/>
                        </a:cubicBezTo>
                        <a:cubicBezTo>
                          <a:pt x="4369623" y="-3873"/>
                          <a:pt x="4146061" y="12568"/>
                          <a:pt x="3880279" y="18288"/>
                        </a:cubicBezTo>
                        <a:cubicBezTo>
                          <a:pt x="3614497" y="24008"/>
                          <a:pt x="3473808" y="-12908"/>
                          <a:pt x="3201909" y="18288"/>
                        </a:cubicBezTo>
                        <a:cubicBezTo>
                          <a:pt x="2930010" y="49484"/>
                          <a:pt x="2728175" y="-3430"/>
                          <a:pt x="2604943" y="18288"/>
                        </a:cubicBezTo>
                        <a:cubicBezTo>
                          <a:pt x="2481711" y="40006"/>
                          <a:pt x="2004334" y="26952"/>
                          <a:pt x="1845168" y="18288"/>
                        </a:cubicBezTo>
                        <a:cubicBezTo>
                          <a:pt x="1686003" y="9624"/>
                          <a:pt x="1375070" y="37580"/>
                          <a:pt x="1166797" y="18288"/>
                        </a:cubicBezTo>
                        <a:cubicBezTo>
                          <a:pt x="958524" y="-1004"/>
                          <a:pt x="342846" y="8880"/>
                          <a:pt x="0" y="18288"/>
                        </a:cubicBezTo>
                        <a:cubicBezTo>
                          <a:pt x="129" y="13298"/>
                          <a:pt x="-675" y="6857"/>
                          <a:pt x="0" y="0"/>
                        </a:cubicBezTo>
                        <a:close/>
                      </a:path>
                      <a:path w="8140446" h="18288" stroke="0" extrusionOk="0">
                        <a:moveTo>
                          <a:pt x="0" y="0"/>
                        </a:moveTo>
                        <a:cubicBezTo>
                          <a:pt x="142435" y="-24533"/>
                          <a:pt x="380026" y="17447"/>
                          <a:pt x="596966" y="0"/>
                        </a:cubicBezTo>
                        <a:cubicBezTo>
                          <a:pt x="813906" y="-17447"/>
                          <a:pt x="830530" y="13462"/>
                          <a:pt x="1031123" y="0"/>
                        </a:cubicBezTo>
                        <a:cubicBezTo>
                          <a:pt x="1231716" y="-13462"/>
                          <a:pt x="1634038" y="0"/>
                          <a:pt x="1872303" y="0"/>
                        </a:cubicBezTo>
                        <a:cubicBezTo>
                          <a:pt x="2110568" y="0"/>
                          <a:pt x="2261934" y="-25727"/>
                          <a:pt x="2469269" y="0"/>
                        </a:cubicBezTo>
                        <a:cubicBezTo>
                          <a:pt x="2676604" y="25727"/>
                          <a:pt x="2790440" y="16284"/>
                          <a:pt x="3066235" y="0"/>
                        </a:cubicBezTo>
                        <a:cubicBezTo>
                          <a:pt x="3342030" y="-16284"/>
                          <a:pt x="3685603" y="41976"/>
                          <a:pt x="3907414" y="0"/>
                        </a:cubicBezTo>
                        <a:cubicBezTo>
                          <a:pt x="4129225" y="-41976"/>
                          <a:pt x="4177416" y="-7598"/>
                          <a:pt x="4422976" y="0"/>
                        </a:cubicBezTo>
                        <a:cubicBezTo>
                          <a:pt x="4668536" y="7598"/>
                          <a:pt x="5023499" y="-28058"/>
                          <a:pt x="5264155" y="0"/>
                        </a:cubicBezTo>
                        <a:cubicBezTo>
                          <a:pt x="5504811" y="28058"/>
                          <a:pt x="5703675" y="13288"/>
                          <a:pt x="6105335" y="0"/>
                        </a:cubicBezTo>
                        <a:cubicBezTo>
                          <a:pt x="6506995" y="-13288"/>
                          <a:pt x="6455516" y="-5124"/>
                          <a:pt x="6783705" y="0"/>
                        </a:cubicBezTo>
                        <a:cubicBezTo>
                          <a:pt x="7111894" y="5124"/>
                          <a:pt x="7512856" y="10604"/>
                          <a:pt x="8140446" y="0"/>
                        </a:cubicBezTo>
                        <a:cubicBezTo>
                          <a:pt x="8140458" y="8833"/>
                          <a:pt x="8140986" y="9830"/>
                          <a:pt x="8140446" y="18288"/>
                        </a:cubicBezTo>
                        <a:cubicBezTo>
                          <a:pt x="7959314" y="3345"/>
                          <a:pt x="7870113" y="10437"/>
                          <a:pt x="7706289" y="18288"/>
                        </a:cubicBezTo>
                        <a:cubicBezTo>
                          <a:pt x="7542465" y="26139"/>
                          <a:pt x="7157940" y="17482"/>
                          <a:pt x="6865109" y="18288"/>
                        </a:cubicBezTo>
                        <a:cubicBezTo>
                          <a:pt x="6572278" y="19094"/>
                          <a:pt x="6524256" y="38051"/>
                          <a:pt x="6349548" y="18288"/>
                        </a:cubicBezTo>
                        <a:cubicBezTo>
                          <a:pt x="6174840" y="-1475"/>
                          <a:pt x="5951624" y="174"/>
                          <a:pt x="5671177" y="18288"/>
                        </a:cubicBezTo>
                        <a:cubicBezTo>
                          <a:pt x="5390730" y="36402"/>
                          <a:pt x="5222992" y="60058"/>
                          <a:pt x="4829998" y="18288"/>
                        </a:cubicBezTo>
                        <a:cubicBezTo>
                          <a:pt x="4437004" y="-23482"/>
                          <a:pt x="4344181" y="39087"/>
                          <a:pt x="4151627" y="18288"/>
                        </a:cubicBezTo>
                        <a:cubicBezTo>
                          <a:pt x="3959073" y="-2511"/>
                          <a:pt x="3886970" y="32875"/>
                          <a:pt x="3717470" y="18288"/>
                        </a:cubicBezTo>
                        <a:cubicBezTo>
                          <a:pt x="3547970" y="3701"/>
                          <a:pt x="3451521" y="31872"/>
                          <a:pt x="3201909" y="18288"/>
                        </a:cubicBezTo>
                        <a:cubicBezTo>
                          <a:pt x="2952297" y="4704"/>
                          <a:pt x="2543413" y="6029"/>
                          <a:pt x="2360729" y="18288"/>
                        </a:cubicBezTo>
                        <a:cubicBezTo>
                          <a:pt x="2178045" y="30547"/>
                          <a:pt x="1906056" y="25847"/>
                          <a:pt x="1682359" y="18288"/>
                        </a:cubicBezTo>
                        <a:cubicBezTo>
                          <a:pt x="1458662" y="10730"/>
                          <a:pt x="1330405" y="8046"/>
                          <a:pt x="1166797" y="18288"/>
                        </a:cubicBezTo>
                        <a:cubicBezTo>
                          <a:pt x="1003189" y="28530"/>
                          <a:pt x="278098" y="19533"/>
                          <a:pt x="0" y="18288"/>
                        </a:cubicBezTo>
                        <a:cubicBezTo>
                          <a:pt x="74" y="14054"/>
                          <a:pt x="-46" y="6997"/>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2BB5F312-AF98-D41D-C82B-87B9EF1EF936}"/>
              </a:ext>
            </a:extLst>
          </p:cNvPr>
          <p:cNvSpPr>
            <a:spLocks noGrp="1"/>
          </p:cNvSpPr>
          <p:nvPr>
            <p:ph idx="1"/>
          </p:nvPr>
        </p:nvSpPr>
        <p:spPr>
          <a:xfrm>
            <a:off x="628650" y="1929384"/>
            <a:ext cx="7886700" cy="4251960"/>
          </a:xfrm>
        </p:spPr>
        <p:txBody>
          <a:bodyPr>
            <a:normAutofit fontScale="92500"/>
          </a:bodyPr>
          <a:lstStyle/>
          <a:p>
            <a:pPr marL="0" indent="0" algn="just">
              <a:buNone/>
            </a:pPr>
            <a:r>
              <a:rPr lang="en-US" sz="2000" b="1" i="0" u="none" strike="noStrike" dirty="0">
                <a:effectLst/>
                <a:latin typeface="Century Gothic" panose="020B0502020202020204" pitchFamily="34" charset="0"/>
              </a:rPr>
              <a:t>      11</a:t>
            </a:r>
            <a:r>
              <a:rPr lang="en-US" sz="2000" b="0" i="0" u="none" strike="noStrike" dirty="0">
                <a:effectLst/>
                <a:latin typeface="Century Gothic" panose="020B0502020202020204" pitchFamily="34" charset="0"/>
              </a:rPr>
              <a:t> Therefore </a:t>
            </a:r>
            <a:r>
              <a:rPr lang="en-US" sz="2000" b="0" i="0" u="none" strike="noStrike" dirty="0">
                <a:effectLst/>
                <a:highlight>
                  <a:srgbClr val="FFFF00"/>
                </a:highlight>
                <a:latin typeface="Century Gothic" panose="020B0502020202020204" pitchFamily="34" charset="0"/>
              </a:rPr>
              <a:t>comfort each other </a:t>
            </a:r>
            <a:r>
              <a:rPr lang="en-US" sz="2000" b="0" i="0" u="none" strike="noStrike" dirty="0">
                <a:effectLst/>
                <a:latin typeface="Century Gothic" panose="020B0502020202020204" pitchFamily="34" charset="0"/>
              </a:rPr>
              <a:t>and </a:t>
            </a:r>
            <a:r>
              <a:rPr lang="en-US" sz="2000" b="0" i="0" u="none" strike="noStrike" dirty="0">
                <a:effectLst/>
                <a:highlight>
                  <a:srgbClr val="FFFF00"/>
                </a:highlight>
                <a:latin typeface="Century Gothic" panose="020B0502020202020204" pitchFamily="34" charset="0"/>
              </a:rPr>
              <a:t>edify one another</a:t>
            </a:r>
            <a:r>
              <a:rPr lang="en-US" sz="2000" b="0" i="0" u="none" strike="noStrike" dirty="0">
                <a:effectLst/>
                <a:latin typeface="Century Gothic" panose="020B0502020202020204" pitchFamily="34" charset="0"/>
              </a:rPr>
              <a:t>, just as you also are doing.</a:t>
            </a:r>
          </a:p>
          <a:p>
            <a:pPr marL="0" indent="0" algn="r">
              <a:buNone/>
            </a:pPr>
            <a:r>
              <a:rPr lang="en-US" sz="2400" b="1" dirty="0">
                <a:latin typeface="Century Gothic" panose="020B0502020202020204" pitchFamily="34" charset="0"/>
              </a:rPr>
              <a:t>~ 1 Thessalonians 5:11</a:t>
            </a:r>
          </a:p>
          <a:p>
            <a:pPr marL="0" indent="0" algn="just">
              <a:buNone/>
            </a:pPr>
            <a:endParaRPr lang="en-US" sz="1000" dirty="0">
              <a:latin typeface="Century Gothic" panose="020B0502020202020204" pitchFamily="34" charset="0"/>
            </a:endParaRPr>
          </a:p>
          <a:p>
            <a:pPr marL="0" indent="0" algn="just">
              <a:buNone/>
            </a:pPr>
            <a:r>
              <a:rPr lang="en-US" sz="2000" b="1" i="0" u="none" strike="noStrike" dirty="0">
                <a:effectLst/>
                <a:latin typeface="Century Gothic" panose="020B0502020202020204" pitchFamily="34" charset="0"/>
              </a:rPr>
              <a:t>     24</a:t>
            </a:r>
            <a:r>
              <a:rPr lang="en-US" sz="2000" b="0" i="0" u="none" strike="noStrike" dirty="0">
                <a:effectLst/>
                <a:latin typeface="Century Gothic" panose="020B0502020202020204" pitchFamily="34" charset="0"/>
              </a:rPr>
              <a:t> And let us </a:t>
            </a:r>
            <a:r>
              <a:rPr lang="en-US" sz="2000" b="0" i="0" u="none" strike="noStrike" dirty="0">
                <a:effectLst/>
                <a:highlight>
                  <a:srgbClr val="FFFF00"/>
                </a:highlight>
                <a:latin typeface="Century Gothic" panose="020B0502020202020204" pitchFamily="34" charset="0"/>
              </a:rPr>
              <a:t>consider one another </a:t>
            </a:r>
            <a:r>
              <a:rPr lang="en-US" sz="2000" b="0" i="0" u="none" strike="noStrike" dirty="0">
                <a:effectLst/>
                <a:latin typeface="Century Gothic" panose="020B0502020202020204" pitchFamily="34" charset="0"/>
              </a:rPr>
              <a:t>in order to stir up love and good works,</a:t>
            </a:r>
          </a:p>
          <a:p>
            <a:pPr marL="0" indent="0" algn="r">
              <a:buNone/>
            </a:pPr>
            <a:r>
              <a:rPr lang="en-US" sz="2400" b="1" dirty="0">
                <a:latin typeface="Century Gothic" panose="020B0502020202020204" pitchFamily="34" charset="0"/>
              </a:rPr>
              <a:t>~ Hebrews 10:24</a:t>
            </a:r>
          </a:p>
          <a:p>
            <a:pPr marL="0" indent="0" algn="just">
              <a:buNone/>
            </a:pPr>
            <a:endParaRPr lang="en-US" sz="1000" dirty="0">
              <a:latin typeface="Century Gothic" panose="020B0502020202020204" pitchFamily="34" charset="0"/>
            </a:endParaRPr>
          </a:p>
          <a:p>
            <a:pPr marL="0" indent="0" algn="just">
              <a:buNone/>
            </a:pPr>
            <a:r>
              <a:rPr lang="en-US" sz="2000" b="1" i="0" u="none" strike="noStrike" dirty="0">
                <a:solidFill>
                  <a:srgbClr val="C00000"/>
                </a:solidFill>
                <a:effectLst/>
                <a:latin typeface="Century Gothic" panose="020B0502020202020204" pitchFamily="34" charset="0"/>
              </a:rPr>
              <a:t>     28</a:t>
            </a:r>
            <a:r>
              <a:rPr lang="en-US" sz="2000" b="0" i="0" u="none" strike="noStrike" dirty="0">
                <a:solidFill>
                  <a:srgbClr val="C00000"/>
                </a:solidFill>
                <a:effectLst/>
                <a:latin typeface="Century Gothic" panose="020B0502020202020204" pitchFamily="34" charset="0"/>
              </a:rPr>
              <a:t> Come to Me, all </a:t>
            </a:r>
            <a:r>
              <a:rPr lang="en-US" sz="2000" b="0" i="1" u="none" strike="noStrike" dirty="0">
                <a:solidFill>
                  <a:srgbClr val="C00000"/>
                </a:solidFill>
                <a:effectLst/>
                <a:latin typeface="Century Gothic" panose="020B0502020202020204" pitchFamily="34" charset="0"/>
              </a:rPr>
              <a:t>you</a:t>
            </a:r>
            <a:r>
              <a:rPr lang="en-US" sz="2000" b="0" i="0" u="none" strike="noStrike" dirty="0">
                <a:solidFill>
                  <a:srgbClr val="C00000"/>
                </a:solidFill>
                <a:effectLst/>
                <a:latin typeface="Century Gothic" panose="020B0502020202020204" pitchFamily="34" charset="0"/>
              </a:rPr>
              <a:t> who labor and are heavy laden, and I will give you rest.</a:t>
            </a:r>
            <a:r>
              <a:rPr lang="en-US" sz="2000" b="1" i="0" u="none" strike="noStrike" dirty="0">
                <a:solidFill>
                  <a:srgbClr val="C00000"/>
                </a:solidFill>
                <a:effectLst/>
                <a:latin typeface="Century Gothic" panose="020B0502020202020204" pitchFamily="34" charset="0"/>
              </a:rPr>
              <a:t> 29 </a:t>
            </a:r>
            <a:r>
              <a:rPr lang="en-US" sz="2000" b="0" i="0" u="none" strike="noStrike" dirty="0">
                <a:solidFill>
                  <a:srgbClr val="C00000"/>
                </a:solidFill>
                <a:effectLst/>
                <a:latin typeface="Century Gothic" panose="020B0502020202020204" pitchFamily="34" charset="0"/>
              </a:rPr>
              <a:t>Take My yoke upon you and learn from Me, for </a:t>
            </a:r>
            <a:r>
              <a:rPr lang="en-US" sz="2000" b="0" i="0" u="none" strike="noStrike" dirty="0">
                <a:solidFill>
                  <a:srgbClr val="C00000"/>
                </a:solidFill>
                <a:effectLst/>
                <a:highlight>
                  <a:srgbClr val="FFFF00"/>
                </a:highlight>
                <a:latin typeface="Century Gothic" panose="020B0502020202020204" pitchFamily="34" charset="0"/>
              </a:rPr>
              <a:t>I am gentle and lowly in heart</a:t>
            </a:r>
            <a:r>
              <a:rPr lang="en-US" sz="2000" b="0" i="0" u="none" strike="noStrike" dirty="0">
                <a:solidFill>
                  <a:srgbClr val="C00000"/>
                </a:solidFill>
                <a:effectLst/>
                <a:latin typeface="Century Gothic" panose="020B0502020202020204" pitchFamily="34" charset="0"/>
              </a:rPr>
              <a:t>, and you will find rest for your souls.</a:t>
            </a:r>
            <a:r>
              <a:rPr lang="en-US" sz="2000" dirty="0">
                <a:solidFill>
                  <a:srgbClr val="C00000"/>
                </a:solidFill>
                <a:latin typeface="Century Gothic" panose="020B0502020202020204" pitchFamily="34" charset="0"/>
              </a:rPr>
              <a:t> </a:t>
            </a:r>
            <a:r>
              <a:rPr lang="en-US" sz="2000" b="1" i="0" u="none" strike="noStrike" dirty="0">
                <a:solidFill>
                  <a:srgbClr val="C00000"/>
                </a:solidFill>
                <a:effectLst/>
                <a:latin typeface="Century Gothic" panose="020B0502020202020204" pitchFamily="34" charset="0"/>
              </a:rPr>
              <a:t>30</a:t>
            </a:r>
            <a:r>
              <a:rPr lang="en-US" sz="2000" b="0" i="0" u="none" strike="noStrike" dirty="0">
                <a:solidFill>
                  <a:srgbClr val="C00000"/>
                </a:solidFill>
                <a:effectLst/>
                <a:latin typeface="Century Gothic" panose="020B0502020202020204" pitchFamily="34" charset="0"/>
              </a:rPr>
              <a:t> For My yoke </a:t>
            </a:r>
            <a:r>
              <a:rPr lang="en-US" sz="2000" b="0" i="1" u="none" strike="noStrike" dirty="0">
                <a:solidFill>
                  <a:srgbClr val="C00000"/>
                </a:solidFill>
                <a:effectLst/>
                <a:latin typeface="Century Gothic" panose="020B0502020202020204" pitchFamily="34" charset="0"/>
              </a:rPr>
              <a:t>is</a:t>
            </a:r>
            <a:r>
              <a:rPr lang="en-US" sz="2000" b="0" i="0" u="none" strike="noStrike" dirty="0">
                <a:solidFill>
                  <a:srgbClr val="C00000"/>
                </a:solidFill>
                <a:effectLst/>
                <a:latin typeface="Century Gothic" panose="020B0502020202020204" pitchFamily="34" charset="0"/>
              </a:rPr>
              <a:t> easy and My burden is light.</a:t>
            </a:r>
          </a:p>
          <a:p>
            <a:pPr marL="0" indent="0" algn="r">
              <a:buNone/>
            </a:pPr>
            <a:r>
              <a:rPr lang="en-US" sz="2400" b="1" dirty="0">
                <a:latin typeface="Century Gothic" panose="020B0502020202020204" pitchFamily="34" charset="0"/>
              </a:rPr>
              <a:t>~ Matthew 11:28-30</a:t>
            </a:r>
            <a:endParaRPr lang="en-US" sz="2400" b="1" i="0" u="none" strike="noStrike" dirty="0">
              <a:effectLst/>
              <a:latin typeface="Century Gothic" panose="020B0502020202020204" pitchFamily="34" charset="0"/>
            </a:endParaRPr>
          </a:p>
        </p:txBody>
      </p:sp>
    </p:spTree>
    <p:extLst>
      <p:ext uri="{BB962C8B-B14F-4D97-AF65-F5344CB8AC3E}">
        <p14:creationId xmlns:p14="http://schemas.microsoft.com/office/powerpoint/2010/main" val="331809602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0C57794-A45E-88B5-67C8-F84A0C312E05}"/>
              </a:ext>
            </a:extLst>
          </p:cNvPr>
          <p:cNvSpPr>
            <a:spLocks noGrp="1"/>
          </p:cNvSpPr>
          <p:nvPr>
            <p:ph type="ctrTitle"/>
          </p:nvPr>
        </p:nvSpPr>
        <p:spPr>
          <a:xfrm>
            <a:off x="479161" y="639193"/>
            <a:ext cx="2678858" cy="3573516"/>
          </a:xfrm>
        </p:spPr>
        <p:txBody>
          <a:bodyPr>
            <a:normAutofit/>
          </a:bodyPr>
          <a:lstStyle/>
          <a:p>
            <a:pPr algn="l"/>
            <a:r>
              <a:rPr lang="en-US" sz="4800" b="1" i="1" dirty="0">
                <a:latin typeface="Century Gothic" panose="020B0502020202020204" pitchFamily="34" charset="0"/>
              </a:rPr>
              <a:t>A Friend in Jesus</a:t>
            </a:r>
          </a:p>
        </p:txBody>
      </p:sp>
      <p:sp>
        <p:nvSpPr>
          <p:cNvPr id="3" name="Subtitle 2">
            <a:extLst>
              <a:ext uri="{FF2B5EF4-FFF2-40B4-BE49-F238E27FC236}">
                <a16:creationId xmlns:a16="http://schemas.microsoft.com/office/drawing/2014/main" id="{EE89410C-58F3-1AAD-AE40-7765FA06F93C}"/>
              </a:ext>
            </a:extLst>
          </p:cNvPr>
          <p:cNvSpPr>
            <a:spLocks noGrp="1"/>
          </p:cNvSpPr>
          <p:nvPr>
            <p:ph type="subTitle" idx="1"/>
          </p:nvPr>
        </p:nvSpPr>
        <p:spPr>
          <a:xfrm>
            <a:off x="479161" y="4631161"/>
            <a:ext cx="2678858" cy="1559327"/>
          </a:xfrm>
        </p:spPr>
        <p:txBody>
          <a:bodyPr>
            <a:normAutofit/>
          </a:bodyPr>
          <a:lstStyle/>
          <a:p>
            <a:pPr algn="l"/>
            <a:r>
              <a:rPr lang="en-US" i="1" dirty="0">
                <a:latin typeface="Century Gothic" panose="020B0502020202020204" pitchFamily="34" charset="0"/>
              </a:rPr>
              <a:t>~ Jn. 15:9-15</a:t>
            </a:r>
          </a:p>
        </p:txBody>
      </p:sp>
      <p:sp>
        <p:nvSpPr>
          <p:cNvPr id="2057"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2458" y="4409267"/>
            <a:ext cx="2441321" cy="18288"/>
          </a:xfrm>
          <a:custGeom>
            <a:avLst/>
            <a:gdLst>
              <a:gd name="connsiteX0" fmla="*/ 0 w 2441321"/>
              <a:gd name="connsiteY0" fmla="*/ 0 h 18288"/>
              <a:gd name="connsiteX1" fmla="*/ 585917 w 2441321"/>
              <a:gd name="connsiteY1" fmla="*/ 0 h 18288"/>
              <a:gd name="connsiteX2" fmla="*/ 1196247 w 2441321"/>
              <a:gd name="connsiteY2" fmla="*/ 0 h 18288"/>
              <a:gd name="connsiteX3" fmla="*/ 1806578 w 2441321"/>
              <a:gd name="connsiteY3" fmla="*/ 0 h 18288"/>
              <a:gd name="connsiteX4" fmla="*/ 2441321 w 2441321"/>
              <a:gd name="connsiteY4" fmla="*/ 0 h 18288"/>
              <a:gd name="connsiteX5" fmla="*/ 2441321 w 2441321"/>
              <a:gd name="connsiteY5" fmla="*/ 18288 h 18288"/>
              <a:gd name="connsiteX6" fmla="*/ 1830991 w 2441321"/>
              <a:gd name="connsiteY6" fmla="*/ 18288 h 18288"/>
              <a:gd name="connsiteX7" fmla="*/ 1269487 w 2441321"/>
              <a:gd name="connsiteY7" fmla="*/ 18288 h 18288"/>
              <a:gd name="connsiteX8" fmla="*/ 707983 w 2441321"/>
              <a:gd name="connsiteY8" fmla="*/ 18288 h 18288"/>
              <a:gd name="connsiteX9" fmla="*/ 0 w 2441321"/>
              <a:gd name="connsiteY9" fmla="*/ 18288 h 18288"/>
              <a:gd name="connsiteX10" fmla="*/ 0 w 2441321"/>
              <a:gd name="connsiteY10" fmla="*/ 0 h 18288"/>
              <a:gd name="connsiteX0" fmla="*/ 0 w 2441321"/>
              <a:gd name="connsiteY0" fmla="*/ 0 h 18288"/>
              <a:gd name="connsiteX1" fmla="*/ 585917 w 2441321"/>
              <a:gd name="connsiteY1" fmla="*/ 0 h 18288"/>
              <a:gd name="connsiteX2" fmla="*/ 1123008 w 2441321"/>
              <a:gd name="connsiteY2" fmla="*/ 0 h 18288"/>
              <a:gd name="connsiteX3" fmla="*/ 1782164 w 2441321"/>
              <a:gd name="connsiteY3" fmla="*/ 0 h 18288"/>
              <a:gd name="connsiteX4" fmla="*/ 2441321 w 2441321"/>
              <a:gd name="connsiteY4" fmla="*/ 0 h 18288"/>
              <a:gd name="connsiteX5" fmla="*/ 2441321 w 2441321"/>
              <a:gd name="connsiteY5" fmla="*/ 18288 h 18288"/>
              <a:gd name="connsiteX6" fmla="*/ 1879817 w 2441321"/>
              <a:gd name="connsiteY6" fmla="*/ 18288 h 18288"/>
              <a:gd name="connsiteX7" fmla="*/ 1318313 w 2441321"/>
              <a:gd name="connsiteY7" fmla="*/ 18288 h 18288"/>
              <a:gd name="connsiteX8" fmla="*/ 659157 w 2441321"/>
              <a:gd name="connsiteY8" fmla="*/ 18288 h 18288"/>
              <a:gd name="connsiteX9" fmla="*/ 0 w 2441321"/>
              <a:gd name="connsiteY9" fmla="*/ 18288 h 18288"/>
              <a:gd name="connsiteX10" fmla="*/ 0 w 2441321"/>
              <a:gd name="connsiteY10"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41321" h="18288" fill="none" extrusionOk="0">
                <a:moveTo>
                  <a:pt x="0" y="0"/>
                </a:moveTo>
                <a:cubicBezTo>
                  <a:pt x="280302" y="-6619"/>
                  <a:pt x="363201" y="4913"/>
                  <a:pt x="585917" y="0"/>
                </a:cubicBezTo>
                <a:cubicBezTo>
                  <a:pt x="832357" y="-10107"/>
                  <a:pt x="996738" y="-34312"/>
                  <a:pt x="1196247" y="0"/>
                </a:cubicBezTo>
                <a:cubicBezTo>
                  <a:pt x="1357180" y="16623"/>
                  <a:pt x="1575042" y="-11041"/>
                  <a:pt x="1806578" y="0"/>
                </a:cubicBezTo>
                <a:cubicBezTo>
                  <a:pt x="2016334" y="246"/>
                  <a:pt x="2239353" y="-8732"/>
                  <a:pt x="2441321" y="0"/>
                </a:cubicBezTo>
                <a:cubicBezTo>
                  <a:pt x="2441188" y="8366"/>
                  <a:pt x="2440365" y="10017"/>
                  <a:pt x="2441321" y="18288"/>
                </a:cubicBezTo>
                <a:cubicBezTo>
                  <a:pt x="2159375" y="49009"/>
                  <a:pt x="2054495" y="45666"/>
                  <a:pt x="1830991" y="18288"/>
                </a:cubicBezTo>
                <a:cubicBezTo>
                  <a:pt x="1615846" y="7509"/>
                  <a:pt x="1521674" y="-5422"/>
                  <a:pt x="1269487" y="18288"/>
                </a:cubicBezTo>
                <a:cubicBezTo>
                  <a:pt x="1019660" y="53960"/>
                  <a:pt x="886911" y="42351"/>
                  <a:pt x="707983" y="18288"/>
                </a:cubicBezTo>
                <a:cubicBezTo>
                  <a:pt x="523434" y="27321"/>
                  <a:pt x="307885" y="34316"/>
                  <a:pt x="0" y="18288"/>
                </a:cubicBezTo>
                <a:cubicBezTo>
                  <a:pt x="-595" y="11182"/>
                  <a:pt x="-5" y="6307"/>
                  <a:pt x="0" y="0"/>
                </a:cubicBezTo>
                <a:close/>
              </a:path>
              <a:path w="2441321" h="18288" stroke="0" extrusionOk="0">
                <a:moveTo>
                  <a:pt x="0" y="0"/>
                </a:moveTo>
                <a:cubicBezTo>
                  <a:pt x="212126" y="-10265"/>
                  <a:pt x="442910" y="-11728"/>
                  <a:pt x="585917" y="0"/>
                </a:cubicBezTo>
                <a:cubicBezTo>
                  <a:pt x="724579" y="21751"/>
                  <a:pt x="879365" y="-33198"/>
                  <a:pt x="1123008" y="0"/>
                </a:cubicBezTo>
                <a:cubicBezTo>
                  <a:pt x="1377247" y="11220"/>
                  <a:pt x="1597861" y="-34280"/>
                  <a:pt x="1782164" y="0"/>
                </a:cubicBezTo>
                <a:cubicBezTo>
                  <a:pt x="1975975" y="-3055"/>
                  <a:pt x="2116392" y="-15531"/>
                  <a:pt x="2441321" y="0"/>
                </a:cubicBezTo>
                <a:cubicBezTo>
                  <a:pt x="2441666" y="6144"/>
                  <a:pt x="2441358" y="10525"/>
                  <a:pt x="2441321" y="18288"/>
                </a:cubicBezTo>
                <a:cubicBezTo>
                  <a:pt x="2180658" y="18322"/>
                  <a:pt x="2084222" y="5934"/>
                  <a:pt x="1879817" y="18288"/>
                </a:cubicBezTo>
                <a:cubicBezTo>
                  <a:pt x="1668182" y="16222"/>
                  <a:pt x="1551159" y="-6477"/>
                  <a:pt x="1318313" y="18288"/>
                </a:cubicBezTo>
                <a:cubicBezTo>
                  <a:pt x="1059871" y="56395"/>
                  <a:pt x="901959" y="23831"/>
                  <a:pt x="659157" y="18288"/>
                </a:cubicBezTo>
                <a:cubicBezTo>
                  <a:pt x="444692" y="28483"/>
                  <a:pt x="245032" y="39882"/>
                  <a:pt x="0" y="18288"/>
                </a:cubicBezTo>
                <a:cubicBezTo>
                  <a:pt x="-11" y="10485"/>
                  <a:pt x="-221" y="3288"/>
                  <a:pt x="0" y="0"/>
                </a:cubicBezTo>
                <a:close/>
              </a:path>
              <a:path w="2441321" h="18288" fill="none" stroke="0" extrusionOk="0">
                <a:moveTo>
                  <a:pt x="0" y="0"/>
                </a:moveTo>
                <a:cubicBezTo>
                  <a:pt x="265389" y="-22361"/>
                  <a:pt x="344845" y="-65"/>
                  <a:pt x="585917" y="0"/>
                </a:cubicBezTo>
                <a:cubicBezTo>
                  <a:pt x="858472" y="13102"/>
                  <a:pt x="949265" y="-8078"/>
                  <a:pt x="1196247" y="0"/>
                </a:cubicBezTo>
                <a:cubicBezTo>
                  <a:pt x="1379248" y="30707"/>
                  <a:pt x="1585336" y="24963"/>
                  <a:pt x="1806578" y="0"/>
                </a:cubicBezTo>
                <a:cubicBezTo>
                  <a:pt x="1986731" y="-19207"/>
                  <a:pt x="2264933" y="16601"/>
                  <a:pt x="2441321" y="0"/>
                </a:cubicBezTo>
                <a:cubicBezTo>
                  <a:pt x="2441440" y="8687"/>
                  <a:pt x="2440452" y="9944"/>
                  <a:pt x="2441321" y="18288"/>
                </a:cubicBezTo>
                <a:cubicBezTo>
                  <a:pt x="2149099" y="27348"/>
                  <a:pt x="2027305" y="56470"/>
                  <a:pt x="1830991" y="18288"/>
                </a:cubicBezTo>
                <a:cubicBezTo>
                  <a:pt x="1614571" y="-18764"/>
                  <a:pt x="1500998" y="10727"/>
                  <a:pt x="1269487" y="18288"/>
                </a:cubicBezTo>
                <a:cubicBezTo>
                  <a:pt x="1042399" y="37834"/>
                  <a:pt x="927922" y="45822"/>
                  <a:pt x="707983" y="18288"/>
                </a:cubicBezTo>
                <a:cubicBezTo>
                  <a:pt x="502575" y="-5380"/>
                  <a:pt x="350393" y="34499"/>
                  <a:pt x="0" y="18288"/>
                </a:cubicBezTo>
                <a:cubicBezTo>
                  <a:pt x="-394" y="12154"/>
                  <a:pt x="907" y="6688"/>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custGeom>
                    <a:avLst/>
                    <a:gdLst>
                      <a:gd name="connsiteX0" fmla="*/ 0 w 2441321"/>
                      <a:gd name="connsiteY0" fmla="*/ 0 h 18288"/>
                      <a:gd name="connsiteX1" fmla="*/ 585917 w 2441321"/>
                      <a:gd name="connsiteY1" fmla="*/ 0 h 18288"/>
                      <a:gd name="connsiteX2" fmla="*/ 1196247 w 2441321"/>
                      <a:gd name="connsiteY2" fmla="*/ 0 h 18288"/>
                      <a:gd name="connsiteX3" fmla="*/ 1806578 w 2441321"/>
                      <a:gd name="connsiteY3" fmla="*/ 0 h 18288"/>
                      <a:gd name="connsiteX4" fmla="*/ 2441321 w 2441321"/>
                      <a:gd name="connsiteY4" fmla="*/ 0 h 18288"/>
                      <a:gd name="connsiteX5" fmla="*/ 2441321 w 2441321"/>
                      <a:gd name="connsiteY5" fmla="*/ 18288 h 18288"/>
                      <a:gd name="connsiteX6" fmla="*/ 1830991 w 2441321"/>
                      <a:gd name="connsiteY6" fmla="*/ 18288 h 18288"/>
                      <a:gd name="connsiteX7" fmla="*/ 1269487 w 2441321"/>
                      <a:gd name="connsiteY7" fmla="*/ 18288 h 18288"/>
                      <a:gd name="connsiteX8" fmla="*/ 707983 w 2441321"/>
                      <a:gd name="connsiteY8" fmla="*/ 18288 h 18288"/>
                      <a:gd name="connsiteX9" fmla="*/ 0 w 2441321"/>
                      <a:gd name="connsiteY9" fmla="*/ 18288 h 18288"/>
                      <a:gd name="connsiteX10" fmla="*/ 0 w 2441321"/>
                      <a:gd name="connsiteY10"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41321" h="18288" fill="none" extrusionOk="0">
                        <a:moveTo>
                          <a:pt x="0" y="0"/>
                        </a:moveTo>
                        <a:cubicBezTo>
                          <a:pt x="273217" y="-17533"/>
                          <a:pt x="355785" y="-4171"/>
                          <a:pt x="585917" y="0"/>
                        </a:cubicBezTo>
                        <a:cubicBezTo>
                          <a:pt x="816049" y="4171"/>
                          <a:pt x="991446" y="-9419"/>
                          <a:pt x="1196247" y="0"/>
                        </a:cubicBezTo>
                        <a:cubicBezTo>
                          <a:pt x="1401048" y="9419"/>
                          <a:pt x="1589984" y="-731"/>
                          <a:pt x="1806578" y="0"/>
                        </a:cubicBezTo>
                        <a:cubicBezTo>
                          <a:pt x="2023172" y="731"/>
                          <a:pt x="2247754" y="8393"/>
                          <a:pt x="2441321" y="0"/>
                        </a:cubicBezTo>
                        <a:cubicBezTo>
                          <a:pt x="2441167" y="8655"/>
                          <a:pt x="2440437" y="9975"/>
                          <a:pt x="2441321" y="18288"/>
                        </a:cubicBezTo>
                        <a:cubicBezTo>
                          <a:pt x="2169723" y="30506"/>
                          <a:pt x="2045712" y="39140"/>
                          <a:pt x="1830991" y="18288"/>
                        </a:cubicBezTo>
                        <a:cubicBezTo>
                          <a:pt x="1616270" y="-2564"/>
                          <a:pt x="1505876" y="3949"/>
                          <a:pt x="1269487" y="18288"/>
                        </a:cubicBezTo>
                        <a:cubicBezTo>
                          <a:pt x="1033098" y="32627"/>
                          <a:pt x="908661" y="41191"/>
                          <a:pt x="707983" y="18288"/>
                        </a:cubicBezTo>
                        <a:cubicBezTo>
                          <a:pt x="507305" y="-4615"/>
                          <a:pt x="333592" y="20759"/>
                          <a:pt x="0" y="18288"/>
                        </a:cubicBezTo>
                        <a:cubicBezTo>
                          <a:pt x="-688" y="11716"/>
                          <a:pt x="875" y="6357"/>
                          <a:pt x="0" y="0"/>
                        </a:cubicBezTo>
                        <a:close/>
                      </a:path>
                      <a:path w="2441321" h="18288" stroke="0" extrusionOk="0">
                        <a:moveTo>
                          <a:pt x="0" y="0"/>
                        </a:moveTo>
                        <a:cubicBezTo>
                          <a:pt x="207071" y="-14617"/>
                          <a:pt x="444194" y="-15606"/>
                          <a:pt x="585917" y="0"/>
                        </a:cubicBezTo>
                        <a:cubicBezTo>
                          <a:pt x="727640" y="15606"/>
                          <a:pt x="904326" y="-79"/>
                          <a:pt x="1123008" y="0"/>
                        </a:cubicBezTo>
                        <a:cubicBezTo>
                          <a:pt x="1341690" y="79"/>
                          <a:pt x="1600014" y="10401"/>
                          <a:pt x="1782164" y="0"/>
                        </a:cubicBezTo>
                        <a:cubicBezTo>
                          <a:pt x="1964314" y="-10401"/>
                          <a:pt x="2143537" y="-21488"/>
                          <a:pt x="2441321" y="0"/>
                        </a:cubicBezTo>
                        <a:cubicBezTo>
                          <a:pt x="2441735" y="5928"/>
                          <a:pt x="2441551" y="11133"/>
                          <a:pt x="2441321" y="18288"/>
                        </a:cubicBezTo>
                        <a:cubicBezTo>
                          <a:pt x="2166745" y="28773"/>
                          <a:pt x="2078726" y="15476"/>
                          <a:pt x="1879817" y="18288"/>
                        </a:cubicBezTo>
                        <a:cubicBezTo>
                          <a:pt x="1680908" y="21100"/>
                          <a:pt x="1548770" y="-4127"/>
                          <a:pt x="1318313" y="18288"/>
                        </a:cubicBezTo>
                        <a:cubicBezTo>
                          <a:pt x="1087856" y="40703"/>
                          <a:pt x="894613" y="3927"/>
                          <a:pt x="659157" y="18288"/>
                        </a:cubicBezTo>
                        <a:cubicBezTo>
                          <a:pt x="423701" y="32649"/>
                          <a:pt x="246611" y="33975"/>
                          <a:pt x="0" y="18288"/>
                        </a:cubicBezTo>
                        <a:cubicBezTo>
                          <a:pt x="-348" y="10388"/>
                          <a:pt x="-12" y="3969"/>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050" name="Picture 2" descr="i Have Found A Friend In Jesus Art Print by Traci Beeson - Fine Art America">
            <a:extLst>
              <a:ext uri="{FF2B5EF4-FFF2-40B4-BE49-F238E27FC236}">
                <a16:creationId xmlns:a16="http://schemas.microsoft.com/office/drawing/2014/main" id="{D4DF8159-0CA9-86E0-EAF0-6FFBFB150136}"/>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490722" y="709803"/>
            <a:ext cx="5410962" cy="5410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792976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Office Theme">
  <a:themeElements>
    <a:clrScheme name="Orange Re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 2013 - 2022</Template>
  <TotalTime>129</TotalTime>
  <Words>1474</Words>
  <Application>Microsoft Macintosh PowerPoint</Application>
  <PresentationFormat>On-screen Show (4:3)</PresentationFormat>
  <Paragraphs>77</Paragraphs>
  <Slides>15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Calibri</vt:lpstr>
      <vt:lpstr>Calibri Light</vt:lpstr>
      <vt:lpstr>Century Gothic</vt:lpstr>
      <vt:lpstr>Office Theme</vt:lpstr>
      <vt:lpstr>A Friend in Jesus</vt:lpstr>
      <vt:lpstr>Friend</vt:lpstr>
      <vt:lpstr>Friendship</vt:lpstr>
      <vt:lpstr>JESUS: A TRUE Friend</vt:lpstr>
      <vt:lpstr>JESUS: A TRUE Friend</vt:lpstr>
      <vt:lpstr>JESUS: All The Characteristics Of A TRUE Friend</vt:lpstr>
      <vt:lpstr>A TRUE Friend Tells You The Truth</vt:lpstr>
      <vt:lpstr>A TRUE Friend Is There When You Need Help</vt:lpstr>
      <vt:lpstr>A TRUE Friend Encourages You To Be A Better Person</vt:lpstr>
      <vt:lpstr>A TRUE Friend Is Faithful</vt:lpstr>
      <vt:lpstr>God Knows The Importance Of TRUE Friends</vt:lpstr>
      <vt:lpstr>God Knows The Importance Of TRUE Friends</vt:lpstr>
      <vt:lpstr>God Knows The Importance Of TRUE Friends</vt:lpstr>
      <vt:lpstr>God Knows The Importance Of TRUE Friends</vt:lpstr>
      <vt:lpstr>A Friend in Jesus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Friend in Jesus</dc:title>
  <dc:creator>Ian Rice</dc:creator>
  <cp:lastModifiedBy>Ian Rice</cp:lastModifiedBy>
  <cp:revision>7</cp:revision>
  <dcterms:created xsi:type="dcterms:W3CDTF">2023-07-14T20:17:24Z</dcterms:created>
  <dcterms:modified xsi:type="dcterms:W3CDTF">2023-07-14T22:26:55Z</dcterms:modified>
</cp:coreProperties>
</file>