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0"/>
  </p:normalViewPr>
  <p:slideViewPr>
    <p:cSldViewPr snapToGrid="0">
      <p:cViewPr varScale="1">
        <p:scale>
          <a:sx n="118" d="100"/>
          <a:sy n="118" d="100"/>
        </p:scale>
        <p:origin x="17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67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39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98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45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34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97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1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36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9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631A4F-B4C0-1E44-909C-7C51193F4BE9}" type="datetimeFigureOut">
              <a:rPr lang="en-US" smtClean="0"/>
              <a:t>8/11/24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0B6D3-25B7-3446-8D21-F11986BF6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ales of justice on blue background">
            <a:extLst>
              <a:ext uri="{FF2B5EF4-FFF2-40B4-BE49-F238E27FC236}">
                <a16:creationId xmlns:a16="http://schemas.microsoft.com/office/drawing/2014/main" id="{8BC47FC6-52A1-F016-4E16-E1DE0802F2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26" r="5273" b="-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CD8009-ADF0-EF97-E6B9-5CD9A96E9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8572" y="3965489"/>
            <a:ext cx="4082142" cy="15971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Balance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    In Religion</a:t>
            </a:r>
          </a:p>
        </p:txBody>
      </p:sp>
    </p:spTree>
    <p:extLst>
      <p:ext uri="{BB962C8B-B14F-4D97-AF65-F5344CB8AC3E}">
        <p14:creationId xmlns:p14="http://schemas.microsoft.com/office/powerpoint/2010/main" val="86044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0985-BF5E-C41E-C9BE-F4655F52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1055921"/>
            <a:ext cx="3548743" cy="674891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Balance In Religion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D8295-81FE-7A63-A308-31FDBFFE4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1807030"/>
            <a:ext cx="3646715" cy="4822370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5" name="Picture 4" descr="Scales of justice on blue background">
            <a:extLst>
              <a:ext uri="{FF2B5EF4-FFF2-40B4-BE49-F238E27FC236}">
                <a16:creationId xmlns:a16="http://schemas.microsoft.com/office/drawing/2014/main" id="{C0D5D478-6C83-AB1D-740E-B23C42F2C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52" r="25899" b="-1"/>
          <a:stretch/>
        </p:blipFill>
        <p:spPr>
          <a:xfrm>
            <a:off x="4238244" y="10"/>
            <a:ext cx="49057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0985-BF5E-C41E-C9BE-F4655F52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1055921"/>
            <a:ext cx="3548743" cy="674891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Balance In Religion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D8295-81FE-7A63-A308-31FDBFFE4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1807030"/>
            <a:ext cx="3646715" cy="482237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Intellectual: </a:t>
            </a:r>
            <a:r>
              <a:rPr lang="en-US" sz="2400" dirty="0"/>
              <a:t>there is a great scope for the exercise of the intellect in spiritual things.</a:t>
            </a:r>
          </a:p>
        </p:txBody>
      </p:sp>
      <p:pic>
        <p:nvPicPr>
          <p:cNvPr id="5" name="Picture 4" descr="Scales of justice on blue background">
            <a:extLst>
              <a:ext uri="{FF2B5EF4-FFF2-40B4-BE49-F238E27FC236}">
                <a16:creationId xmlns:a16="http://schemas.microsoft.com/office/drawing/2014/main" id="{C0D5D478-6C83-AB1D-740E-B23C42F2C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52" r="25899" b="-1"/>
          <a:stretch/>
        </p:blipFill>
        <p:spPr>
          <a:xfrm>
            <a:off x="4238244" y="10"/>
            <a:ext cx="49057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01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0985-BF5E-C41E-C9BE-F4655F52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1055921"/>
            <a:ext cx="3548743" cy="674891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Balance In Religion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D8295-81FE-7A63-A308-31FDBFFE4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1807030"/>
            <a:ext cx="3646715" cy="482237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Intellectual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Doing Social Good: </a:t>
            </a:r>
            <a:r>
              <a:rPr lang="en-US" sz="2400" dirty="0"/>
              <a:t>Matt. 25:31-46; 2 Tim. 2:15; Psa. 119:97; 1 Thess. 5:17; Heb. 10:25; Psa. 122:1</a:t>
            </a:r>
          </a:p>
        </p:txBody>
      </p:sp>
      <p:pic>
        <p:nvPicPr>
          <p:cNvPr id="5" name="Picture 4" descr="Scales of justice on blue background">
            <a:extLst>
              <a:ext uri="{FF2B5EF4-FFF2-40B4-BE49-F238E27FC236}">
                <a16:creationId xmlns:a16="http://schemas.microsoft.com/office/drawing/2014/main" id="{C0D5D478-6C83-AB1D-740E-B23C42F2C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52" r="25899" b="-1"/>
          <a:stretch/>
        </p:blipFill>
        <p:spPr>
          <a:xfrm>
            <a:off x="4238244" y="10"/>
            <a:ext cx="49057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28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0985-BF5E-C41E-C9BE-F4655F52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1055921"/>
            <a:ext cx="3548743" cy="674891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Balance In Religion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D8295-81FE-7A63-A308-31FDBFFE4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1807030"/>
            <a:ext cx="3646715" cy="482237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Intellectual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Doing Social Good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Matters of Emotion: </a:t>
            </a:r>
            <a:r>
              <a:rPr lang="en-US" sz="2400" dirty="0"/>
              <a:t>Phil. 4:4; Jn. 2:13-22; Mk. 11:15-19; Jn. 11:35; Acts 20:19, 31, 37-38</a:t>
            </a:r>
          </a:p>
        </p:txBody>
      </p:sp>
      <p:pic>
        <p:nvPicPr>
          <p:cNvPr id="5" name="Picture 4" descr="Scales of justice on blue background">
            <a:extLst>
              <a:ext uri="{FF2B5EF4-FFF2-40B4-BE49-F238E27FC236}">
                <a16:creationId xmlns:a16="http://schemas.microsoft.com/office/drawing/2014/main" id="{C0D5D478-6C83-AB1D-740E-B23C42F2C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52" r="25899" b="-1"/>
          <a:stretch/>
        </p:blipFill>
        <p:spPr>
          <a:xfrm>
            <a:off x="4238244" y="10"/>
            <a:ext cx="49057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97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0985-BF5E-C41E-C9BE-F4655F52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1055921"/>
            <a:ext cx="3548743" cy="674891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Balance In Religion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D8295-81FE-7A63-A308-31FDBFFE4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1807030"/>
            <a:ext cx="3646715" cy="482237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Intellectual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Doing Social Good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Matters of Emotion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Devotional Matters: </a:t>
            </a:r>
            <a:r>
              <a:rPr lang="en-US" sz="2400" dirty="0"/>
              <a:t>Jn. 4:23-24; Matt. 22:37-40</a:t>
            </a:r>
          </a:p>
        </p:txBody>
      </p:sp>
      <p:pic>
        <p:nvPicPr>
          <p:cNvPr id="5" name="Picture 4" descr="Scales of justice on blue background">
            <a:extLst>
              <a:ext uri="{FF2B5EF4-FFF2-40B4-BE49-F238E27FC236}">
                <a16:creationId xmlns:a16="http://schemas.microsoft.com/office/drawing/2014/main" id="{C0D5D478-6C83-AB1D-740E-B23C42F2C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52" r="25899" b="-1"/>
          <a:stretch/>
        </p:blipFill>
        <p:spPr>
          <a:xfrm>
            <a:off x="4238244" y="10"/>
            <a:ext cx="49057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2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Scales of justice on blue background">
            <a:extLst>
              <a:ext uri="{FF2B5EF4-FFF2-40B4-BE49-F238E27FC236}">
                <a16:creationId xmlns:a16="http://schemas.microsoft.com/office/drawing/2014/main" id="{688A7E9C-201A-A87B-0E7F-F8C400FE34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4692" r="4241" b="1"/>
          <a:stretch/>
        </p:blipFill>
        <p:spPr>
          <a:xfrm>
            <a:off x="135731" y="182880"/>
            <a:ext cx="8867728" cy="6499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13A5E8-230A-247F-3180-1FC3718B4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195"/>
            <a:ext cx="7623913" cy="900834"/>
          </a:xfrm>
        </p:spPr>
        <p:txBody>
          <a:bodyPr anchor="b">
            <a:normAutofit/>
          </a:bodyPr>
          <a:lstStyle/>
          <a:p>
            <a:r>
              <a:rPr lang="en-US" sz="4800" b="1" u="sng" dirty="0">
                <a:solidFill>
                  <a:srgbClr val="FFFFFF"/>
                </a:solidFill>
              </a:rPr>
              <a:t>What Is Religion?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B4A6F3-95F2-D0B4-CE3C-7A0279078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4" y="1426029"/>
            <a:ext cx="8425542" cy="501831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0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en-US" sz="3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nowledge &amp; faith (Jn. 6:44-45; 8:31-32; Rom. 10:17). One cannot be properly religious without it.</a:t>
            </a:r>
          </a:p>
          <a:p>
            <a:pPr>
              <a:spcBef>
                <a:spcPts val="0"/>
              </a:spcBef>
            </a:pPr>
            <a:r>
              <a:rPr lang="en-US" sz="3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Extend appreciation of God to men who are in the image of God (Gal. 6:10; Jas. 1:27).</a:t>
            </a:r>
          </a:p>
          <a:p>
            <a:pPr>
              <a:spcBef>
                <a:spcPts val="0"/>
              </a:spcBef>
            </a:pPr>
            <a:r>
              <a:rPr lang="en-US" sz="30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US" sz="3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ssurance of God's concern &amp; hope of heaven should give joy amid suffering &amp; peace amid turmoil (Matt. 6:26-33; Phil. 4:7). </a:t>
            </a:r>
          </a:p>
          <a:p>
            <a:pPr>
              <a:spcBef>
                <a:spcPts val="0"/>
              </a:spcBef>
            </a:pPr>
            <a:r>
              <a:rPr lang="en-US" sz="3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must take the things we’ve learned &amp; appreciate God (and worship Him). We should meditate on scriptural things (Phil. 4:8). </a:t>
            </a:r>
            <a:endParaRPr lang="en-US" sz="3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264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214</Words>
  <Application>Microsoft Macintosh PowerPoint</Application>
  <PresentationFormat>On-screen Show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Balance     In Religion</vt:lpstr>
      <vt:lpstr>Balance In Religion</vt:lpstr>
      <vt:lpstr>Balance In Religion</vt:lpstr>
      <vt:lpstr>Balance In Religion</vt:lpstr>
      <vt:lpstr>Balance In Religion</vt:lpstr>
      <vt:lpstr>Balance In Religion</vt:lpstr>
      <vt:lpstr>What Is Religion?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5</cp:revision>
  <dcterms:created xsi:type="dcterms:W3CDTF">2024-08-11T20:21:44Z</dcterms:created>
  <dcterms:modified xsi:type="dcterms:W3CDTF">2024-08-11T21:01:02Z</dcterms:modified>
</cp:coreProperties>
</file>