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65" r:id="rId5"/>
    <p:sldId id="259" r:id="rId6"/>
    <p:sldId id="266" r:id="rId7"/>
    <p:sldId id="261" r:id="rId8"/>
    <p:sldId id="262" r:id="rId9"/>
    <p:sldId id="263" r:id="rId10"/>
    <p:sldId id="264" r:id="rId11"/>
    <p:sldId id="267"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40"/>
  </p:normalViewPr>
  <p:slideViewPr>
    <p:cSldViewPr snapToGrid="0">
      <p:cViewPr varScale="1">
        <p:scale>
          <a:sx n="116" d="100"/>
          <a:sy n="116" d="100"/>
        </p:scale>
        <p:origin x="17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6E7221-B26A-A640-89D6-7D786A44BBF5}" type="datetimeFigureOut">
              <a:rPr lang="en-US" smtClean="0"/>
              <a:t>2/26/23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1703362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6E7221-B26A-A640-89D6-7D786A44BBF5}" type="datetimeFigureOut">
              <a:rPr lang="en-US" smtClean="0"/>
              <a:t>2/26/23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650954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6E7221-B26A-A640-89D6-7D786A44BBF5}" type="datetimeFigureOut">
              <a:rPr lang="en-US" smtClean="0"/>
              <a:t>2/26/23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2564469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6E7221-B26A-A640-89D6-7D786A44BBF5}" type="datetimeFigureOut">
              <a:rPr lang="en-US" smtClean="0"/>
              <a:t>2/26/23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313341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6E7221-B26A-A640-89D6-7D786A44BBF5}" type="datetimeFigureOut">
              <a:rPr lang="en-US" smtClean="0"/>
              <a:t>2/26/23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1470019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6E7221-B26A-A640-89D6-7D786A44BBF5}" type="datetimeFigureOut">
              <a:rPr lang="en-US" smtClean="0"/>
              <a:t>2/26/23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326159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6E7221-B26A-A640-89D6-7D786A44BBF5}" type="datetimeFigureOut">
              <a:rPr lang="en-US" smtClean="0"/>
              <a:t>2/26/23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3723327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6E7221-B26A-A640-89D6-7D786A44BBF5}" type="datetimeFigureOut">
              <a:rPr lang="en-US" smtClean="0"/>
              <a:t>2/26/23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148930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6E7221-B26A-A640-89D6-7D786A44BBF5}" type="datetimeFigureOut">
              <a:rPr lang="en-US" smtClean="0"/>
              <a:t>2/26/23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961747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6E7221-B26A-A640-89D6-7D786A44BBF5}" type="datetimeFigureOut">
              <a:rPr lang="en-US" smtClean="0"/>
              <a:t>2/26/23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179150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6E7221-B26A-A640-89D6-7D786A44BBF5}" type="datetimeFigureOut">
              <a:rPr lang="en-US" smtClean="0"/>
              <a:t>2/26/23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31D6C9-8267-8046-8FD5-167F1CD671F7}" type="slidenum">
              <a:rPr lang="en-US" smtClean="0"/>
              <a:t>‹#›</a:t>
            </a:fld>
            <a:endParaRPr lang="en-US"/>
          </a:p>
        </p:txBody>
      </p:sp>
    </p:spTree>
    <p:extLst>
      <p:ext uri="{BB962C8B-B14F-4D97-AF65-F5344CB8AC3E}">
        <p14:creationId xmlns:p14="http://schemas.microsoft.com/office/powerpoint/2010/main" val="4172222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6E7221-B26A-A640-89D6-7D786A44BBF5}" type="datetimeFigureOut">
              <a:rPr lang="en-US" smtClean="0"/>
              <a:t>2/26/23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31D6C9-8267-8046-8FD5-167F1CD671F7}" type="slidenum">
              <a:rPr lang="en-US" smtClean="0"/>
              <a:t>‹#›</a:t>
            </a:fld>
            <a:endParaRPr lang="en-US"/>
          </a:p>
        </p:txBody>
      </p:sp>
    </p:spTree>
    <p:extLst>
      <p:ext uri="{BB962C8B-B14F-4D97-AF65-F5344CB8AC3E}">
        <p14:creationId xmlns:p14="http://schemas.microsoft.com/office/powerpoint/2010/main" val="18077141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 name="Rectangle 1035">
            <a:extLst>
              <a:ext uri="{FF2B5EF4-FFF2-40B4-BE49-F238E27FC236}">
                <a16:creationId xmlns:a16="http://schemas.microsoft.com/office/drawing/2014/main" id="{7F7D7B8D-EF99-4CA1-AB1E-4C0C04740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2917370"/>
            <a:ext cx="9143999" cy="3940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4CDB9-6B81-2F5D-62E8-9812505B34FA}"/>
              </a:ext>
            </a:extLst>
          </p:cNvPr>
          <p:cNvSpPr>
            <a:spLocks noGrp="1"/>
          </p:cNvSpPr>
          <p:nvPr>
            <p:ph type="ctrTitle"/>
          </p:nvPr>
        </p:nvSpPr>
        <p:spPr>
          <a:xfrm>
            <a:off x="487836" y="4559523"/>
            <a:ext cx="8176104" cy="1236440"/>
          </a:xfrm>
          <a:noFill/>
        </p:spPr>
        <p:txBody>
          <a:bodyPr>
            <a:normAutofit/>
          </a:bodyPr>
          <a:lstStyle/>
          <a:p>
            <a:r>
              <a:rPr lang="en-US" sz="5400" b="1" dirty="0">
                <a:solidFill>
                  <a:schemeClr val="bg1"/>
                </a:solidFill>
                <a:latin typeface="Times New Roman" panose="02020603050405020304" pitchFamily="18" charset="0"/>
                <a:cs typeface="Times New Roman" panose="02020603050405020304" pitchFamily="18" charset="0"/>
              </a:rPr>
              <a:t>Acts 11:26; 1 Peter 4:16</a:t>
            </a:r>
          </a:p>
        </p:txBody>
      </p:sp>
      <p:pic>
        <p:nvPicPr>
          <p:cNvPr id="1026" name="Picture 2" descr="Being Christian — True-Lite Christian Fellowship">
            <a:extLst>
              <a:ext uri="{FF2B5EF4-FFF2-40B4-BE49-F238E27FC236}">
                <a16:creationId xmlns:a16="http://schemas.microsoft.com/office/drawing/2014/main" id="{256F6AC3-10C0-EA9B-5C2F-40FAD0571C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42" r="15125" b="1"/>
          <a:stretch/>
        </p:blipFill>
        <p:spPr bwMode="auto">
          <a:xfrm>
            <a:off x="20" y="1"/>
            <a:ext cx="9143979" cy="4239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11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eing Christian — True-Lite Christian Fellowship">
            <a:extLst>
              <a:ext uri="{FF2B5EF4-FFF2-40B4-BE49-F238E27FC236}">
                <a16:creationId xmlns:a16="http://schemas.microsoft.com/office/drawing/2014/main" id="{39739795-3895-1E35-D235-AF92B8AA8F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314" r="43352"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2054">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5398329"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741468-59E6-916D-CCCE-35657E0223C4}"/>
              </a:ext>
            </a:extLst>
          </p:cNvPr>
          <p:cNvSpPr>
            <a:spLocks noGrp="1"/>
          </p:cNvSpPr>
          <p:nvPr>
            <p:ph type="title"/>
          </p:nvPr>
        </p:nvSpPr>
        <p:spPr>
          <a:xfrm>
            <a:off x="446103" y="640263"/>
            <a:ext cx="4964858" cy="659727"/>
          </a:xfrm>
        </p:spPr>
        <p:txBody>
          <a:bodyPr>
            <a:normAutofit/>
          </a:bodyPr>
          <a:lstStyle/>
          <a:p>
            <a:r>
              <a:rPr lang="en-US" sz="3500" b="1" dirty="0">
                <a:latin typeface="Times New Roman" panose="02020603050405020304" pitchFamily="18" charset="0"/>
                <a:cs typeface="Times New Roman" panose="02020603050405020304" pitchFamily="18" charset="0"/>
              </a:rPr>
              <a:t>Christians…</a:t>
            </a:r>
          </a:p>
        </p:txBody>
      </p:sp>
      <p:sp>
        <p:nvSpPr>
          <p:cNvPr id="3" name="Content Placeholder 2">
            <a:extLst>
              <a:ext uri="{FF2B5EF4-FFF2-40B4-BE49-F238E27FC236}">
                <a16:creationId xmlns:a16="http://schemas.microsoft.com/office/drawing/2014/main" id="{2094B143-E6AA-441F-06B9-62B4050D98EB}"/>
              </a:ext>
            </a:extLst>
          </p:cNvPr>
          <p:cNvSpPr>
            <a:spLocks noGrp="1"/>
          </p:cNvSpPr>
          <p:nvPr>
            <p:ph idx="1"/>
          </p:nvPr>
        </p:nvSpPr>
        <p:spPr>
          <a:xfrm>
            <a:off x="446103" y="1299990"/>
            <a:ext cx="5084364" cy="4770304"/>
          </a:xfrm>
        </p:spPr>
        <p:txBody>
          <a:bodyPr>
            <a:normAutofit fontScale="85000" lnSpcReduction="20000"/>
          </a:bodyPr>
          <a:lstStyle/>
          <a:p>
            <a:r>
              <a:rPr lang="en-US" sz="2600" b="0" i="0" u="none" strike="noStrike" dirty="0">
                <a:effectLst/>
                <a:latin typeface="Times New Roman" panose="02020603050405020304" pitchFamily="18" charset="0"/>
                <a:cs typeface="Times New Roman" panose="02020603050405020304" pitchFamily="18" charset="0"/>
              </a:rPr>
              <a:t>And when he had found him, he brought him to Antioch. So it was that for a whole year they assembled with the church and taught a great many people. </a:t>
            </a:r>
            <a:r>
              <a:rPr lang="en-US" sz="2600" b="0" i="0" u="none" strike="noStrike" dirty="0">
                <a:effectLst/>
                <a:highlight>
                  <a:srgbClr val="FFFF00"/>
                </a:highlight>
                <a:latin typeface="Times New Roman" panose="02020603050405020304" pitchFamily="18" charset="0"/>
                <a:cs typeface="Times New Roman" panose="02020603050405020304" pitchFamily="18" charset="0"/>
              </a:rPr>
              <a:t>And the disciples were first called Christians in Antioch</a:t>
            </a:r>
            <a:r>
              <a:rPr lang="en-US" sz="2600" b="0" i="0" u="none" strike="noStrike" dirty="0">
                <a:effectLst/>
                <a:latin typeface="Times New Roman" panose="02020603050405020304" pitchFamily="18" charset="0"/>
                <a:cs typeface="Times New Roman" panose="02020603050405020304" pitchFamily="18" charset="0"/>
              </a:rPr>
              <a:t>. (Acts 11:26)</a:t>
            </a:r>
          </a:p>
          <a:p>
            <a:r>
              <a:rPr lang="en-US" sz="2600" b="0" i="0" u="none" strike="noStrike" dirty="0">
                <a:effectLst/>
                <a:latin typeface="Times New Roman" panose="02020603050405020304" pitchFamily="18" charset="0"/>
                <a:cs typeface="Times New Roman" panose="02020603050405020304" pitchFamily="18" charset="0"/>
              </a:rPr>
              <a:t>For the king, before whom I also speak freely, knows these things; for I am convinced that none of these things escapes his attention, since this thing was not done in a corner. 27 King Agrippa, do you believe the prophets? I know that you do believe.” 28 Then Agrippa said to Paul, “</a:t>
            </a:r>
            <a:r>
              <a:rPr lang="en-US" sz="2600" b="0" i="0" u="none" strike="noStrike" dirty="0">
                <a:effectLst/>
                <a:highlight>
                  <a:srgbClr val="FFFF00"/>
                </a:highlight>
                <a:latin typeface="Times New Roman" panose="02020603050405020304" pitchFamily="18" charset="0"/>
                <a:cs typeface="Times New Roman" panose="02020603050405020304" pitchFamily="18" charset="0"/>
              </a:rPr>
              <a:t>You almost persuade me to become a Christian</a:t>
            </a:r>
            <a:r>
              <a:rPr lang="en-US" sz="2600" b="0" i="0" u="none" strike="noStrike" dirty="0">
                <a:effectLst/>
                <a:latin typeface="Times New Roman" panose="02020603050405020304" pitchFamily="18" charset="0"/>
                <a:cs typeface="Times New Roman" panose="02020603050405020304" pitchFamily="18" charset="0"/>
              </a:rPr>
              <a:t>.” (Acts 26:26-28)</a:t>
            </a:r>
          </a:p>
          <a:p>
            <a:r>
              <a:rPr lang="en-US" sz="2600" b="0" i="0" u="none" strike="noStrike" dirty="0">
                <a:effectLst/>
                <a:latin typeface="Times New Roman" panose="02020603050405020304" pitchFamily="18" charset="0"/>
                <a:cs typeface="Times New Roman" panose="02020603050405020304" pitchFamily="18" charset="0"/>
              </a:rPr>
              <a:t>Yet </a:t>
            </a:r>
            <a:r>
              <a:rPr lang="en-US" sz="2600" b="0" i="0" u="none" strike="noStrike" dirty="0">
                <a:effectLst/>
                <a:highlight>
                  <a:srgbClr val="FFFF00"/>
                </a:highlight>
                <a:latin typeface="Times New Roman" panose="02020603050405020304" pitchFamily="18" charset="0"/>
                <a:cs typeface="Times New Roman" panose="02020603050405020304" pitchFamily="18" charset="0"/>
              </a:rPr>
              <a:t>if </a:t>
            </a:r>
            <a:r>
              <a:rPr lang="en-US" sz="2600" b="0" i="1" u="none" strike="noStrike" dirty="0">
                <a:effectLst/>
                <a:highlight>
                  <a:srgbClr val="FFFF00"/>
                </a:highlight>
                <a:latin typeface="Times New Roman" panose="02020603050405020304" pitchFamily="18" charset="0"/>
                <a:cs typeface="Times New Roman" panose="02020603050405020304" pitchFamily="18" charset="0"/>
              </a:rPr>
              <a:t>anyone</a:t>
            </a:r>
            <a:r>
              <a:rPr lang="en-US" sz="2600" b="0" i="0" u="none" strike="noStrike" dirty="0">
                <a:effectLst/>
                <a:highlight>
                  <a:srgbClr val="FFFF00"/>
                </a:highlight>
                <a:latin typeface="Times New Roman" panose="02020603050405020304" pitchFamily="18" charset="0"/>
                <a:cs typeface="Times New Roman" panose="02020603050405020304" pitchFamily="18" charset="0"/>
              </a:rPr>
              <a:t>  </a:t>
            </a:r>
            <a:r>
              <a:rPr lang="en-US" sz="2600" b="0" i="1" u="none" strike="noStrike" dirty="0">
                <a:effectLst/>
                <a:highlight>
                  <a:srgbClr val="FFFF00"/>
                </a:highlight>
                <a:latin typeface="Times New Roman" panose="02020603050405020304" pitchFamily="18" charset="0"/>
                <a:cs typeface="Times New Roman" panose="02020603050405020304" pitchFamily="18" charset="0"/>
              </a:rPr>
              <a:t>suffers</a:t>
            </a:r>
            <a:r>
              <a:rPr lang="en-US" sz="2600" b="0" i="0" u="none" strike="noStrike" dirty="0">
                <a:effectLst/>
                <a:highlight>
                  <a:srgbClr val="FFFF00"/>
                </a:highlight>
                <a:latin typeface="Times New Roman" panose="02020603050405020304" pitchFamily="18" charset="0"/>
                <a:cs typeface="Times New Roman" panose="02020603050405020304" pitchFamily="18" charset="0"/>
              </a:rPr>
              <a:t> as a Christian, let him not be ashamed</a:t>
            </a:r>
            <a:r>
              <a:rPr lang="en-US" sz="2600" b="0" i="0" u="none" strike="noStrike" dirty="0">
                <a:effectLst/>
                <a:latin typeface="Times New Roman" panose="02020603050405020304" pitchFamily="18" charset="0"/>
                <a:cs typeface="Times New Roman" panose="02020603050405020304" pitchFamily="18" charset="0"/>
              </a:rPr>
              <a:t>, but let him glorify God in this matter. (1 Pet. 4:16)</a:t>
            </a:r>
          </a:p>
          <a:p>
            <a:endParaRPr lang="en-US" sz="1600" dirty="0"/>
          </a:p>
        </p:txBody>
      </p:sp>
    </p:spTree>
    <p:extLst>
      <p:ext uri="{BB962C8B-B14F-4D97-AF65-F5344CB8AC3E}">
        <p14:creationId xmlns:p14="http://schemas.microsoft.com/office/powerpoint/2010/main" val="3439788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B8DAC-0330-56F1-3D93-E93CA2FD2287}"/>
              </a:ext>
            </a:extLst>
          </p:cNvPr>
          <p:cNvSpPr>
            <a:spLocks noGrp="1"/>
          </p:cNvSpPr>
          <p:nvPr>
            <p:ph type="title"/>
          </p:nvPr>
        </p:nvSpPr>
        <p:spPr>
          <a:xfrm>
            <a:off x="4813299" y="490538"/>
            <a:ext cx="3968748" cy="467930"/>
          </a:xfrm>
        </p:spPr>
        <p:txBody>
          <a:bodyPr anchor="b">
            <a:normAutofit fontScale="90000"/>
          </a:bodyPr>
          <a:lstStyle/>
          <a:p>
            <a:r>
              <a:rPr lang="en-US" sz="3500" b="1" dirty="0">
                <a:latin typeface="Times New Roman" panose="02020603050405020304" pitchFamily="18" charset="0"/>
                <a:cs typeface="Times New Roman" panose="02020603050405020304" pitchFamily="18" charset="0"/>
              </a:rPr>
              <a:t>Christians…</a:t>
            </a:r>
          </a:p>
        </p:txBody>
      </p:sp>
      <p:pic>
        <p:nvPicPr>
          <p:cNvPr id="3074" name="Picture 2" descr="Ephesians 4-6 Until we all attain to the unity of the faith and of the  knowledge of the Son of God – The Scripture Says">
            <a:extLst>
              <a:ext uri="{FF2B5EF4-FFF2-40B4-BE49-F238E27FC236}">
                <a16:creationId xmlns:a16="http://schemas.microsoft.com/office/drawing/2014/main" id="{04160B69-A575-A149-22D4-790B9C26B3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85" r="24171" b="-2"/>
          <a:stretch/>
        </p:blipFill>
        <p:spPr bwMode="auto">
          <a:xfrm>
            <a:off x="1" y="1587"/>
            <a:ext cx="4571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3C1ABBF-3D40-9E31-3DE3-013709C91EB5}"/>
              </a:ext>
            </a:extLst>
          </p:cNvPr>
          <p:cNvSpPr>
            <a:spLocks noGrp="1"/>
          </p:cNvSpPr>
          <p:nvPr>
            <p:ph idx="1"/>
          </p:nvPr>
        </p:nvSpPr>
        <p:spPr>
          <a:xfrm>
            <a:off x="4704202" y="1057619"/>
            <a:ext cx="4241494" cy="5530467"/>
          </a:xfrm>
        </p:spPr>
        <p:txBody>
          <a:bodyPr>
            <a:normAutofit fontScale="92500" lnSpcReduction="10000"/>
          </a:bodyPr>
          <a:lstStyle/>
          <a:p>
            <a:r>
              <a:rPr lang="en-US" sz="2000" dirty="0">
                <a:solidFill>
                  <a:srgbClr val="C00000"/>
                </a:solidFill>
                <a:effectLst/>
                <a:latin typeface="Times New Roman" panose="02020603050405020304" pitchFamily="18" charset="0"/>
                <a:cs typeface="Times New Roman" panose="02020603050405020304" pitchFamily="18" charset="0"/>
              </a:rPr>
              <a:t>I do not pray for these alone, but also </a:t>
            </a:r>
            <a:r>
              <a:rPr lang="en-US" sz="2000" dirty="0">
                <a:solidFill>
                  <a:srgbClr val="C00000"/>
                </a:solidFill>
                <a:effectLst/>
                <a:highlight>
                  <a:srgbClr val="FFFF00"/>
                </a:highlight>
                <a:latin typeface="Times New Roman" panose="02020603050405020304" pitchFamily="18" charset="0"/>
                <a:cs typeface="Times New Roman" panose="02020603050405020304" pitchFamily="18" charset="0"/>
              </a:rPr>
              <a:t>for those who will believe in Me through their word;  21 that they all may be one</a:t>
            </a:r>
            <a:r>
              <a:rPr lang="en-US" sz="2000" dirty="0">
                <a:solidFill>
                  <a:srgbClr val="C00000"/>
                </a:solidFill>
                <a:effectLst/>
                <a:latin typeface="Times New Roman" panose="02020603050405020304" pitchFamily="18" charset="0"/>
                <a:cs typeface="Times New Roman" panose="02020603050405020304" pitchFamily="18" charset="0"/>
              </a:rPr>
              <a:t>, as You, Father, </a:t>
            </a:r>
            <a:r>
              <a:rPr lang="en-US" sz="2000" i="1" dirty="0">
                <a:solidFill>
                  <a:srgbClr val="C00000"/>
                </a:solidFill>
                <a:effectLst/>
                <a:latin typeface="Times New Roman" panose="02020603050405020304" pitchFamily="18" charset="0"/>
                <a:cs typeface="Times New Roman" panose="02020603050405020304" pitchFamily="18" charset="0"/>
              </a:rPr>
              <a:t>are</a:t>
            </a:r>
            <a:r>
              <a:rPr lang="en-US" sz="2000" dirty="0">
                <a:solidFill>
                  <a:srgbClr val="C00000"/>
                </a:solidFill>
                <a:effectLst/>
                <a:latin typeface="Times New Roman" panose="02020603050405020304" pitchFamily="18" charset="0"/>
                <a:cs typeface="Times New Roman" panose="02020603050405020304" pitchFamily="18" charset="0"/>
              </a:rPr>
              <a:t> in Me, and I in You; that they also may be one in Us, that the world may believe that You sent Me. </a:t>
            </a:r>
            <a:r>
              <a:rPr lang="en-US" sz="2000" dirty="0">
                <a:effectLst/>
                <a:latin typeface="Times New Roman" panose="02020603050405020304" pitchFamily="18" charset="0"/>
                <a:cs typeface="Times New Roman" panose="02020603050405020304" pitchFamily="18" charset="0"/>
              </a:rPr>
              <a:t>(Jn. 17:20-21)</a:t>
            </a:r>
          </a:p>
          <a:p>
            <a:r>
              <a:rPr lang="en-US" sz="2000" dirty="0">
                <a:effectLst/>
                <a:latin typeface="Times New Roman" panose="02020603050405020304" pitchFamily="18" charset="0"/>
                <a:cs typeface="Times New Roman" panose="02020603050405020304" pitchFamily="18" charset="0"/>
              </a:rPr>
              <a:t>Now I plead with you, brethren, by the name of our Lord Jesus Christ, that you all speak the same thing, and </a:t>
            </a:r>
            <a:r>
              <a:rPr lang="en-US" sz="2000" i="1" dirty="0">
                <a:effectLst/>
                <a:highlight>
                  <a:srgbClr val="FFFF00"/>
                </a:highlight>
                <a:latin typeface="Times New Roman" panose="02020603050405020304" pitchFamily="18" charset="0"/>
                <a:cs typeface="Times New Roman" panose="02020603050405020304" pitchFamily="18" charset="0"/>
              </a:rPr>
              <a:t>that</a:t>
            </a:r>
            <a:r>
              <a:rPr lang="en-US" sz="2000" dirty="0">
                <a:effectLst/>
                <a:highlight>
                  <a:srgbClr val="FFFF00"/>
                </a:highlight>
                <a:latin typeface="Times New Roman" panose="02020603050405020304" pitchFamily="18" charset="0"/>
                <a:cs typeface="Times New Roman" panose="02020603050405020304" pitchFamily="18" charset="0"/>
              </a:rPr>
              <a:t> there be no divisions among you, but </a:t>
            </a:r>
            <a:r>
              <a:rPr lang="en-US" sz="2000" i="1" dirty="0">
                <a:effectLst/>
                <a:highlight>
                  <a:srgbClr val="FFFF00"/>
                </a:highlight>
                <a:latin typeface="Times New Roman" panose="02020603050405020304" pitchFamily="18" charset="0"/>
                <a:cs typeface="Times New Roman" panose="02020603050405020304" pitchFamily="18" charset="0"/>
              </a:rPr>
              <a:t>that</a:t>
            </a:r>
            <a:r>
              <a:rPr lang="en-US" sz="2000" dirty="0">
                <a:effectLst/>
                <a:highlight>
                  <a:srgbClr val="FFFF00"/>
                </a:highlight>
                <a:latin typeface="Times New Roman" panose="02020603050405020304" pitchFamily="18" charset="0"/>
                <a:cs typeface="Times New Roman" panose="02020603050405020304" pitchFamily="18" charset="0"/>
              </a:rPr>
              <a:t> you be perfectly joined together </a:t>
            </a:r>
            <a:r>
              <a:rPr lang="en-US" sz="2000" dirty="0">
                <a:effectLst/>
                <a:latin typeface="Times New Roman" panose="02020603050405020304" pitchFamily="18" charset="0"/>
                <a:cs typeface="Times New Roman" panose="02020603050405020304" pitchFamily="18" charset="0"/>
              </a:rPr>
              <a:t>in the same mind and in the same judgment. (1 Cor. 1:10)</a:t>
            </a:r>
          </a:p>
          <a:p>
            <a:r>
              <a:rPr lang="en-US" sz="2000" i="1" dirty="0">
                <a:effectLst/>
                <a:latin typeface="Times New Roman" panose="02020603050405020304" pitchFamily="18" charset="0"/>
                <a:cs typeface="Times New Roman" panose="02020603050405020304" pitchFamily="18" charset="0"/>
              </a:rPr>
              <a:t>There</a:t>
            </a:r>
            <a:r>
              <a:rPr lang="en-US" sz="2000" dirty="0">
                <a:effectLst/>
                <a:latin typeface="Times New Roman" panose="02020603050405020304" pitchFamily="18" charset="0"/>
                <a:cs typeface="Times New Roman" panose="02020603050405020304" pitchFamily="18" charset="0"/>
              </a:rPr>
              <a:t> </a:t>
            </a:r>
            <a:r>
              <a:rPr lang="en-US" sz="2000" i="1" dirty="0">
                <a:effectLst/>
                <a:latin typeface="Times New Roman" panose="02020603050405020304" pitchFamily="18" charset="0"/>
                <a:cs typeface="Times New Roman" panose="02020603050405020304" pitchFamily="18" charset="0"/>
              </a:rPr>
              <a:t>is</a:t>
            </a:r>
            <a:r>
              <a:rPr lang="en-US" sz="2000" dirty="0">
                <a:effectLst/>
                <a:latin typeface="Times New Roman" panose="02020603050405020304" pitchFamily="18" charset="0"/>
                <a:cs typeface="Times New Roman" panose="02020603050405020304" pitchFamily="18" charset="0"/>
              </a:rPr>
              <a:t> one body and one Spirit, just as you were called in one hope of your calling; 5 one Lord, one faith, one baptism; 6 one God and Father of all, who </a:t>
            </a:r>
            <a:r>
              <a:rPr lang="en-US" sz="2000" i="1" dirty="0">
                <a:effectLst/>
                <a:latin typeface="Times New Roman" panose="02020603050405020304" pitchFamily="18" charset="0"/>
                <a:cs typeface="Times New Roman" panose="02020603050405020304" pitchFamily="18" charset="0"/>
              </a:rPr>
              <a:t>is </a:t>
            </a:r>
            <a:r>
              <a:rPr lang="en-US" sz="2000" dirty="0">
                <a:effectLst/>
                <a:latin typeface="Times New Roman" panose="02020603050405020304" pitchFamily="18" charset="0"/>
                <a:cs typeface="Times New Roman" panose="02020603050405020304" pitchFamily="18" charset="0"/>
              </a:rPr>
              <a:t>above all, and through all, and in you all. (Eph. 4:4-6)</a:t>
            </a:r>
          </a:p>
          <a:p>
            <a:endParaRPr lang="en-US" sz="1400" dirty="0"/>
          </a:p>
        </p:txBody>
      </p:sp>
    </p:spTree>
    <p:extLst>
      <p:ext uri="{BB962C8B-B14F-4D97-AF65-F5344CB8AC3E}">
        <p14:creationId xmlns:p14="http://schemas.microsoft.com/office/powerpoint/2010/main" val="248040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00" name="Picture 4" descr="Aren't Christians supposed to follow Christ? 1 Peter 2:21-22">
            <a:extLst>
              <a:ext uri="{FF2B5EF4-FFF2-40B4-BE49-F238E27FC236}">
                <a16:creationId xmlns:a16="http://schemas.microsoft.com/office/drawing/2014/main" id="{4A702BD4-C0F4-7153-F55E-9EBCAEBEEF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937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89401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00" name="Picture 4" descr="Aren't Christians supposed to follow Christ? 1 Peter 2:21-22">
            <a:extLst>
              <a:ext uri="{FF2B5EF4-FFF2-40B4-BE49-F238E27FC236}">
                <a16:creationId xmlns:a16="http://schemas.microsoft.com/office/drawing/2014/main" id="{4A702BD4-C0F4-7153-F55E-9EBCAEBEEFB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68000"/>
                    </a14:imgEffect>
                  </a14:imgLayer>
                </a14:imgProps>
              </a:ext>
              <a:ext uri="{28A0092B-C50C-407E-A947-70E740481C1C}">
                <a14:useLocalDpi xmlns:a14="http://schemas.microsoft.com/office/drawing/2010/main" val="0"/>
              </a:ext>
            </a:extLst>
          </a:blip>
          <a:srcRect/>
          <a:stretch>
            <a:fillRect/>
          </a:stretch>
        </p:blipFill>
        <p:spPr bwMode="auto">
          <a:xfrm>
            <a:off x="0" y="0"/>
            <a:ext cx="9144000" cy="4937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Content Placeholder 2">
            <a:extLst>
              <a:ext uri="{FF2B5EF4-FFF2-40B4-BE49-F238E27FC236}">
                <a16:creationId xmlns:a16="http://schemas.microsoft.com/office/drawing/2014/main" id="{AF1CA337-E4E9-C228-6C48-DD643B3593E5}"/>
              </a:ext>
            </a:extLst>
          </p:cNvPr>
          <p:cNvSpPr>
            <a:spLocks noGrp="1"/>
          </p:cNvSpPr>
          <p:nvPr>
            <p:ph idx="1"/>
          </p:nvPr>
        </p:nvSpPr>
        <p:spPr>
          <a:xfrm>
            <a:off x="628650" y="462708"/>
            <a:ext cx="7886700" cy="5299113"/>
          </a:xfrm>
        </p:spPr>
        <p:txBody>
          <a:bodyPr>
            <a:normAutofit lnSpcReduction="10000"/>
          </a:bodyPr>
          <a:lstStyle/>
          <a:p>
            <a:pPr>
              <a:buFont typeface="Wingdings" pitchFamily="2" charset="2"/>
              <a:buChar char="Ø"/>
            </a:pPr>
            <a:r>
              <a:rPr lang="en-US" b="1" i="0" u="none" strike="noStrike" dirty="0">
                <a:solidFill>
                  <a:schemeClr val="bg1"/>
                </a:solidFill>
                <a:effectLst/>
                <a:latin typeface="Times New Roman" panose="02020603050405020304" pitchFamily="18" charset="0"/>
                <a:cs typeface="Times New Roman" panose="02020603050405020304" pitchFamily="18" charset="0"/>
              </a:rPr>
              <a:t>Yet if </a:t>
            </a:r>
            <a:r>
              <a:rPr lang="en-US" b="1" i="1" u="none" strike="noStrike" dirty="0">
                <a:solidFill>
                  <a:schemeClr val="bg1"/>
                </a:solidFill>
                <a:effectLst/>
                <a:latin typeface="Times New Roman" panose="02020603050405020304" pitchFamily="18" charset="0"/>
                <a:cs typeface="Times New Roman" panose="02020603050405020304" pitchFamily="18" charset="0"/>
              </a:rPr>
              <a:t>anyone</a:t>
            </a:r>
            <a:r>
              <a:rPr lang="en-US" b="1" i="0" u="none" strike="noStrike" dirty="0">
                <a:solidFill>
                  <a:schemeClr val="bg1"/>
                </a:solidFill>
                <a:effectLst/>
                <a:latin typeface="Times New Roman" panose="02020603050405020304" pitchFamily="18" charset="0"/>
                <a:cs typeface="Times New Roman" panose="02020603050405020304" pitchFamily="18" charset="0"/>
              </a:rPr>
              <a:t>  </a:t>
            </a:r>
            <a:r>
              <a:rPr lang="en-US" b="1" i="1" u="none" strike="noStrike" dirty="0">
                <a:solidFill>
                  <a:schemeClr val="bg1"/>
                </a:solidFill>
                <a:effectLst/>
                <a:latin typeface="Times New Roman" panose="02020603050405020304" pitchFamily="18" charset="0"/>
                <a:cs typeface="Times New Roman" panose="02020603050405020304" pitchFamily="18" charset="0"/>
              </a:rPr>
              <a:t>suffers</a:t>
            </a:r>
            <a:r>
              <a:rPr lang="en-US" b="1" i="0" u="none" strike="noStrike" dirty="0">
                <a:solidFill>
                  <a:schemeClr val="bg1"/>
                </a:solidFill>
                <a:effectLst/>
                <a:latin typeface="Times New Roman" panose="02020603050405020304" pitchFamily="18" charset="0"/>
                <a:cs typeface="Times New Roman" panose="02020603050405020304" pitchFamily="18" charset="0"/>
              </a:rPr>
              <a:t> </a:t>
            </a:r>
            <a:r>
              <a:rPr lang="en-US" b="1" i="0" u="none" strike="noStrike" dirty="0">
                <a:solidFill>
                  <a:srgbClr val="FFFF00"/>
                </a:solidFill>
                <a:effectLst/>
                <a:latin typeface="Times New Roman" panose="02020603050405020304" pitchFamily="18" charset="0"/>
                <a:cs typeface="Times New Roman" panose="02020603050405020304" pitchFamily="18" charset="0"/>
              </a:rPr>
              <a:t>as a Christian, let him not be ashamed, but let him glorify God</a:t>
            </a:r>
            <a:r>
              <a:rPr lang="en-US" b="1" i="0" u="none" strike="noStrike" dirty="0">
                <a:solidFill>
                  <a:schemeClr val="bg1"/>
                </a:solidFill>
                <a:effectLst/>
                <a:latin typeface="Times New Roman" panose="02020603050405020304" pitchFamily="18" charset="0"/>
                <a:cs typeface="Times New Roman" panose="02020603050405020304" pitchFamily="18" charset="0"/>
              </a:rPr>
              <a:t> in this matter. (1 Pet. 4:16)</a:t>
            </a:r>
            <a:endParaRPr lang="en-US" b="1" dirty="0">
              <a:solidFill>
                <a:schemeClr val="bg1"/>
              </a:solidFill>
              <a:effectLst/>
              <a:latin typeface="Times New Roman" panose="02020603050405020304" pitchFamily="18" charset="0"/>
              <a:cs typeface="Times New Roman" panose="02020603050405020304" pitchFamily="18" charset="0"/>
            </a:endParaRPr>
          </a:p>
          <a:p>
            <a:pPr>
              <a:buFont typeface="Wingdings" pitchFamily="2" charset="2"/>
              <a:buChar char="Ø"/>
            </a:pPr>
            <a:r>
              <a:rPr lang="en-US" b="1" dirty="0">
                <a:solidFill>
                  <a:schemeClr val="bg1"/>
                </a:solidFill>
                <a:effectLst/>
                <a:latin typeface="Times New Roman" panose="02020603050405020304" pitchFamily="18" charset="0"/>
                <a:cs typeface="Times New Roman" panose="02020603050405020304" pitchFamily="18" charset="0"/>
              </a:rPr>
              <a:t>And they agreed with him, and when they had called for the apostles and beaten </a:t>
            </a:r>
            <a:r>
              <a:rPr lang="en-US" b="1" i="1" dirty="0">
                <a:solidFill>
                  <a:schemeClr val="bg1"/>
                </a:solidFill>
                <a:effectLst/>
                <a:latin typeface="Times New Roman" panose="02020603050405020304" pitchFamily="18" charset="0"/>
                <a:cs typeface="Times New Roman" panose="02020603050405020304" pitchFamily="18" charset="0"/>
              </a:rPr>
              <a:t>them,</a:t>
            </a:r>
            <a:r>
              <a:rPr lang="en-US" b="1" dirty="0">
                <a:solidFill>
                  <a:schemeClr val="bg1"/>
                </a:solidFill>
                <a:effectLst/>
                <a:latin typeface="Times New Roman" panose="02020603050405020304" pitchFamily="18" charset="0"/>
                <a:cs typeface="Times New Roman" panose="02020603050405020304" pitchFamily="18" charset="0"/>
              </a:rPr>
              <a:t> they commanded that they should not speak in the name of Jesus, and let them go. 41 </a:t>
            </a:r>
            <a:r>
              <a:rPr lang="en-US" b="1" dirty="0">
                <a:solidFill>
                  <a:srgbClr val="FFFF00"/>
                </a:solidFill>
                <a:effectLst/>
                <a:latin typeface="Times New Roman" panose="02020603050405020304" pitchFamily="18" charset="0"/>
                <a:cs typeface="Times New Roman" panose="02020603050405020304" pitchFamily="18" charset="0"/>
              </a:rPr>
              <a:t>So they departed from the presence of the council, rejoicing that they were counted worthy to suffer shame for His name</a:t>
            </a:r>
            <a:r>
              <a:rPr lang="en-US" b="1" dirty="0">
                <a:solidFill>
                  <a:schemeClr val="bg1"/>
                </a:solidFill>
                <a:effectLst/>
                <a:latin typeface="Times New Roman" panose="02020603050405020304" pitchFamily="18" charset="0"/>
                <a:cs typeface="Times New Roman" panose="02020603050405020304" pitchFamily="18" charset="0"/>
              </a:rPr>
              <a:t>. (Acts 5:40-41)</a:t>
            </a:r>
          </a:p>
          <a:p>
            <a:pPr>
              <a:buFont typeface="Wingdings" pitchFamily="2" charset="2"/>
              <a:buChar char="Ø"/>
            </a:pPr>
            <a:r>
              <a:rPr lang="en-US" b="1" dirty="0">
                <a:solidFill>
                  <a:schemeClr val="bg1"/>
                </a:solidFill>
                <a:effectLst/>
                <a:latin typeface="Times New Roman" panose="02020603050405020304" pitchFamily="18" charset="0"/>
                <a:cs typeface="Times New Roman" panose="02020603050405020304" pitchFamily="18" charset="0"/>
              </a:rPr>
              <a:t>But </a:t>
            </a:r>
            <a:r>
              <a:rPr lang="en-US" b="1" dirty="0">
                <a:solidFill>
                  <a:srgbClr val="FFFF00"/>
                </a:solidFill>
                <a:effectLst/>
                <a:latin typeface="Times New Roman" panose="02020603050405020304" pitchFamily="18" charset="0"/>
                <a:cs typeface="Times New Roman" panose="02020603050405020304" pitchFamily="18" charset="0"/>
              </a:rPr>
              <a:t>God forbid that I should boast except in the cross of our Lord Jesus Christ</a:t>
            </a:r>
            <a:r>
              <a:rPr lang="en-US" b="1" dirty="0">
                <a:solidFill>
                  <a:schemeClr val="bg1"/>
                </a:solidFill>
                <a:effectLst/>
                <a:latin typeface="Times New Roman" panose="02020603050405020304" pitchFamily="18" charset="0"/>
                <a:cs typeface="Times New Roman" panose="02020603050405020304" pitchFamily="18" charset="0"/>
              </a:rPr>
              <a:t>, by whom the world has been crucified to me, and I to the world. (Gal. 6:14)</a:t>
            </a:r>
            <a:endParaRPr lang="en-US"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0715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4C2F1AC-CDE6-21A7-E4B5-C37848729302}"/>
              </a:ext>
            </a:extLst>
          </p:cNvPr>
          <p:cNvSpPr>
            <a:spLocks noGrp="1"/>
          </p:cNvSpPr>
          <p:nvPr>
            <p:ph idx="1"/>
          </p:nvPr>
        </p:nvSpPr>
        <p:spPr>
          <a:xfrm>
            <a:off x="242371" y="264404"/>
            <a:ext cx="4616068" cy="6334699"/>
          </a:xfrm>
        </p:spPr>
        <p:txBody>
          <a:bodyPr>
            <a:normAutofit fontScale="92500"/>
          </a:bodyPr>
          <a:lstStyle/>
          <a:p>
            <a:r>
              <a:rPr lang="en-US" sz="2400" dirty="0">
                <a:solidFill>
                  <a:srgbClr val="C00000"/>
                </a:solidFill>
                <a:effectLst/>
                <a:latin typeface="Times New Roman" panose="02020603050405020304" pitchFamily="18" charset="0"/>
                <a:cs typeface="Times New Roman" panose="02020603050405020304" pitchFamily="18" charset="0"/>
              </a:rPr>
              <a:t>But seek first the kingdom of God and His righteousness, and all these things shall be added to you. </a:t>
            </a:r>
            <a:r>
              <a:rPr lang="en-US" sz="2400" dirty="0">
                <a:effectLst/>
                <a:latin typeface="Times New Roman" panose="02020603050405020304" pitchFamily="18" charset="0"/>
                <a:cs typeface="Times New Roman" panose="02020603050405020304" pitchFamily="18" charset="0"/>
              </a:rPr>
              <a:t>(Matt. 6:33)</a:t>
            </a:r>
          </a:p>
          <a:p>
            <a:r>
              <a:rPr lang="en-US" sz="2400" dirty="0">
                <a:solidFill>
                  <a:srgbClr val="C00000"/>
                </a:solidFill>
                <a:effectLst/>
                <a:latin typeface="Times New Roman" panose="02020603050405020304" pitchFamily="18" charset="0"/>
                <a:cs typeface="Times New Roman" panose="02020603050405020304" pitchFamily="18" charset="0"/>
              </a:rPr>
              <a:t>If you then, being evil, know how to give good gifts to your children, how much more will your Father who is in heaven give good things to those who ask Him! </a:t>
            </a:r>
            <a:r>
              <a:rPr lang="en-US" sz="2400" dirty="0">
                <a:latin typeface="Times New Roman" panose="02020603050405020304" pitchFamily="18" charset="0"/>
                <a:cs typeface="Times New Roman" panose="02020603050405020304" pitchFamily="18" charset="0"/>
              </a:rPr>
              <a:t>(Matt. 7:11)</a:t>
            </a:r>
          </a:p>
          <a:p>
            <a:r>
              <a:rPr lang="en-US" sz="2400" dirty="0">
                <a:effectLst/>
                <a:highlight>
                  <a:srgbClr val="FFFF00"/>
                </a:highlight>
                <a:latin typeface="Times New Roman" panose="02020603050405020304" pitchFamily="18" charset="0"/>
                <a:cs typeface="Times New Roman" panose="02020603050405020304" pitchFamily="18" charset="0"/>
              </a:rPr>
              <a:t>Every good gift and every perfect gift</a:t>
            </a:r>
            <a:r>
              <a:rPr lang="en-US" sz="2400" dirty="0">
                <a:effectLst/>
                <a:latin typeface="Times New Roman" panose="02020603050405020304" pitchFamily="18" charset="0"/>
                <a:cs typeface="Times New Roman" panose="02020603050405020304" pitchFamily="18" charset="0"/>
              </a:rPr>
              <a:t> is from above, and </a:t>
            </a:r>
            <a:r>
              <a:rPr lang="en-US" sz="2400" dirty="0">
                <a:effectLst/>
                <a:highlight>
                  <a:srgbClr val="FFFF00"/>
                </a:highlight>
                <a:latin typeface="Times New Roman" panose="02020603050405020304" pitchFamily="18" charset="0"/>
                <a:cs typeface="Times New Roman" panose="02020603050405020304" pitchFamily="18" charset="0"/>
              </a:rPr>
              <a:t>comes down from the Father of lights</a:t>
            </a:r>
            <a:r>
              <a:rPr lang="en-US" sz="2400" dirty="0">
                <a:effectLst/>
                <a:latin typeface="Times New Roman" panose="02020603050405020304" pitchFamily="18" charset="0"/>
                <a:cs typeface="Times New Roman" panose="02020603050405020304" pitchFamily="18" charset="0"/>
              </a:rPr>
              <a:t>, with whom there is no variation or shadow of turning. (Jas. 1:17)</a:t>
            </a:r>
          </a:p>
          <a:p>
            <a:r>
              <a:rPr lang="en-US" sz="2400" b="0" i="0" u="none" strike="noStrike" dirty="0">
                <a:effectLst/>
                <a:latin typeface="Times New Roman" panose="02020603050405020304" pitchFamily="18" charset="0"/>
                <a:cs typeface="Times New Roman" panose="02020603050405020304" pitchFamily="18" charset="0"/>
              </a:rPr>
              <a:t>Blessed </a:t>
            </a:r>
            <a:r>
              <a:rPr lang="en-US" sz="2400" b="0" i="1" u="none" strike="noStrike" dirty="0">
                <a:effectLst/>
                <a:latin typeface="Times New Roman" panose="02020603050405020304" pitchFamily="18" charset="0"/>
                <a:cs typeface="Times New Roman" panose="02020603050405020304" pitchFamily="18" charset="0"/>
              </a:rPr>
              <a:t>be</a:t>
            </a:r>
            <a:r>
              <a:rPr lang="en-US" sz="2400" b="0" i="0" u="none" strike="noStrike" dirty="0">
                <a:effectLst/>
                <a:latin typeface="Times New Roman" panose="02020603050405020304" pitchFamily="18" charset="0"/>
                <a:cs typeface="Times New Roman" panose="02020603050405020304" pitchFamily="18" charset="0"/>
              </a:rPr>
              <a:t> the </a:t>
            </a:r>
            <a:r>
              <a:rPr lang="en-US" sz="2400" b="0" i="0" u="none" strike="noStrike" dirty="0">
                <a:effectLst/>
                <a:highlight>
                  <a:srgbClr val="FFFF00"/>
                </a:highlight>
                <a:latin typeface="Times New Roman" panose="02020603050405020304" pitchFamily="18" charset="0"/>
                <a:cs typeface="Times New Roman" panose="02020603050405020304" pitchFamily="18" charset="0"/>
              </a:rPr>
              <a:t>God and Father of our Lord Jesus Chris</a:t>
            </a:r>
            <a:r>
              <a:rPr lang="en-US" sz="2400" b="0" i="0" u="none" strike="noStrike" dirty="0">
                <a:effectLst/>
                <a:latin typeface="Times New Roman" panose="02020603050405020304" pitchFamily="18" charset="0"/>
                <a:cs typeface="Times New Roman" panose="02020603050405020304" pitchFamily="18" charset="0"/>
              </a:rPr>
              <a:t>t, who </a:t>
            </a:r>
            <a:r>
              <a:rPr lang="en-US" sz="2400" b="0" i="0" u="none" strike="noStrike" dirty="0">
                <a:effectLst/>
                <a:highlight>
                  <a:srgbClr val="FFFF00"/>
                </a:highlight>
                <a:latin typeface="Times New Roman" panose="02020603050405020304" pitchFamily="18" charset="0"/>
                <a:cs typeface="Times New Roman" panose="02020603050405020304" pitchFamily="18" charset="0"/>
              </a:rPr>
              <a:t>has blessed us with every spiritual blessing</a:t>
            </a:r>
            <a:r>
              <a:rPr lang="en-US" sz="2400" b="0" i="0" u="none" strike="noStrike" dirty="0">
                <a:effectLst/>
                <a:latin typeface="Times New Roman" panose="02020603050405020304" pitchFamily="18" charset="0"/>
                <a:cs typeface="Times New Roman" panose="02020603050405020304" pitchFamily="18" charset="0"/>
              </a:rPr>
              <a:t> in the heavenly </a:t>
            </a:r>
            <a:r>
              <a:rPr lang="en-US" sz="2400" b="0" i="1" u="none" strike="noStrike" dirty="0">
                <a:effectLst/>
                <a:latin typeface="Times New Roman" panose="02020603050405020304" pitchFamily="18" charset="0"/>
                <a:cs typeface="Times New Roman" panose="02020603050405020304" pitchFamily="18" charset="0"/>
              </a:rPr>
              <a:t>places</a:t>
            </a:r>
            <a:r>
              <a:rPr lang="en-US" sz="2400" b="0" i="0" u="none" strike="noStrike" dirty="0">
                <a:effectLst/>
                <a:latin typeface="Times New Roman" panose="02020603050405020304" pitchFamily="18" charset="0"/>
                <a:cs typeface="Times New Roman" panose="02020603050405020304" pitchFamily="18" charset="0"/>
              </a:rPr>
              <a:t> in Christ (Eph. 1:3)</a:t>
            </a:r>
            <a:endParaRPr lang="en-US" sz="2400" dirty="0">
              <a:latin typeface="Times New Roman" panose="02020603050405020304" pitchFamily="18" charset="0"/>
              <a:cs typeface="Times New Roman" panose="02020603050405020304" pitchFamily="18" charset="0"/>
            </a:endParaRPr>
          </a:p>
        </p:txBody>
      </p:sp>
      <p:pic>
        <p:nvPicPr>
          <p:cNvPr id="8194" name="Picture 2" descr="Why the Cross Is &quot;Vitally Important&quot; to Our Faith, Even If We Don't Wear  Them - LDS Living">
            <a:extLst>
              <a:ext uri="{FF2B5EF4-FFF2-40B4-BE49-F238E27FC236}">
                <a16:creationId xmlns:a16="http://schemas.microsoft.com/office/drawing/2014/main" id="{718A1DCA-EDB6-A64B-7412-E84043A912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17" r="10673" b="1"/>
          <a:stretch/>
        </p:blipFill>
        <p:spPr bwMode="auto">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71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4C2F1AC-CDE6-21A7-E4B5-C37848729302}"/>
              </a:ext>
            </a:extLst>
          </p:cNvPr>
          <p:cNvSpPr>
            <a:spLocks noGrp="1"/>
          </p:cNvSpPr>
          <p:nvPr>
            <p:ph idx="1"/>
          </p:nvPr>
        </p:nvSpPr>
        <p:spPr>
          <a:xfrm>
            <a:off x="242371" y="264404"/>
            <a:ext cx="4616068" cy="6334699"/>
          </a:xfrm>
        </p:spPr>
        <p:txBody>
          <a:bodyPr>
            <a:normAutofit/>
          </a:bodyPr>
          <a:lstStyle/>
          <a:p>
            <a:r>
              <a:rPr lang="en-US" sz="2400" dirty="0">
                <a:solidFill>
                  <a:srgbClr val="C00000"/>
                </a:solidFill>
                <a:effectLst/>
                <a:latin typeface="Times New Roman" panose="02020603050405020304" pitchFamily="18" charset="0"/>
                <a:cs typeface="Times New Roman" panose="02020603050405020304" pitchFamily="18" charset="0"/>
              </a:rPr>
              <a:t>Therefore I said to you that you will die in your sins; for </a:t>
            </a:r>
            <a:r>
              <a:rPr lang="en-US" sz="2400" dirty="0">
                <a:solidFill>
                  <a:srgbClr val="C00000"/>
                </a:solidFill>
                <a:effectLst/>
                <a:highlight>
                  <a:srgbClr val="FFFF00"/>
                </a:highlight>
                <a:latin typeface="Times New Roman" panose="02020603050405020304" pitchFamily="18" charset="0"/>
                <a:cs typeface="Times New Roman" panose="02020603050405020304" pitchFamily="18" charset="0"/>
              </a:rPr>
              <a:t>if you do not believe that I am </a:t>
            </a:r>
            <a:r>
              <a:rPr lang="en-US" sz="2400" i="1" dirty="0">
                <a:solidFill>
                  <a:srgbClr val="C00000"/>
                </a:solidFill>
                <a:effectLst/>
                <a:highlight>
                  <a:srgbClr val="FFFF00"/>
                </a:highlight>
                <a:latin typeface="Times New Roman" panose="02020603050405020304" pitchFamily="18" charset="0"/>
                <a:cs typeface="Times New Roman" panose="02020603050405020304" pitchFamily="18" charset="0"/>
              </a:rPr>
              <a:t>He,</a:t>
            </a:r>
            <a:r>
              <a:rPr lang="en-US" sz="2400" dirty="0">
                <a:solidFill>
                  <a:srgbClr val="C00000"/>
                </a:solidFill>
                <a:effectLst/>
                <a:highlight>
                  <a:srgbClr val="FFFF00"/>
                </a:highlight>
                <a:latin typeface="Times New Roman" panose="02020603050405020304" pitchFamily="18" charset="0"/>
                <a:cs typeface="Times New Roman" panose="02020603050405020304" pitchFamily="18" charset="0"/>
              </a:rPr>
              <a:t> you will die in your sins</a:t>
            </a:r>
            <a:r>
              <a:rPr lang="en-US" sz="2400" dirty="0">
                <a:solidFill>
                  <a:srgbClr val="C00000"/>
                </a:solidFill>
                <a:effectLst/>
                <a:latin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cs typeface="Times New Roman" panose="02020603050405020304" pitchFamily="18" charset="0"/>
              </a:rPr>
              <a:t>(Jn. 8:24)</a:t>
            </a:r>
          </a:p>
          <a:p>
            <a:r>
              <a:rPr lang="en-US" sz="2400" dirty="0">
                <a:effectLst/>
                <a:latin typeface="Times New Roman" panose="02020603050405020304" pitchFamily="18" charset="0"/>
                <a:cs typeface="Times New Roman" panose="02020603050405020304" pitchFamily="18" charset="0"/>
              </a:rPr>
              <a:t>… in flaming fire taking </a:t>
            </a:r>
            <a:r>
              <a:rPr lang="en-US" sz="2400" dirty="0">
                <a:effectLst/>
                <a:highlight>
                  <a:srgbClr val="FFFF00"/>
                </a:highlight>
                <a:latin typeface="Times New Roman" panose="02020603050405020304" pitchFamily="18" charset="0"/>
                <a:cs typeface="Times New Roman" panose="02020603050405020304" pitchFamily="18" charset="0"/>
              </a:rPr>
              <a:t>vengeance on those who do not know God, and on those who do not obey the gospel of our Lord Jesus Christ.</a:t>
            </a:r>
            <a:r>
              <a:rPr lang="en-US" sz="2400" dirty="0">
                <a:effectLst/>
                <a:latin typeface="Times New Roman" panose="02020603050405020304" pitchFamily="18" charset="0"/>
                <a:cs typeface="Times New Roman" panose="02020603050405020304" pitchFamily="18" charset="0"/>
              </a:rPr>
              <a:t> 9 These shall be punished with everlasting destruction from the presence of the Lord and from the glory of His power (2 Thess. 1:8-9)</a:t>
            </a:r>
          </a:p>
          <a:p>
            <a:r>
              <a:rPr lang="en-US" sz="2400" dirty="0">
                <a:solidFill>
                  <a:srgbClr val="C00000"/>
                </a:solidFill>
                <a:effectLst/>
                <a:latin typeface="Times New Roman" panose="02020603050405020304" pitchFamily="18" charset="0"/>
                <a:cs typeface="Times New Roman" panose="02020603050405020304" pitchFamily="18" charset="0"/>
              </a:rPr>
              <a:t>And if I go and prepare a place for you, I will come again and receive you to Myself; that where I am, </a:t>
            </a:r>
            <a:r>
              <a:rPr lang="en-US" sz="2400" i="1" dirty="0">
                <a:solidFill>
                  <a:srgbClr val="C00000"/>
                </a:solidFill>
                <a:effectLst/>
                <a:latin typeface="Times New Roman" panose="02020603050405020304" pitchFamily="18" charset="0"/>
                <a:cs typeface="Times New Roman" panose="02020603050405020304" pitchFamily="18" charset="0"/>
              </a:rPr>
              <a:t>there</a:t>
            </a:r>
            <a:r>
              <a:rPr lang="en-US" sz="2400" dirty="0">
                <a:solidFill>
                  <a:srgbClr val="C00000"/>
                </a:solidFill>
                <a:effectLst/>
                <a:latin typeface="Times New Roman" panose="02020603050405020304" pitchFamily="18" charset="0"/>
                <a:cs typeface="Times New Roman" panose="02020603050405020304" pitchFamily="18" charset="0"/>
              </a:rPr>
              <a:t> you may be also. </a:t>
            </a:r>
            <a:r>
              <a:rPr lang="en-US" sz="2400" dirty="0">
                <a:effectLst/>
                <a:latin typeface="Times New Roman" panose="02020603050405020304" pitchFamily="18" charset="0"/>
                <a:cs typeface="Times New Roman" panose="02020603050405020304" pitchFamily="18" charset="0"/>
              </a:rPr>
              <a:t>(Jn. 14:3)</a:t>
            </a:r>
            <a:endParaRPr lang="en-US" sz="2400" dirty="0">
              <a:latin typeface="Times New Roman" panose="02020603050405020304" pitchFamily="18" charset="0"/>
              <a:cs typeface="Times New Roman" panose="02020603050405020304" pitchFamily="18" charset="0"/>
            </a:endParaRPr>
          </a:p>
        </p:txBody>
      </p:sp>
      <p:pic>
        <p:nvPicPr>
          <p:cNvPr id="8194" name="Picture 2" descr="Why the Cross Is &quot;Vitally Important&quot; to Our Faith, Even If We Don't Wear  Them - LDS Living">
            <a:extLst>
              <a:ext uri="{FF2B5EF4-FFF2-40B4-BE49-F238E27FC236}">
                <a16:creationId xmlns:a16="http://schemas.microsoft.com/office/drawing/2014/main" id="{718A1DCA-EDB6-A64B-7412-E84043A912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17" r="10673" b="1"/>
          <a:stretch/>
        </p:blipFill>
        <p:spPr bwMode="auto">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58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CF0AA6A-3FAA-DFCD-EFC3-30C8993696B5}"/>
              </a:ext>
            </a:extLst>
          </p:cNvPr>
          <p:cNvSpPr>
            <a:spLocks noGrp="1"/>
          </p:cNvSpPr>
          <p:nvPr>
            <p:ph idx="1"/>
          </p:nvPr>
        </p:nvSpPr>
        <p:spPr>
          <a:xfrm>
            <a:off x="286439" y="561860"/>
            <a:ext cx="4383185" cy="5783856"/>
          </a:xfrm>
        </p:spPr>
        <p:txBody>
          <a:bodyPr>
            <a:normAutofit/>
          </a:bodyPr>
          <a:lstStyle/>
          <a:p>
            <a:r>
              <a:rPr lang="en-US" dirty="0">
                <a:effectLst/>
                <a:latin typeface="Times New Roman" panose="02020603050405020304" pitchFamily="18" charset="0"/>
                <a:cs typeface="Times New Roman" panose="02020603050405020304" pitchFamily="18" charset="0"/>
              </a:rPr>
              <a:t>Let us hear the conclusion of the whole matter: Fear God and keep His commandments, For this is man’s all. (Eccl. 12:13)</a:t>
            </a:r>
          </a:p>
          <a:p>
            <a:r>
              <a:rPr lang="en-US" b="0" i="0" u="none" strike="noStrike" dirty="0">
                <a:solidFill>
                  <a:srgbClr val="C00000"/>
                </a:solidFill>
                <a:effectLst/>
                <a:latin typeface="Times New Roman" panose="02020603050405020304" pitchFamily="18" charset="0"/>
                <a:cs typeface="Times New Roman" panose="02020603050405020304" pitchFamily="18" charset="0"/>
              </a:rPr>
              <a:t>So likewise you, when you have done all those things which you are commanded, say, ‘We are unprofitable servants. We have done what was our duty to do.’ </a:t>
            </a:r>
            <a:r>
              <a:rPr lang="en-US" b="0" i="0" u="none" strike="noStrike" dirty="0">
                <a:effectLst/>
                <a:latin typeface="Times New Roman" panose="02020603050405020304" pitchFamily="18" charset="0"/>
                <a:cs typeface="Times New Roman" panose="02020603050405020304" pitchFamily="18" charset="0"/>
              </a:rPr>
              <a:t>(Lk. 17:10)</a:t>
            </a:r>
            <a:br>
              <a:rPr lang="en-US" sz="1700" dirty="0"/>
            </a:br>
            <a:endParaRPr lang="en-US" sz="1700" dirty="0">
              <a:effectLst/>
            </a:endParaRPr>
          </a:p>
          <a:p>
            <a:endParaRPr lang="en-US" sz="1700" dirty="0"/>
          </a:p>
        </p:txBody>
      </p:sp>
      <p:pic>
        <p:nvPicPr>
          <p:cNvPr id="9218" name="Picture 2" descr="Why the Cross Is &quot;Vitally Important&quot; to Our Faith, Even If We Don't Wear  Them - LDS Living">
            <a:extLst>
              <a:ext uri="{FF2B5EF4-FFF2-40B4-BE49-F238E27FC236}">
                <a16:creationId xmlns:a16="http://schemas.microsoft.com/office/drawing/2014/main" id="{36F26501-A2B5-1186-2E28-3D9703E045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17" r="10673" b="1"/>
          <a:stretch/>
        </p:blipFill>
        <p:spPr bwMode="auto">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39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What Does it Mean to Carry Your Cross? — Carry Your Cross">
            <a:extLst>
              <a:ext uri="{FF2B5EF4-FFF2-40B4-BE49-F238E27FC236}">
                <a16:creationId xmlns:a16="http://schemas.microsoft.com/office/drawing/2014/main" id="{D0A58319-2AB7-F37A-579F-11A08EAA5890}"/>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l="818" r="24182"/>
          <a:stretch/>
        </p:blipFill>
        <p:spPr bwMode="auto">
          <a:xfrm>
            <a:off x="20" y="10"/>
            <a:ext cx="9143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91F921A-D354-ACB4-E01E-107FA2246D55}"/>
              </a:ext>
            </a:extLst>
          </p:cNvPr>
          <p:cNvSpPr>
            <a:spLocks noGrp="1"/>
          </p:cNvSpPr>
          <p:nvPr>
            <p:ph type="title"/>
          </p:nvPr>
        </p:nvSpPr>
        <p:spPr>
          <a:xfrm>
            <a:off x="628650" y="365125"/>
            <a:ext cx="7886700" cy="1325563"/>
          </a:xfrm>
        </p:spPr>
        <p:txBody>
          <a:bodyPr>
            <a:normAutofit/>
          </a:bodyPr>
          <a:lstStyle/>
          <a:p>
            <a:r>
              <a:rPr lang="en-US" sz="4700" b="1" dirty="0">
                <a:solidFill>
                  <a:srgbClr val="FFFFFF"/>
                </a:solidFill>
                <a:latin typeface="Times New Roman" panose="02020603050405020304" pitchFamily="18" charset="0"/>
                <a:cs typeface="Times New Roman" panose="02020603050405020304" pitchFamily="18" charset="0"/>
              </a:rPr>
              <a:t>Being a Christian</a:t>
            </a:r>
          </a:p>
        </p:txBody>
      </p:sp>
      <p:sp>
        <p:nvSpPr>
          <p:cNvPr id="12297"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1681544"/>
            <a:ext cx="7269480" cy="18288"/>
          </a:xfrm>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 name="connsiteX0" fmla="*/ 0 w 7269480"/>
              <a:gd name="connsiteY0" fmla="*/ 0 h 18288"/>
              <a:gd name="connsiteX1" fmla="*/ 515472 w 7269480"/>
              <a:gd name="connsiteY1" fmla="*/ 0 h 18288"/>
              <a:gd name="connsiteX2" fmla="*/ 958250 w 7269480"/>
              <a:gd name="connsiteY2" fmla="*/ 0 h 18288"/>
              <a:gd name="connsiteX3" fmla="*/ 1473722 w 7269480"/>
              <a:gd name="connsiteY3" fmla="*/ 0 h 18288"/>
              <a:gd name="connsiteX4" fmla="*/ 2134584 w 7269480"/>
              <a:gd name="connsiteY4" fmla="*/ 0 h 18288"/>
              <a:gd name="connsiteX5" fmla="*/ 2868140 w 7269480"/>
              <a:gd name="connsiteY5" fmla="*/ 0 h 18288"/>
              <a:gd name="connsiteX6" fmla="*/ 3674392 w 7269480"/>
              <a:gd name="connsiteY6" fmla="*/ 0 h 18288"/>
              <a:gd name="connsiteX7" fmla="*/ 4480643 w 7269480"/>
              <a:gd name="connsiteY7" fmla="*/ 0 h 18288"/>
              <a:gd name="connsiteX8" fmla="*/ 5068810 w 7269480"/>
              <a:gd name="connsiteY8" fmla="*/ 0 h 18288"/>
              <a:gd name="connsiteX9" fmla="*/ 5802367 w 7269480"/>
              <a:gd name="connsiteY9" fmla="*/ 0 h 18288"/>
              <a:gd name="connsiteX10" fmla="*/ 6463229 w 7269480"/>
              <a:gd name="connsiteY10" fmla="*/ 0 h 18288"/>
              <a:gd name="connsiteX11" fmla="*/ 7269480 w 7269480"/>
              <a:gd name="connsiteY11" fmla="*/ 0 h 18288"/>
              <a:gd name="connsiteX12" fmla="*/ 7269480 w 7269480"/>
              <a:gd name="connsiteY12" fmla="*/ 18288 h 18288"/>
              <a:gd name="connsiteX13" fmla="*/ 6608618 w 7269480"/>
              <a:gd name="connsiteY13" fmla="*/ 18288 h 18288"/>
              <a:gd name="connsiteX14" fmla="*/ 6020451 w 7269480"/>
              <a:gd name="connsiteY14" fmla="*/ 18288 h 18288"/>
              <a:gd name="connsiteX15" fmla="*/ 5432284 w 7269480"/>
              <a:gd name="connsiteY15" fmla="*/ 18288 h 18288"/>
              <a:gd name="connsiteX16" fmla="*/ 4626033 w 7269480"/>
              <a:gd name="connsiteY16" fmla="*/ 18288 h 18288"/>
              <a:gd name="connsiteX17" fmla="*/ 4110561 w 7269480"/>
              <a:gd name="connsiteY17" fmla="*/ 18288 h 18288"/>
              <a:gd name="connsiteX18" fmla="*/ 3377004 w 7269480"/>
              <a:gd name="connsiteY18" fmla="*/ 18288 h 18288"/>
              <a:gd name="connsiteX19" fmla="*/ 2934226 w 7269480"/>
              <a:gd name="connsiteY19" fmla="*/ 18288 h 18288"/>
              <a:gd name="connsiteX20" fmla="*/ 2273365 w 7269480"/>
              <a:gd name="connsiteY20" fmla="*/ 18288 h 18288"/>
              <a:gd name="connsiteX21" fmla="*/ 1757892 w 7269480"/>
              <a:gd name="connsiteY21" fmla="*/ 18288 h 18288"/>
              <a:gd name="connsiteX22" fmla="*/ 951641 w 7269480"/>
              <a:gd name="connsiteY22" fmla="*/ 18288 h 18288"/>
              <a:gd name="connsiteX23" fmla="*/ 0 w 7269480"/>
              <a:gd name="connsiteY23" fmla="*/ 18288 h 18288"/>
              <a:gd name="connsiteX24" fmla="*/ 0 w 7269480"/>
              <a:gd name="connsiteY2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9480" h="18288" fill="none" extrusionOk="0">
                <a:moveTo>
                  <a:pt x="0" y="0"/>
                </a:moveTo>
                <a:cubicBezTo>
                  <a:pt x="235128" y="3132"/>
                  <a:pt x="451867" y="39303"/>
                  <a:pt x="733557" y="0"/>
                </a:cubicBezTo>
                <a:cubicBezTo>
                  <a:pt x="1041917" y="-26384"/>
                  <a:pt x="1017903" y="-18696"/>
                  <a:pt x="1249029" y="0"/>
                </a:cubicBezTo>
                <a:cubicBezTo>
                  <a:pt x="1467178" y="31708"/>
                  <a:pt x="1662247" y="41118"/>
                  <a:pt x="1764501" y="0"/>
                </a:cubicBezTo>
                <a:cubicBezTo>
                  <a:pt x="1900779" y="-6870"/>
                  <a:pt x="2072991" y="-25341"/>
                  <a:pt x="2207278" y="0"/>
                </a:cubicBezTo>
                <a:cubicBezTo>
                  <a:pt x="2265877" y="34574"/>
                  <a:pt x="2632620" y="104781"/>
                  <a:pt x="3013530" y="0"/>
                </a:cubicBezTo>
                <a:cubicBezTo>
                  <a:pt x="3334490" y="-59163"/>
                  <a:pt x="3475301" y="47386"/>
                  <a:pt x="3819781" y="0"/>
                </a:cubicBezTo>
                <a:cubicBezTo>
                  <a:pt x="4196358" y="-37804"/>
                  <a:pt x="4303513" y="-11131"/>
                  <a:pt x="4626033" y="0"/>
                </a:cubicBezTo>
                <a:cubicBezTo>
                  <a:pt x="4934787" y="29249"/>
                  <a:pt x="4944754" y="17065"/>
                  <a:pt x="5068810" y="0"/>
                </a:cubicBezTo>
                <a:cubicBezTo>
                  <a:pt x="5209508" y="-19562"/>
                  <a:pt x="5356206" y="22850"/>
                  <a:pt x="5656977" y="0"/>
                </a:cubicBezTo>
                <a:cubicBezTo>
                  <a:pt x="5941315" y="13558"/>
                  <a:pt x="5903828" y="-18462"/>
                  <a:pt x="6099755" y="0"/>
                </a:cubicBezTo>
                <a:cubicBezTo>
                  <a:pt x="6314513" y="-31302"/>
                  <a:pt x="6960022" y="-11355"/>
                  <a:pt x="7269480" y="0"/>
                </a:cubicBezTo>
                <a:cubicBezTo>
                  <a:pt x="7269107" y="8892"/>
                  <a:pt x="7269891" y="12971"/>
                  <a:pt x="7269480" y="18288"/>
                </a:cubicBezTo>
                <a:cubicBezTo>
                  <a:pt x="7069773" y="63254"/>
                  <a:pt x="6761614" y="96"/>
                  <a:pt x="6463229" y="18288"/>
                </a:cubicBezTo>
                <a:cubicBezTo>
                  <a:pt x="6176137" y="29304"/>
                  <a:pt x="6202734" y="42678"/>
                  <a:pt x="6020451" y="18288"/>
                </a:cubicBezTo>
                <a:cubicBezTo>
                  <a:pt x="5818836" y="4777"/>
                  <a:pt x="5721727" y="-10784"/>
                  <a:pt x="5504979" y="18288"/>
                </a:cubicBezTo>
                <a:cubicBezTo>
                  <a:pt x="5326805" y="68107"/>
                  <a:pt x="5197747" y="9507"/>
                  <a:pt x="4989507" y="18288"/>
                </a:cubicBezTo>
                <a:cubicBezTo>
                  <a:pt x="4763009" y="43859"/>
                  <a:pt x="4639415" y="27730"/>
                  <a:pt x="4474035" y="18288"/>
                </a:cubicBezTo>
                <a:cubicBezTo>
                  <a:pt x="4344126" y="-11044"/>
                  <a:pt x="4109566" y="23406"/>
                  <a:pt x="3958562" y="18288"/>
                </a:cubicBezTo>
                <a:cubicBezTo>
                  <a:pt x="3798316" y="26645"/>
                  <a:pt x="3645649" y="23666"/>
                  <a:pt x="3443090" y="18288"/>
                </a:cubicBezTo>
                <a:cubicBezTo>
                  <a:pt x="3244219" y="28660"/>
                  <a:pt x="3102677" y="4915"/>
                  <a:pt x="2709533" y="18288"/>
                </a:cubicBezTo>
                <a:cubicBezTo>
                  <a:pt x="2353187" y="42124"/>
                  <a:pt x="2422678" y="48861"/>
                  <a:pt x="2194061" y="18288"/>
                </a:cubicBezTo>
                <a:cubicBezTo>
                  <a:pt x="1953278" y="7529"/>
                  <a:pt x="1876545" y="25727"/>
                  <a:pt x="1751284" y="18288"/>
                </a:cubicBezTo>
                <a:cubicBezTo>
                  <a:pt x="1616404" y="7186"/>
                  <a:pt x="1467166" y="48303"/>
                  <a:pt x="1163117" y="18288"/>
                </a:cubicBezTo>
                <a:cubicBezTo>
                  <a:pt x="832308" y="-22338"/>
                  <a:pt x="531097" y="-29235"/>
                  <a:pt x="0" y="18288"/>
                </a:cubicBezTo>
                <a:cubicBezTo>
                  <a:pt x="-54" y="11431"/>
                  <a:pt x="328" y="6853"/>
                  <a:pt x="0" y="0"/>
                </a:cubicBezTo>
                <a:close/>
              </a:path>
              <a:path w="7269480" h="18288" stroke="0" extrusionOk="0">
                <a:moveTo>
                  <a:pt x="0" y="0"/>
                </a:moveTo>
                <a:cubicBezTo>
                  <a:pt x="93677" y="-40520"/>
                  <a:pt x="343551" y="-20764"/>
                  <a:pt x="515472" y="0"/>
                </a:cubicBezTo>
                <a:cubicBezTo>
                  <a:pt x="661472" y="33485"/>
                  <a:pt x="738086" y="-8485"/>
                  <a:pt x="958250" y="0"/>
                </a:cubicBezTo>
                <a:cubicBezTo>
                  <a:pt x="1185804" y="12649"/>
                  <a:pt x="1301342" y="10087"/>
                  <a:pt x="1473722" y="0"/>
                </a:cubicBezTo>
                <a:cubicBezTo>
                  <a:pt x="1636492" y="23566"/>
                  <a:pt x="2004928" y="1595"/>
                  <a:pt x="2134584" y="0"/>
                </a:cubicBezTo>
                <a:cubicBezTo>
                  <a:pt x="2293863" y="-51652"/>
                  <a:pt x="2549409" y="31237"/>
                  <a:pt x="2868140" y="0"/>
                </a:cubicBezTo>
                <a:cubicBezTo>
                  <a:pt x="3128066" y="-19431"/>
                  <a:pt x="3471315" y="36471"/>
                  <a:pt x="3674392" y="0"/>
                </a:cubicBezTo>
                <a:cubicBezTo>
                  <a:pt x="3867736" y="26529"/>
                  <a:pt x="4121894" y="-13345"/>
                  <a:pt x="4480643" y="0"/>
                </a:cubicBezTo>
                <a:cubicBezTo>
                  <a:pt x="4861667" y="10265"/>
                  <a:pt x="4904111" y="1116"/>
                  <a:pt x="5068810" y="0"/>
                </a:cubicBezTo>
                <a:cubicBezTo>
                  <a:pt x="5254525" y="48544"/>
                  <a:pt x="5489794" y="-47731"/>
                  <a:pt x="5802367" y="0"/>
                </a:cubicBezTo>
                <a:cubicBezTo>
                  <a:pt x="6112570" y="36047"/>
                  <a:pt x="6247610" y="16030"/>
                  <a:pt x="6463229" y="0"/>
                </a:cubicBezTo>
                <a:cubicBezTo>
                  <a:pt x="6699726" y="8242"/>
                  <a:pt x="7085980" y="17508"/>
                  <a:pt x="7269480" y="0"/>
                </a:cubicBezTo>
                <a:cubicBezTo>
                  <a:pt x="7268407" y="8397"/>
                  <a:pt x="7268853" y="13314"/>
                  <a:pt x="7269480" y="18288"/>
                </a:cubicBezTo>
                <a:cubicBezTo>
                  <a:pt x="6934530" y="64734"/>
                  <a:pt x="6753912" y="-12848"/>
                  <a:pt x="6608618" y="18288"/>
                </a:cubicBezTo>
                <a:cubicBezTo>
                  <a:pt x="6499813" y="47415"/>
                  <a:pt x="6197442" y="-16113"/>
                  <a:pt x="6020451" y="18288"/>
                </a:cubicBezTo>
                <a:cubicBezTo>
                  <a:pt x="5845458" y="6562"/>
                  <a:pt x="5619316" y="-2364"/>
                  <a:pt x="5432284" y="18288"/>
                </a:cubicBezTo>
                <a:cubicBezTo>
                  <a:pt x="5232831" y="32495"/>
                  <a:pt x="5026244" y="57062"/>
                  <a:pt x="4626033" y="18288"/>
                </a:cubicBezTo>
                <a:cubicBezTo>
                  <a:pt x="4266016" y="14485"/>
                  <a:pt x="4244313" y="45809"/>
                  <a:pt x="4110561" y="18288"/>
                </a:cubicBezTo>
                <a:cubicBezTo>
                  <a:pt x="4000841" y="-45488"/>
                  <a:pt x="3590021" y="47044"/>
                  <a:pt x="3377004" y="18288"/>
                </a:cubicBezTo>
                <a:cubicBezTo>
                  <a:pt x="3189406" y="-19008"/>
                  <a:pt x="3038882" y="18056"/>
                  <a:pt x="2934226" y="18288"/>
                </a:cubicBezTo>
                <a:cubicBezTo>
                  <a:pt x="2810088" y="27476"/>
                  <a:pt x="2427832" y="22666"/>
                  <a:pt x="2273365" y="18288"/>
                </a:cubicBezTo>
                <a:cubicBezTo>
                  <a:pt x="2144728" y="11512"/>
                  <a:pt x="1941682" y="42792"/>
                  <a:pt x="1757892" y="18288"/>
                </a:cubicBezTo>
                <a:cubicBezTo>
                  <a:pt x="1511007" y="-9843"/>
                  <a:pt x="1148878" y="54983"/>
                  <a:pt x="951641" y="18288"/>
                </a:cubicBezTo>
                <a:cubicBezTo>
                  <a:pt x="725680" y="24064"/>
                  <a:pt x="440160" y="2088"/>
                  <a:pt x="0" y="18288"/>
                </a:cubicBezTo>
                <a:cubicBezTo>
                  <a:pt x="-800" y="9936"/>
                  <a:pt x="-297" y="5558"/>
                  <a:pt x="0" y="0"/>
                </a:cubicBezTo>
                <a:close/>
              </a:path>
              <a:path w="7269480" h="18288" fill="none" stroke="0" extrusionOk="0">
                <a:moveTo>
                  <a:pt x="0" y="0"/>
                </a:moveTo>
                <a:cubicBezTo>
                  <a:pt x="209523" y="-14416"/>
                  <a:pt x="402010" y="-4792"/>
                  <a:pt x="733557" y="0"/>
                </a:cubicBezTo>
                <a:cubicBezTo>
                  <a:pt x="1032265" y="-28108"/>
                  <a:pt x="1014845" y="-17933"/>
                  <a:pt x="1249029" y="0"/>
                </a:cubicBezTo>
                <a:cubicBezTo>
                  <a:pt x="1501995" y="8229"/>
                  <a:pt x="1629565" y="32396"/>
                  <a:pt x="1764501" y="0"/>
                </a:cubicBezTo>
                <a:cubicBezTo>
                  <a:pt x="1902554" y="-12694"/>
                  <a:pt x="2091757" y="-1413"/>
                  <a:pt x="2207278" y="0"/>
                </a:cubicBezTo>
                <a:cubicBezTo>
                  <a:pt x="2377281" y="28761"/>
                  <a:pt x="2680286" y="12469"/>
                  <a:pt x="3013530" y="0"/>
                </a:cubicBezTo>
                <a:cubicBezTo>
                  <a:pt x="3343102" y="-43660"/>
                  <a:pt x="3471083" y="58142"/>
                  <a:pt x="3819781" y="0"/>
                </a:cubicBezTo>
                <a:cubicBezTo>
                  <a:pt x="4189628" y="-30732"/>
                  <a:pt x="4315047" y="-34014"/>
                  <a:pt x="4626033" y="0"/>
                </a:cubicBezTo>
                <a:cubicBezTo>
                  <a:pt x="4932086" y="31993"/>
                  <a:pt x="4945270" y="14458"/>
                  <a:pt x="5068810" y="0"/>
                </a:cubicBezTo>
                <a:cubicBezTo>
                  <a:pt x="5214603" y="-51908"/>
                  <a:pt x="5356876" y="-32809"/>
                  <a:pt x="5656977" y="0"/>
                </a:cubicBezTo>
                <a:cubicBezTo>
                  <a:pt x="5935525" y="14193"/>
                  <a:pt x="5915508" y="-16541"/>
                  <a:pt x="6099755" y="0"/>
                </a:cubicBezTo>
                <a:cubicBezTo>
                  <a:pt x="6309893" y="27674"/>
                  <a:pt x="6875179" y="-39234"/>
                  <a:pt x="7269480" y="0"/>
                </a:cubicBezTo>
                <a:cubicBezTo>
                  <a:pt x="7269535" y="7937"/>
                  <a:pt x="7269706" y="13453"/>
                  <a:pt x="7269480" y="18288"/>
                </a:cubicBezTo>
                <a:cubicBezTo>
                  <a:pt x="7044177" y="41905"/>
                  <a:pt x="6762247" y="41916"/>
                  <a:pt x="6463229" y="18288"/>
                </a:cubicBezTo>
                <a:cubicBezTo>
                  <a:pt x="6176969" y="21616"/>
                  <a:pt x="6204882" y="31832"/>
                  <a:pt x="6020451" y="18288"/>
                </a:cubicBezTo>
                <a:cubicBezTo>
                  <a:pt x="5822541" y="-36494"/>
                  <a:pt x="5694440" y="-32839"/>
                  <a:pt x="5504979" y="18288"/>
                </a:cubicBezTo>
                <a:cubicBezTo>
                  <a:pt x="5319094" y="11473"/>
                  <a:pt x="5180317" y="9858"/>
                  <a:pt x="4989507" y="18288"/>
                </a:cubicBezTo>
                <a:cubicBezTo>
                  <a:pt x="4780362" y="44091"/>
                  <a:pt x="4602675" y="3603"/>
                  <a:pt x="4474035" y="18288"/>
                </a:cubicBezTo>
                <a:cubicBezTo>
                  <a:pt x="4332392" y="3956"/>
                  <a:pt x="4096107" y="22562"/>
                  <a:pt x="3958562" y="18288"/>
                </a:cubicBezTo>
                <a:cubicBezTo>
                  <a:pt x="3818758" y="669"/>
                  <a:pt x="3643861" y="-6459"/>
                  <a:pt x="3443090" y="18288"/>
                </a:cubicBezTo>
                <a:cubicBezTo>
                  <a:pt x="3229160" y="19421"/>
                  <a:pt x="3057515" y="-11242"/>
                  <a:pt x="2709533" y="18288"/>
                </a:cubicBezTo>
                <a:cubicBezTo>
                  <a:pt x="2360517" y="19044"/>
                  <a:pt x="2430273" y="18555"/>
                  <a:pt x="2194061" y="18288"/>
                </a:cubicBezTo>
                <a:cubicBezTo>
                  <a:pt x="1969669" y="-6632"/>
                  <a:pt x="1875262" y="24681"/>
                  <a:pt x="1751284" y="18288"/>
                </a:cubicBezTo>
                <a:cubicBezTo>
                  <a:pt x="1633556" y="5880"/>
                  <a:pt x="1431507" y="32395"/>
                  <a:pt x="1163117" y="18288"/>
                </a:cubicBezTo>
                <a:cubicBezTo>
                  <a:pt x="851599" y="26580"/>
                  <a:pt x="584809" y="26107"/>
                  <a:pt x="0" y="18288"/>
                </a:cubicBezTo>
                <a:cubicBezTo>
                  <a:pt x="30" y="10354"/>
                  <a:pt x="1368" y="7056"/>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custGeom>
                    <a:avLst/>
                    <a:gdLst>
                      <a:gd name="connsiteX0" fmla="*/ 0 w 7269480"/>
                      <a:gd name="connsiteY0" fmla="*/ 0 h 18288"/>
                      <a:gd name="connsiteX1" fmla="*/ 733557 w 7269480"/>
                      <a:gd name="connsiteY1" fmla="*/ 0 h 18288"/>
                      <a:gd name="connsiteX2" fmla="*/ 1249029 w 7269480"/>
                      <a:gd name="connsiteY2" fmla="*/ 0 h 18288"/>
                      <a:gd name="connsiteX3" fmla="*/ 1764501 w 7269480"/>
                      <a:gd name="connsiteY3" fmla="*/ 0 h 18288"/>
                      <a:gd name="connsiteX4" fmla="*/ 2207278 w 7269480"/>
                      <a:gd name="connsiteY4" fmla="*/ 0 h 18288"/>
                      <a:gd name="connsiteX5" fmla="*/ 3013530 w 7269480"/>
                      <a:gd name="connsiteY5" fmla="*/ 0 h 18288"/>
                      <a:gd name="connsiteX6" fmla="*/ 3819781 w 7269480"/>
                      <a:gd name="connsiteY6" fmla="*/ 0 h 18288"/>
                      <a:gd name="connsiteX7" fmla="*/ 4626033 w 7269480"/>
                      <a:gd name="connsiteY7" fmla="*/ 0 h 18288"/>
                      <a:gd name="connsiteX8" fmla="*/ 5068810 w 7269480"/>
                      <a:gd name="connsiteY8" fmla="*/ 0 h 18288"/>
                      <a:gd name="connsiteX9" fmla="*/ 5656977 w 7269480"/>
                      <a:gd name="connsiteY9" fmla="*/ 0 h 18288"/>
                      <a:gd name="connsiteX10" fmla="*/ 6099755 w 7269480"/>
                      <a:gd name="connsiteY10" fmla="*/ 0 h 18288"/>
                      <a:gd name="connsiteX11" fmla="*/ 7269480 w 7269480"/>
                      <a:gd name="connsiteY11" fmla="*/ 0 h 18288"/>
                      <a:gd name="connsiteX12" fmla="*/ 7269480 w 7269480"/>
                      <a:gd name="connsiteY12" fmla="*/ 18288 h 18288"/>
                      <a:gd name="connsiteX13" fmla="*/ 6463229 w 7269480"/>
                      <a:gd name="connsiteY13" fmla="*/ 18288 h 18288"/>
                      <a:gd name="connsiteX14" fmla="*/ 6020451 w 7269480"/>
                      <a:gd name="connsiteY14" fmla="*/ 18288 h 18288"/>
                      <a:gd name="connsiteX15" fmla="*/ 5504979 w 7269480"/>
                      <a:gd name="connsiteY15" fmla="*/ 18288 h 18288"/>
                      <a:gd name="connsiteX16" fmla="*/ 4989507 w 7269480"/>
                      <a:gd name="connsiteY16" fmla="*/ 18288 h 18288"/>
                      <a:gd name="connsiteX17" fmla="*/ 4474035 w 7269480"/>
                      <a:gd name="connsiteY17" fmla="*/ 18288 h 18288"/>
                      <a:gd name="connsiteX18" fmla="*/ 3958562 w 7269480"/>
                      <a:gd name="connsiteY18" fmla="*/ 18288 h 18288"/>
                      <a:gd name="connsiteX19" fmla="*/ 3443090 w 7269480"/>
                      <a:gd name="connsiteY19" fmla="*/ 18288 h 18288"/>
                      <a:gd name="connsiteX20" fmla="*/ 2709533 w 7269480"/>
                      <a:gd name="connsiteY20" fmla="*/ 18288 h 18288"/>
                      <a:gd name="connsiteX21" fmla="*/ 2194061 w 7269480"/>
                      <a:gd name="connsiteY21" fmla="*/ 18288 h 18288"/>
                      <a:gd name="connsiteX22" fmla="*/ 1751284 w 7269480"/>
                      <a:gd name="connsiteY22" fmla="*/ 18288 h 18288"/>
                      <a:gd name="connsiteX23" fmla="*/ 1163117 w 7269480"/>
                      <a:gd name="connsiteY23" fmla="*/ 18288 h 18288"/>
                      <a:gd name="connsiteX24" fmla="*/ 0 w 7269480"/>
                      <a:gd name="connsiteY24" fmla="*/ 18288 h 18288"/>
                      <a:gd name="connsiteX25" fmla="*/ 0 w 7269480"/>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69480" h="18288" fill="none" extrusionOk="0">
                        <a:moveTo>
                          <a:pt x="0" y="0"/>
                        </a:moveTo>
                        <a:cubicBezTo>
                          <a:pt x="252138" y="-34015"/>
                          <a:pt x="430162" y="27723"/>
                          <a:pt x="733557" y="0"/>
                        </a:cubicBezTo>
                        <a:cubicBezTo>
                          <a:pt x="1036952" y="-27723"/>
                          <a:pt x="1017222" y="-19248"/>
                          <a:pt x="1249029" y="0"/>
                        </a:cubicBezTo>
                        <a:cubicBezTo>
                          <a:pt x="1480836" y="19248"/>
                          <a:pt x="1642747" y="25626"/>
                          <a:pt x="1764501" y="0"/>
                        </a:cubicBezTo>
                        <a:cubicBezTo>
                          <a:pt x="1886255" y="-25626"/>
                          <a:pt x="2079425" y="-7842"/>
                          <a:pt x="2207278" y="0"/>
                        </a:cubicBezTo>
                        <a:cubicBezTo>
                          <a:pt x="2335131" y="7842"/>
                          <a:pt x="2681832" y="37713"/>
                          <a:pt x="3013530" y="0"/>
                        </a:cubicBezTo>
                        <a:cubicBezTo>
                          <a:pt x="3345228" y="-37713"/>
                          <a:pt x="3481883" y="38779"/>
                          <a:pt x="3819781" y="0"/>
                        </a:cubicBezTo>
                        <a:cubicBezTo>
                          <a:pt x="4157679" y="-38779"/>
                          <a:pt x="4319607" y="-32632"/>
                          <a:pt x="4626033" y="0"/>
                        </a:cubicBezTo>
                        <a:cubicBezTo>
                          <a:pt x="4932459" y="32632"/>
                          <a:pt x="4944182" y="17568"/>
                          <a:pt x="5068810" y="0"/>
                        </a:cubicBezTo>
                        <a:cubicBezTo>
                          <a:pt x="5193438" y="-17568"/>
                          <a:pt x="5378174" y="-16107"/>
                          <a:pt x="5656977" y="0"/>
                        </a:cubicBezTo>
                        <a:cubicBezTo>
                          <a:pt x="5935780" y="16107"/>
                          <a:pt x="5910190" y="-15070"/>
                          <a:pt x="6099755" y="0"/>
                        </a:cubicBezTo>
                        <a:cubicBezTo>
                          <a:pt x="6289320" y="15070"/>
                          <a:pt x="6900837" y="-32203"/>
                          <a:pt x="7269480" y="0"/>
                        </a:cubicBezTo>
                        <a:cubicBezTo>
                          <a:pt x="7268614" y="7958"/>
                          <a:pt x="7270034" y="12943"/>
                          <a:pt x="7269480" y="18288"/>
                        </a:cubicBezTo>
                        <a:cubicBezTo>
                          <a:pt x="7078692" y="32307"/>
                          <a:pt x="6750249" y="10617"/>
                          <a:pt x="6463229" y="18288"/>
                        </a:cubicBezTo>
                        <a:cubicBezTo>
                          <a:pt x="6176209" y="25959"/>
                          <a:pt x="6203666" y="39135"/>
                          <a:pt x="6020451" y="18288"/>
                        </a:cubicBezTo>
                        <a:cubicBezTo>
                          <a:pt x="5837236" y="-2559"/>
                          <a:pt x="5688034" y="-3388"/>
                          <a:pt x="5504979" y="18288"/>
                        </a:cubicBezTo>
                        <a:cubicBezTo>
                          <a:pt x="5321924" y="39964"/>
                          <a:pt x="5191313" y="7061"/>
                          <a:pt x="4989507" y="18288"/>
                        </a:cubicBezTo>
                        <a:cubicBezTo>
                          <a:pt x="4787701" y="29515"/>
                          <a:pt x="4612238" y="34989"/>
                          <a:pt x="4474035" y="18288"/>
                        </a:cubicBezTo>
                        <a:cubicBezTo>
                          <a:pt x="4335832" y="1587"/>
                          <a:pt x="4094545" y="27267"/>
                          <a:pt x="3958562" y="18288"/>
                        </a:cubicBezTo>
                        <a:cubicBezTo>
                          <a:pt x="3822579" y="9309"/>
                          <a:pt x="3646287" y="-1530"/>
                          <a:pt x="3443090" y="18288"/>
                        </a:cubicBezTo>
                        <a:cubicBezTo>
                          <a:pt x="3239893" y="38106"/>
                          <a:pt x="3075699" y="9041"/>
                          <a:pt x="2709533" y="18288"/>
                        </a:cubicBezTo>
                        <a:cubicBezTo>
                          <a:pt x="2343367" y="27535"/>
                          <a:pt x="2428918" y="31018"/>
                          <a:pt x="2194061" y="18288"/>
                        </a:cubicBezTo>
                        <a:cubicBezTo>
                          <a:pt x="1959204" y="5558"/>
                          <a:pt x="1872298" y="17875"/>
                          <a:pt x="1751284" y="18288"/>
                        </a:cubicBezTo>
                        <a:cubicBezTo>
                          <a:pt x="1630270" y="18701"/>
                          <a:pt x="1443391" y="30083"/>
                          <a:pt x="1163117" y="18288"/>
                        </a:cubicBezTo>
                        <a:cubicBezTo>
                          <a:pt x="882843" y="6493"/>
                          <a:pt x="581151" y="4375"/>
                          <a:pt x="0" y="18288"/>
                        </a:cubicBezTo>
                        <a:cubicBezTo>
                          <a:pt x="493" y="10773"/>
                          <a:pt x="610" y="7338"/>
                          <a:pt x="0" y="0"/>
                        </a:cubicBezTo>
                        <a:close/>
                      </a:path>
                      <a:path w="7269480" h="18288" stroke="0" extrusionOk="0">
                        <a:moveTo>
                          <a:pt x="0" y="0"/>
                        </a:moveTo>
                        <a:cubicBezTo>
                          <a:pt x="108514" y="-13627"/>
                          <a:pt x="358377" y="-21600"/>
                          <a:pt x="515472" y="0"/>
                        </a:cubicBezTo>
                        <a:cubicBezTo>
                          <a:pt x="672567" y="21600"/>
                          <a:pt x="740741" y="1149"/>
                          <a:pt x="958250" y="0"/>
                        </a:cubicBezTo>
                        <a:cubicBezTo>
                          <a:pt x="1175759" y="-1149"/>
                          <a:pt x="1323521" y="-14908"/>
                          <a:pt x="1473722" y="0"/>
                        </a:cubicBezTo>
                        <a:cubicBezTo>
                          <a:pt x="1623923" y="14908"/>
                          <a:pt x="1999682" y="13812"/>
                          <a:pt x="2134584" y="0"/>
                        </a:cubicBezTo>
                        <a:cubicBezTo>
                          <a:pt x="2269486" y="-13812"/>
                          <a:pt x="2558748" y="7617"/>
                          <a:pt x="2868140" y="0"/>
                        </a:cubicBezTo>
                        <a:cubicBezTo>
                          <a:pt x="3177532" y="-7617"/>
                          <a:pt x="3467796" y="3656"/>
                          <a:pt x="3674392" y="0"/>
                        </a:cubicBezTo>
                        <a:cubicBezTo>
                          <a:pt x="3880988" y="-3656"/>
                          <a:pt x="4101054" y="-15702"/>
                          <a:pt x="4480643" y="0"/>
                        </a:cubicBezTo>
                        <a:cubicBezTo>
                          <a:pt x="4860232" y="15702"/>
                          <a:pt x="4906779" y="-6670"/>
                          <a:pt x="5068810" y="0"/>
                        </a:cubicBezTo>
                        <a:cubicBezTo>
                          <a:pt x="5230841" y="6670"/>
                          <a:pt x="5495019" y="-21055"/>
                          <a:pt x="5802367" y="0"/>
                        </a:cubicBezTo>
                        <a:cubicBezTo>
                          <a:pt x="6109715" y="21055"/>
                          <a:pt x="6248383" y="9802"/>
                          <a:pt x="6463229" y="0"/>
                        </a:cubicBezTo>
                        <a:cubicBezTo>
                          <a:pt x="6678075" y="-9802"/>
                          <a:pt x="7063233" y="9440"/>
                          <a:pt x="7269480" y="0"/>
                        </a:cubicBezTo>
                        <a:cubicBezTo>
                          <a:pt x="7268794" y="7700"/>
                          <a:pt x="7268830" y="13442"/>
                          <a:pt x="7269480" y="18288"/>
                        </a:cubicBezTo>
                        <a:cubicBezTo>
                          <a:pt x="6950939" y="47121"/>
                          <a:pt x="6756956" y="13096"/>
                          <a:pt x="6608618" y="18288"/>
                        </a:cubicBezTo>
                        <a:cubicBezTo>
                          <a:pt x="6460280" y="23480"/>
                          <a:pt x="6230655" y="-1538"/>
                          <a:pt x="6020451" y="18288"/>
                        </a:cubicBezTo>
                        <a:cubicBezTo>
                          <a:pt x="5810247" y="38114"/>
                          <a:pt x="5619850" y="-10448"/>
                          <a:pt x="5432284" y="18288"/>
                        </a:cubicBezTo>
                        <a:cubicBezTo>
                          <a:pt x="5244718" y="47024"/>
                          <a:pt x="4984575" y="27926"/>
                          <a:pt x="4626033" y="18288"/>
                        </a:cubicBezTo>
                        <a:cubicBezTo>
                          <a:pt x="4267491" y="8650"/>
                          <a:pt x="4240108" y="40106"/>
                          <a:pt x="4110561" y="18288"/>
                        </a:cubicBezTo>
                        <a:cubicBezTo>
                          <a:pt x="3981014" y="-3530"/>
                          <a:pt x="3580293" y="41911"/>
                          <a:pt x="3377004" y="18288"/>
                        </a:cubicBezTo>
                        <a:cubicBezTo>
                          <a:pt x="3173715" y="-5335"/>
                          <a:pt x="3043404" y="10731"/>
                          <a:pt x="2934226" y="18288"/>
                        </a:cubicBezTo>
                        <a:cubicBezTo>
                          <a:pt x="2825048" y="25845"/>
                          <a:pt x="2427024" y="14732"/>
                          <a:pt x="2273365" y="18288"/>
                        </a:cubicBezTo>
                        <a:cubicBezTo>
                          <a:pt x="2119706" y="21844"/>
                          <a:pt x="1948744" y="43432"/>
                          <a:pt x="1757892" y="18288"/>
                        </a:cubicBezTo>
                        <a:cubicBezTo>
                          <a:pt x="1567040" y="-6856"/>
                          <a:pt x="1185958" y="10333"/>
                          <a:pt x="951641" y="18288"/>
                        </a:cubicBezTo>
                        <a:cubicBezTo>
                          <a:pt x="717324" y="26243"/>
                          <a:pt x="448990" y="-7235"/>
                          <a:pt x="0" y="18288"/>
                        </a:cubicBezTo>
                        <a:cubicBezTo>
                          <a:pt x="-4" y="9861"/>
                          <a:pt x="135" y="60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30D656A-6E9E-9A51-3076-DEFF4C7D2E9C}"/>
              </a:ext>
            </a:extLst>
          </p:cNvPr>
          <p:cNvSpPr>
            <a:spLocks noGrp="1"/>
          </p:cNvSpPr>
          <p:nvPr>
            <p:ph idx="1"/>
          </p:nvPr>
        </p:nvSpPr>
        <p:spPr>
          <a:xfrm>
            <a:off x="628649" y="1850614"/>
            <a:ext cx="7997557" cy="4642261"/>
          </a:xfrm>
        </p:spPr>
        <p:txBody>
          <a:bodyPr>
            <a:noAutofit/>
          </a:bodyPr>
          <a:lstStyle/>
          <a:p>
            <a:r>
              <a:rPr lang="en-US" sz="2300" dirty="0">
                <a:solidFill>
                  <a:srgbClr val="FFFFFF"/>
                </a:solidFill>
                <a:effectLst/>
                <a:latin typeface="Times New Roman" panose="02020603050405020304" pitchFamily="18" charset="0"/>
                <a:cs typeface="Times New Roman" panose="02020603050405020304" pitchFamily="18" charset="0"/>
              </a:rPr>
              <a:t>We then who are </a:t>
            </a:r>
            <a:r>
              <a:rPr lang="en-US" sz="2300" dirty="0">
                <a:solidFill>
                  <a:srgbClr val="FFFF00"/>
                </a:solidFill>
                <a:effectLst/>
                <a:latin typeface="Times New Roman" panose="02020603050405020304" pitchFamily="18" charset="0"/>
                <a:cs typeface="Times New Roman" panose="02020603050405020304" pitchFamily="18" charset="0"/>
              </a:rPr>
              <a:t>strong ought to bear with the scruples of the weak</a:t>
            </a:r>
            <a:r>
              <a:rPr lang="en-US" sz="2300" dirty="0">
                <a:solidFill>
                  <a:srgbClr val="FFFFFF"/>
                </a:solidFill>
                <a:effectLst/>
                <a:latin typeface="Times New Roman" panose="02020603050405020304" pitchFamily="18" charset="0"/>
                <a:cs typeface="Times New Roman" panose="02020603050405020304" pitchFamily="18" charset="0"/>
              </a:rPr>
              <a:t>, and not to please ourselves. (Rom. 15:1)</a:t>
            </a:r>
          </a:p>
          <a:p>
            <a:r>
              <a:rPr lang="en-US" sz="2300" dirty="0">
                <a:solidFill>
                  <a:srgbClr val="FFFFFF"/>
                </a:solidFill>
                <a:effectLst/>
                <a:latin typeface="Times New Roman" panose="02020603050405020304" pitchFamily="18" charset="0"/>
                <a:cs typeface="Times New Roman" panose="02020603050405020304" pitchFamily="18" charset="0"/>
              </a:rPr>
              <a:t>And I, brethren, could not speak to you as to </a:t>
            </a:r>
            <a:r>
              <a:rPr lang="en-US" sz="2300" dirty="0">
                <a:solidFill>
                  <a:srgbClr val="FFFF00"/>
                </a:solidFill>
                <a:effectLst/>
                <a:latin typeface="Times New Roman" panose="02020603050405020304" pitchFamily="18" charset="0"/>
                <a:cs typeface="Times New Roman" panose="02020603050405020304" pitchFamily="18" charset="0"/>
              </a:rPr>
              <a:t>spiritual</a:t>
            </a:r>
            <a:r>
              <a:rPr lang="en-US" sz="2300" dirty="0">
                <a:solidFill>
                  <a:srgbClr val="FFFFFF"/>
                </a:solidFill>
                <a:effectLst/>
                <a:latin typeface="Times New Roman" panose="02020603050405020304" pitchFamily="18" charset="0"/>
                <a:cs typeface="Times New Roman" panose="02020603050405020304" pitchFamily="18" charset="0"/>
              </a:rPr>
              <a:t> </a:t>
            </a:r>
            <a:r>
              <a:rPr lang="en-US" sz="2300" i="1" dirty="0">
                <a:solidFill>
                  <a:srgbClr val="FFFFFF"/>
                </a:solidFill>
                <a:effectLst/>
                <a:latin typeface="Times New Roman" panose="02020603050405020304" pitchFamily="18" charset="0"/>
                <a:cs typeface="Times New Roman" panose="02020603050405020304" pitchFamily="18" charset="0"/>
              </a:rPr>
              <a:t>people </a:t>
            </a:r>
            <a:r>
              <a:rPr lang="en-US" sz="2300" dirty="0">
                <a:solidFill>
                  <a:srgbClr val="FFFFFF"/>
                </a:solidFill>
                <a:effectLst/>
                <a:latin typeface="Times New Roman" panose="02020603050405020304" pitchFamily="18" charset="0"/>
                <a:cs typeface="Times New Roman" panose="02020603050405020304" pitchFamily="18" charset="0"/>
              </a:rPr>
              <a:t>but as to </a:t>
            </a:r>
            <a:r>
              <a:rPr lang="en-US" sz="2300" dirty="0">
                <a:solidFill>
                  <a:srgbClr val="FFFF00"/>
                </a:solidFill>
                <a:effectLst/>
                <a:latin typeface="Times New Roman" panose="02020603050405020304" pitchFamily="18" charset="0"/>
                <a:cs typeface="Times New Roman" panose="02020603050405020304" pitchFamily="18" charset="0"/>
              </a:rPr>
              <a:t>carnal</a:t>
            </a:r>
            <a:r>
              <a:rPr lang="en-US" sz="2300" dirty="0">
                <a:solidFill>
                  <a:srgbClr val="FFFFFF"/>
                </a:solidFill>
                <a:effectLst/>
                <a:latin typeface="Times New Roman" panose="02020603050405020304" pitchFamily="18" charset="0"/>
                <a:cs typeface="Times New Roman" panose="02020603050405020304" pitchFamily="18" charset="0"/>
              </a:rPr>
              <a:t>, as to babes in Christ. (1 Cor. 3:1)</a:t>
            </a:r>
          </a:p>
          <a:p>
            <a:r>
              <a:rPr lang="en-US" sz="2300" dirty="0">
                <a:solidFill>
                  <a:srgbClr val="FFFFFF"/>
                </a:solidFill>
                <a:effectLst/>
                <a:latin typeface="Times New Roman" panose="02020603050405020304" pitchFamily="18" charset="0"/>
                <a:cs typeface="Times New Roman" panose="02020603050405020304" pitchFamily="18" charset="0"/>
              </a:rPr>
              <a:t>… that </a:t>
            </a:r>
            <a:r>
              <a:rPr lang="en-US" sz="2300" dirty="0">
                <a:solidFill>
                  <a:srgbClr val="FFFF00"/>
                </a:solidFill>
                <a:effectLst/>
                <a:latin typeface="Times New Roman" panose="02020603050405020304" pitchFamily="18" charset="0"/>
                <a:cs typeface="Times New Roman" panose="02020603050405020304" pitchFamily="18" charset="0"/>
              </a:rPr>
              <a:t>we should no longer be children, tossed to and </a:t>
            </a:r>
            <a:r>
              <a:rPr lang="en-US" sz="2300" dirty="0" err="1">
                <a:solidFill>
                  <a:srgbClr val="FFFF00"/>
                </a:solidFill>
                <a:effectLst/>
                <a:latin typeface="Times New Roman" panose="02020603050405020304" pitchFamily="18" charset="0"/>
                <a:cs typeface="Times New Roman" panose="02020603050405020304" pitchFamily="18" charset="0"/>
              </a:rPr>
              <a:t>fro</a:t>
            </a:r>
            <a:r>
              <a:rPr lang="en-US" sz="2300" dirty="0">
                <a:solidFill>
                  <a:srgbClr val="FFFF00"/>
                </a:solidFill>
                <a:effectLst/>
                <a:latin typeface="Times New Roman" panose="02020603050405020304" pitchFamily="18" charset="0"/>
                <a:cs typeface="Times New Roman" panose="02020603050405020304" pitchFamily="18" charset="0"/>
              </a:rPr>
              <a:t> and carried about with every wind of doctrine</a:t>
            </a:r>
            <a:r>
              <a:rPr lang="en-US" sz="2300" dirty="0">
                <a:solidFill>
                  <a:srgbClr val="FFFFFF"/>
                </a:solidFill>
                <a:effectLst/>
                <a:latin typeface="Times New Roman" panose="02020603050405020304" pitchFamily="18" charset="0"/>
                <a:cs typeface="Times New Roman" panose="02020603050405020304" pitchFamily="18" charset="0"/>
              </a:rPr>
              <a:t>, by the trickery of men, in the cunning craftiness of deceitful plotting, 15 </a:t>
            </a:r>
            <a:r>
              <a:rPr lang="en-US" sz="2300" dirty="0">
                <a:solidFill>
                  <a:srgbClr val="FFFF00"/>
                </a:solidFill>
                <a:effectLst/>
                <a:latin typeface="Times New Roman" panose="02020603050405020304" pitchFamily="18" charset="0"/>
                <a:cs typeface="Times New Roman" panose="02020603050405020304" pitchFamily="18" charset="0"/>
              </a:rPr>
              <a:t>but, speaking the truth in love, may grow up in all things into Him who is the head—Christ</a:t>
            </a:r>
            <a:r>
              <a:rPr lang="en-US" sz="2300" dirty="0">
                <a:solidFill>
                  <a:srgbClr val="FFFFFF"/>
                </a:solidFill>
                <a:effectLst/>
                <a:latin typeface="Times New Roman" panose="02020603050405020304" pitchFamily="18" charset="0"/>
                <a:cs typeface="Times New Roman" panose="02020603050405020304" pitchFamily="18" charset="0"/>
              </a:rPr>
              <a:t>— 16 from whom the whole body, joined and knit together by what every joint supplies, according to the effective working by which every part does its share, causes growth of the body for the edifying of itself in love. (Eph. 4:14-16)</a:t>
            </a:r>
            <a:endParaRPr lang="en-US" sz="2300" dirty="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50488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1" name="Rectangle 1332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0541" y="181576"/>
            <a:ext cx="8867727" cy="65010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What Does it Mean to Carry Your Cross? — Carry Your Cross">
            <a:extLst>
              <a:ext uri="{FF2B5EF4-FFF2-40B4-BE49-F238E27FC236}">
                <a16:creationId xmlns:a16="http://schemas.microsoft.com/office/drawing/2014/main" id="{9C16C622-AB8C-B898-24EF-51C302AC888E}"/>
              </a:ext>
            </a:extLst>
          </p:cNvPr>
          <p:cNvPicPr>
            <a:picLocks noChangeAspect="1" noChangeArrowheads="1"/>
          </p:cNvPicPr>
          <p:nvPr/>
        </p:nvPicPr>
        <p:blipFill rotWithShape="1">
          <a:blip r:embed="rId2">
            <a:alphaModFix amt="80000"/>
            <a:extLst>
              <a:ext uri="{28A0092B-C50C-407E-A947-70E740481C1C}">
                <a14:useLocalDpi xmlns:a14="http://schemas.microsoft.com/office/drawing/2010/main" val="0"/>
              </a:ext>
            </a:extLst>
          </a:blip>
          <a:srcRect r="23258"/>
          <a:stretch/>
        </p:blipFill>
        <p:spPr bwMode="auto">
          <a:xfrm>
            <a:off x="135731" y="182880"/>
            <a:ext cx="8867728" cy="64997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4760607-4AC1-DD2A-1283-7423341FB798}"/>
              </a:ext>
            </a:extLst>
          </p:cNvPr>
          <p:cNvSpPr>
            <a:spLocks noGrp="1"/>
          </p:cNvSpPr>
          <p:nvPr>
            <p:ph type="title"/>
          </p:nvPr>
        </p:nvSpPr>
        <p:spPr>
          <a:xfrm>
            <a:off x="628650" y="525195"/>
            <a:ext cx="7623913" cy="730728"/>
          </a:xfrm>
        </p:spPr>
        <p:txBody>
          <a:bodyPr anchor="b">
            <a:normAutofit/>
          </a:bodyPr>
          <a:lstStyle/>
          <a:p>
            <a:r>
              <a:rPr lang="en-US" sz="3500" b="1" u="sng" dirty="0">
                <a:solidFill>
                  <a:srgbClr val="000000"/>
                </a:solidFill>
                <a:latin typeface="Times New Roman" panose="02020603050405020304" pitchFamily="18" charset="0"/>
                <a:cs typeface="Times New Roman" panose="02020603050405020304" pitchFamily="18" charset="0"/>
              </a:rPr>
              <a:t>Being a Christian</a:t>
            </a:r>
          </a:p>
        </p:txBody>
      </p:sp>
      <p:sp>
        <p:nvSpPr>
          <p:cNvPr id="3" name="Content Placeholder 2">
            <a:extLst>
              <a:ext uri="{FF2B5EF4-FFF2-40B4-BE49-F238E27FC236}">
                <a16:creationId xmlns:a16="http://schemas.microsoft.com/office/drawing/2014/main" id="{0A2F6B3B-B1B9-4E56-BE27-AB179C14DA4C}"/>
              </a:ext>
            </a:extLst>
          </p:cNvPr>
          <p:cNvSpPr>
            <a:spLocks noGrp="1"/>
          </p:cNvSpPr>
          <p:nvPr>
            <p:ph idx="1"/>
          </p:nvPr>
        </p:nvSpPr>
        <p:spPr>
          <a:xfrm>
            <a:off x="628650" y="1598238"/>
            <a:ext cx="7887389" cy="4571208"/>
          </a:xfrm>
        </p:spPr>
        <p:txBody>
          <a:bodyPr>
            <a:normAutofit/>
          </a:bodyPr>
          <a:lstStyle/>
          <a:p>
            <a:pPr>
              <a:spcBef>
                <a:spcPts val="0"/>
              </a:spcBef>
              <a:spcAft>
                <a:spcPts val="600"/>
              </a:spcAft>
            </a:pP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Am I devoted to the Lord, His people, &amp; His cause (Matt. 6:33; Jn. 13:34)? </a:t>
            </a:r>
          </a:p>
          <a:p>
            <a:pPr>
              <a:spcBef>
                <a:spcPts val="0"/>
              </a:spcBef>
              <a:spcAft>
                <a:spcPts val="600"/>
              </a:spcAft>
            </a:pP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Do I appreciate it when truth &amp; error are differentiated (Gal. 4:16; Jn. 6:66)?</a:t>
            </a:r>
          </a:p>
          <a:p>
            <a:pPr>
              <a:spcBef>
                <a:spcPts val="0"/>
              </a:spcBef>
              <a:spcAft>
                <a:spcPts val="600"/>
              </a:spcAft>
            </a:pPr>
            <a:r>
              <a:rPr lang="en-US" sz="3200" b="1" dirty="0">
                <a:latin typeface="Times New Roman" panose="02020603050405020304" pitchFamily="18" charset="0"/>
                <a:ea typeface="Calibri" panose="020F0502020204030204" pitchFamily="34" charset="0"/>
                <a:cs typeface="Times New Roman" panose="02020603050405020304" pitchFamily="18" charset="0"/>
              </a:rPr>
              <a:t>Do I actively pursue</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spiritual growth &amp; development (2 Pet. 1:5; 2 Pet. 3:18)?</a:t>
            </a:r>
            <a:endParaRPr lang="en-US" sz="3200" b="1"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4283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 name="Rectangle 1035">
            <a:extLst>
              <a:ext uri="{FF2B5EF4-FFF2-40B4-BE49-F238E27FC236}">
                <a16:creationId xmlns:a16="http://schemas.microsoft.com/office/drawing/2014/main" id="{7F7D7B8D-EF99-4CA1-AB1E-4C0C04740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2917370"/>
            <a:ext cx="9143999" cy="3940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4CDB9-6B81-2F5D-62E8-9812505B34FA}"/>
              </a:ext>
            </a:extLst>
          </p:cNvPr>
          <p:cNvSpPr>
            <a:spLocks noGrp="1"/>
          </p:cNvSpPr>
          <p:nvPr>
            <p:ph type="ctrTitle"/>
          </p:nvPr>
        </p:nvSpPr>
        <p:spPr>
          <a:xfrm>
            <a:off x="487836" y="4559523"/>
            <a:ext cx="8176104" cy="1236440"/>
          </a:xfrm>
          <a:noFill/>
        </p:spPr>
        <p:txBody>
          <a:bodyPr>
            <a:normAutofit/>
          </a:bodyPr>
          <a:lstStyle/>
          <a:p>
            <a:r>
              <a:rPr lang="en-US" sz="5400" b="1" dirty="0">
                <a:solidFill>
                  <a:schemeClr val="bg1"/>
                </a:solidFill>
                <a:latin typeface="Times New Roman" panose="02020603050405020304" pitchFamily="18" charset="0"/>
                <a:cs typeface="Times New Roman" panose="02020603050405020304" pitchFamily="18" charset="0"/>
              </a:rPr>
              <a:t>Acts 11:26; 1 Peter 4:16</a:t>
            </a:r>
          </a:p>
        </p:txBody>
      </p:sp>
      <p:pic>
        <p:nvPicPr>
          <p:cNvPr id="1026" name="Picture 2" descr="Being Christian — True-Lite Christian Fellowship">
            <a:extLst>
              <a:ext uri="{FF2B5EF4-FFF2-40B4-BE49-F238E27FC236}">
                <a16:creationId xmlns:a16="http://schemas.microsoft.com/office/drawing/2014/main" id="{256F6AC3-10C0-EA9B-5C2F-40FAD0571C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42" r="15125" b="1"/>
          <a:stretch/>
        </p:blipFill>
        <p:spPr bwMode="auto">
          <a:xfrm>
            <a:off x="20" y="1"/>
            <a:ext cx="9143979" cy="4239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0539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132</TotalTime>
  <Words>1042</Words>
  <Application>Microsoft Macintosh PowerPoint</Application>
  <PresentationFormat>On-screen Show (4:3)</PresentationFormat>
  <Paragraphs>30</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Times New Roman</vt:lpstr>
      <vt:lpstr>Wingdings</vt:lpstr>
      <vt:lpstr>Office Theme</vt:lpstr>
      <vt:lpstr>Acts 11:26; 1 Peter 4:16</vt:lpstr>
      <vt:lpstr>Christians…</vt:lpstr>
      <vt:lpstr>Christians…</vt:lpstr>
      <vt:lpstr>PowerPoint Presentation</vt:lpstr>
      <vt:lpstr>PowerPoint Presentation</vt:lpstr>
      <vt:lpstr>PowerPoint Presentation</vt:lpstr>
      <vt:lpstr>PowerPoint Presentation</vt:lpstr>
      <vt:lpstr>PowerPoint Presentation</vt:lpstr>
      <vt:lpstr>Being a Christian</vt:lpstr>
      <vt:lpstr>Being a Christian</vt:lpstr>
      <vt:lpstr>Acts 11:26; 1 Peter 4:16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Rice</dc:creator>
  <cp:lastModifiedBy>Ian Rice</cp:lastModifiedBy>
  <cp:revision>8</cp:revision>
  <dcterms:created xsi:type="dcterms:W3CDTF">2023-02-24T20:35:40Z</dcterms:created>
  <dcterms:modified xsi:type="dcterms:W3CDTF">2023-02-26T14:34:08Z</dcterms:modified>
</cp:coreProperties>
</file>