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3" r:id="rId8"/>
    <p:sldId id="265" r:id="rId9"/>
    <p:sldId id="261" r:id="rId10"/>
    <p:sldId id="262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640"/>
  </p:normalViewPr>
  <p:slideViewPr>
    <p:cSldViewPr snapToGrid="0" snapToObjects="1">
      <p:cViewPr varScale="1">
        <p:scale>
          <a:sx n="116" d="100"/>
          <a:sy n="116" d="100"/>
        </p:scale>
        <p:origin x="17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38873-C937-8E4D-8F99-35C345709770}" type="datetimeFigureOut">
              <a:rPr lang="en-US" smtClean="0"/>
              <a:t>6/26/22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76108-6E88-3D41-A18F-A5AFEE1DF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96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38873-C937-8E4D-8F99-35C345709770}" type="datetimeFigureOut">
              <a:rPr lang="en-US" smtClean="0"/>
              <a:t>6/26/22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76108-6E88-3D41-A18F-A5AFEE1DF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428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38873-C937-8E4D-8F99-35C345709770}" type="datetimeFigureOut">
              <a:rPr lang="en-US" smtClean="0"/>
              <a:t>6/26/22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76108-6E88-3D41-A18F-A5AFEE1DF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195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38873-C937-8E4D-8F99-35C345709770}" type="datetimeFigureOut">
              <a:rPr lang="en-US" smtClean="0"/>
              <a:t>6/26/22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76108-6E88-3D41-A18F-A5AFEE1DF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069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38873-C937-8E4D-8F99-35C345709770}" type="datetimeFigureOut">
              <a:rPr lang="en-US" smtClean="0"/>
              <a:t>6/26/22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76108-6E88-3D41-A18F-A5AFEE1DF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313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38873-C937-8E4D-8F99-35C345709770}" type="datetimeFigureOut">
              <a:rPr lang="en-US" smtClean="0"/>
              <a:t>6/26/22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76108-6E88-3D41-A18F-A5AFEE1DF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70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38873-C937-8E4D-8F99-35C345709770}" type="datetimeFigureOut">
              <a:rPr lang="en-US" smtClean="0"/>
              <a:t>6/26/22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76108-6E88-3D41-A18F-A5AFEE1DF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893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38873-C937-8E4D-8F99-35C345709770}" type="datetimeFigureOut">
              <a:rPr lang="en-US" smtClean="0"/>
              <a:t>6/26/22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76108-6E88-3D41-A18F-A5AFEE1DF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104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38873-C937-8E4D-8F99-35C345709770}" type="datetimeFigureOut">
              <a:rPr lang="en-US" smtClean="0"/>
              <a:t>6/26/22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76108-6E88-3D41-A18F-A5AFEE1DF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247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38873-C937-8E4D-8F99-35C345709770}" type="datetimeFigureOut">
              <a:rPr lang="en-US" smtClean="0"/>
              <a:t>6/26/22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76108-6E88-3D41-A18F-A5AFEE1DF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373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38873-C937-8E4D-8F99-35C345709770}" type="datetimeFigureOut">
              <a:rPr lang="en-US" smtClean="0"/>
              <a:t>6/26/22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76108-6E88-3D41-A18F-A5AFEE1DF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441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38873-C937-8E4D-8F99-35C345709770}" type="datetimeFigureOut">
              <a:rPr lang="en-US" smtClean="0"/>
              <a:t>6/26/22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76108-6E88-3D41-A18F-A5AFEE1DF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03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4" name="Rectangle 8207">
            <a:extLst>
              <a:ext uri="{FF2B5EF4-FFF2-40B4-BE49-F238E27FC236}">
                <a16:creationId xmlns:a16="http://schemas.microsoft.com/office/drawing/2014/main" id="{F8446B12-7391-4711-8B31-112A0B896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BD48FC-A800-4A92-CA59-32DCAB2F5C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649" y="4428000"/>
            <a:ext cx="5463679" cy="1400400"/>
          </a:xfrm>
        </p:spPr>
        <p:txBody>
          <a:bodyPr wrap="square" anchor="b">
            <a:normAutofit fontScale="90000"/>
          </a:bodyPr>
          <a:lstStyle/>
          <a:p>
            <a:pPr algn="l"/>
            <a:r>
              <a:rPr lang="en-US" sz="4800" b="1" dirty="0">
                <a:solidFill>
                  <a:schemeClr val="bg1"/>
                </a:solidFill>
                <a:latin typeface="Garamond" panose="02020404030301010803" pitchFamily="18" charset="0"/>
              </a:rPr>
              <a:t>Civil Government &amp; The Christian</a:t>
            </a:r>
          </a:p>
        </p:txBody>
      </p:sp>
      <p:pic>
        <p:nvPicPr>
          <p:cNvPr id="8194" name="Picture 2" descr="Civil Government – IMSolutions">
            <a:extLst>
              <a:ext uri="{FF2B5EF4-FFF2-40B4-BE49-F238E27FC236}">
                <a16:creationId xmlns:a16="http://schemas.microsoft.com/office/drawing/2014/main" id="{0909DF81-2524-02AB-D3F9-F2F387E26B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34" r="1" b="1"/>
          <a:stretch/>
        </p:blipFill>
        <p:spPr bwMode="auto">
          <a:xfrm>
            <a:off x="20" y="-1"/>
            <a:ext cx="9143980" cy="3984912"/>
          </a:xfrm>
          <a:custGeom>
            <a:avLst/>
            <a:gdLst/>
            <a:ahLst/>
            <a:cxnLst/>
            <a:rect l="l" t="t" r="r" b="b"/>
            <a:pathLst>
              <a:path w="12192000" h="3984912">
                <a:moveTo>
                  <a:pt x="0" y="0"/>
                </a:moveTo>
                <a:lnTo>
                  <a:pt x="12192000" y="0"/>
                </a:lnTo>
                <a:lnTo>
                  <a:pt x="12192000" y="566059"/>
                </a:lnTo>
                <a:lnTo>
                  <a:pt x="12192000" y="794037"/>
                </a:lnTo>
                <a:lnTo>
                  <a:pt x="12192000" y="2336800"/>
                </a:lnTo>
                <a:lnTo>
                  <a:pt x="12192000" y="2631227"/>
                </a:lnTo>
                <a:lnTo>
                  <a:pt x="12192000" y="3908712"/>
                </a:lnTo>
                <a:lnTo>
                  <a:pt x="9439275" y="3984912"/>
                </a:lnTo>
                <a:lnTo>
                  <a:pt x="5572127" y="3737262"/>
                </a:lnTo>
                <a:lnTo>
                  <a:pt x="0" y="3908712"/>
                </a:lnTo>
                <a:lnTo>
                  <a:pt x="0" y="2631227"/>
                </a:lnTo>
                <a:lnTo>
                  <a:pt x="0" y="2336800"/>
                </a:lnTo>
                <a:lnTo>
                  <a:pt x="0" y="794037"/>
                </a:lnTo>
                <a:lnTo>
                  <a:pt x="0" y="56605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215" name="Group 8209">
            <a:extLst>
              <a:ext uri="{FF2B5EF4-FFF2-40B4-BE49-F238E27FC236}">
                <a16:creationId xmlns:a16="http://schemas.microsoft.com/office/drawing/2014/main" id="{AC0B7807-0C83-4963-821A-69B172722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9144000" cy="757168"/>
            <a:chOff x="0" y="2959818"/>
            <a:chExt cx="12192000" cy="757168"/>
          </a:xfrm>
        </p:grpSpPr>
        <p:sp>
          <p:nvSpPr>
            <p:cNvPr id="8211" name="Freeform: Shape 8210">
              <a:extLst>
                <a:ext uri="{FF2B5EF4-FFF2-40B4-BE49-F238E27FC236}">
                  <a16:creationId xmlns:a16="http://schemas.microsoft.com/office/drawing/2014/main" id="{BB027EC7-3252-48A2-A7A4-1741F72E4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16" name="Freeform: Shape 8211">
              <a:extLst>
                <a:ext uri="{FF2B5EF4-FFF2-40B4-BE49-F238E27FC236}">
                  <a16:creationId xmlns:a16="http://schemas.microsoft.com/office/drawing/2014/main" id="{4EBC51E4-7477-4290-BBD0-18AD942C3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3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19373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9222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 descr="Civil Government – IMSolutions">
            <a:extLst>
              <a:ext uri="{FF2B5EF4-FFF2-40B4-BE49-F238E27FC236}">
                <a16:creationId xmlns:a16="http://schemas.microsoft.com/office/drawing/2014/main" id="{D487FAA2-1B82-9AD5-9912-616B566DCB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34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302AD9-761F-85CF-1E61-009DDB5C6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Garamond" panose="02020404030301010803" pitchFamily="18" charset="0"/>
              </a:rPr>
              <a:t>Civil Government: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19E86-82EB-7C42-D9FE-853A3B11E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Garamond" panose="02020404030301010803" pitchFamily="18" charset="0"/>
              </a:rPr>
              <a:t>Kings of the earth (Mt. 17:25)</a:t>
            </a:r>
          </a:p>
          <a:p>
            <a:r>
              <a:rPr lang="en-US" sz="3200" b="1" dirty="0">
                <a:solidFill>
                  <a:srgbClr val="FFFFFF"/>
                </a:solidFill>
                <a:latin typeface="Garamond" panose="02020404030301010803" pitchFamily="18" charset="0"/>
              </a:rPr>
              <a:t>Caesar (Mt. 22:21)</a:t>
            </a:r>
          </a:p>
          <a:p>
            <a:r>
              <a:rPr lang="en-US" sz="3200" b="1" dirty="0">
                <a:solidFill>
                  <a:srgbClr val="FFFFFF"/>
                </a:solidFill>
                <a:latin typeface="Garamond" panose="02020404030301010803" pitchFamily="18" charset="0"/>
              </a:rPr>
              <a:t>Rulers (Tit. 3:1)</a:t>
            </a:r>
          </a:p>
          <a:p>
            <a:r>
              <a:rPr lang="en-US" sz="3200" b="1" dirty="0">
                <a:solidFill>
                  <a:srgbClr val="FFFFFF"/>
                </a:solidFill>
                <a:latin typeface="Garamond" panose="02020404030301010803" pitchFamily="18" charset="0"/>
              </a:rPr>
              <a:t>Authorities (Tit. 3:1)</a:t>
            </a:r>
          </a:p>
          <a:p>
            <a:r>
              <a:rPr lang="en-US" sz="3200" b="1" dirty="0">
                <a:solidFill>
                  <a:srgbClr val="FFFFFF"/>
                </a:solidFill>
                <a:latin typeface="Garamond" panose="02020404030301010803" pitchFamily="18" charset="0"/>
              </a:rPr>
              <a:t>Governing authorities, rulers (Rom. 13:1, 3) </a:t>
            </a:r>
          </a:p>
          <a:p>
            <a:r>
              <a:rPr lang="en-US" sz="3200" b="1" dirty="0">
                <a:solidFill>
                  <a:srgbClr val="FFFFFF"/>
                </a:solidFill>
                <a:latin typeface="Garamond" panose="02020404030301010803" pitchFamily="18" charset="0"/>
              </a:rPr>
              <a:t>God’s minister (Rom. 13:4, 6)</a:t>
            </a:r>
          </a:p>
          <a:p>
            <a:r>
              <a:rPr lang="en-US" sz="3200" b="1" dirty="0">
                <a:solidFill>
                  <a:srgbClr val="FFFFFF"/>
                </a:solidFill>
                <a:latin typeface="Garamond" panose="02020404030301010803" pitchFamily="18" charset="0"/>
              </a:rPr>
              <a:t>Governors (1 Pet. 2:14)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8130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7" name="Rectangle 10246">
            <a:extLst>
              <a:ext uri="{FF2B5EF4-FFF2-40B4-BE49-F238E27FC236}">
                <a16:creationId xmlns:a16="http://schemas.microsoft.com/office/drawing/2014/main" id="{1A9F7B4E-B03D-4F64-BE33-00D074458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Civil Government – IMSolutions">
            <a:extLst>
              <a:ext uri="{FF2B5EF4-FFF2-40B4-BE49-F238E27FC236}">
                <a16:creationId xmlns:a16="http://schemas.microsoft.com/office/drawing/2014/main" id="{C2C76167-3AB1-5BC5-6074-0254BD0D9F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34"/>
          <a:stretch/>
        </p:blipFill>
        <p:spPr bwMode="auto">
          <a:xfrm>
            <a:off x="20" y="10"/>
            <a:ext cx="914397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94AF889-F39F-C877-E884-74CEC479B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sz="4700" b="1">
                <a:solidFill>
                  <a:srgbClr val="FFFFFF"/>
                </a:solidFill>
                <a:latin typeface="Garamond" panose="02020404030301010803" pitchFamily="18" charset="0"/>
              </a:rPr>
              <a:t>Ordained of God </a:t>
            </a:r>
          </a:p>
        </p:txBody>
      </p:sp>
      <p:sp>
        <p:nvSpPr>
          <p:cNvPr id="10249" name="sketchy line">
            <a:extLst>
              <a:ext uri="{FF2B5EF4-FFF2-40B4-BE49-F238E27FC236}">
                <a16:creationId xmlns:a16="http://schemas.microsoft.com/office/drawing/2014/main" id="{7E2BE7F7-CA89-4002-ACCE-A478AEA24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799" y="1681544"/>
            <a:ext cx="7269480" cy="18288"/>
          </a:xfrm>
          <a:custGeom>
            <a:avLst/>
            <a:gdLst>
              <a:gd name="connsiteX0" fmla="*/ 0 w 7269480"/>
              <a:gd name="connsiteY0" fmla="*/ 0 h 18288"/>
              <a:gd name="connsiteX1" fmla="*/ 733557 w 7269480"/>
              <a:gd name="connsiteY1" fmla="*/ 0 h 18288"/>
              <a:gd name="connsiteX2" fmla="*/ 1249029 w 7269480"/>
              <a:gd name="connsiteY2" fmla="*/ 0 h 18288"/>
              <a:gd name="connsiteX3" fmla="*/ 1764501 w 7269480"/>
              <a:gd name="connsiteY3" fmla="*/ 0 h 18288"/>
              <a:gd name="connsiteX4" fmla="*/ 2207278 w 7269480"/>
              <a:gd name="connsiteY4" fmla="*/ 0 h 18288"/>
              <a:gd name="connsiteX5" fmla="*/ 3013530 w 7269480"/>
              <a:gd name="connsiteY5" fmla="*/ 0 h 18288"/>
              <a:gd name="connsiteX6" fmla="*/ 3819781 w 7269480"/>
              <a:gd name="connsiteY6" fmla="*/ 0 h 18288"/>
              <a:gd name="connsiteX7" fmla="*/ 4626033 w 7269480"/>
              <a:gd name="connsiteY7" fmla="*/ 0 h 18288"/>
              <a:gd name="connsiteX8" fmla="*/ 5068810 w 7269480"/>
              <a:gd name="connsiteY8" fmla="*/ 0 h 18288"/>
              <a:gd name="connsiteX9" fmla="*/ 5656977 w 7269480"/>
              <a:gd name="connsiteY9" fmla="*/ 0 h 18288"/>
              <a:gd name="connsiteX10" fmla="*/ 6099755 w 7269480"/>
              <a:gd name="connsiteY10" fmla="*/ 0 h 18288"/>
              <a:gd name="connsiteX11" fmla="*/ 7269480 w 7269480"/>
              <a:gd name="connsiteY11" fmla="*/ 0 h 18288"/>
              <a:gd name="connsiteX12" fmla="*/ 7269480 w 7269480"/>
              <a:gd name="connsiteY12" fmla="*/ 18288 h 18288"/>
              <a:gd name="connsiteX13" fmla="*/ 6463229 w 7269480"/>
              <a:gd name="connsiteY13" fmla="*/ 18288 h 18288"/>
              <a:gd name="connsiteX14" fmla="*/ 6020451 w 7269480"/>
              <a:gd name="connsiteY14" fmla="*/ 18288 h 18288"/>
              <a:gd name="connsiteX15" fmla="*/ 5504979 w 7269480"/>
              <a:gd name="connsiteY15" fmla="*/ 18288 h 18288"/>
              <a:gd name="connsiteX16" fmla="*/ 4989507 w 7269480"/>
              <a:gd name="connsiteY16" fmla="*/ 18288 h 18288"/>
              <a:gd name="connsiteX17" fmla="*/ 4474035 w 7269480"/>
              <a:gd name="connsiteY17" fmla="*/ 18288 h 18288"/>
              <a:gd name="connsiteX18" fmla="*/ 3958562 w 7269480"/>
              <a:gd name="connsiteY18" fmla="*/ 18288 h 18288"/>
              <a:gd name="connsiteX19" fmla="*/ 3443090 w 7269480"/>
              <a:gd name="connsiteY19" fmla="*/ 18288 h 18288"/>
              <a:gd name="connsiteX20" fmla="*/ 2709533 w 7269480"/>
              <a:gd name="connsiteY20" fmla="*/ 18288 h 18288"/>
              <a:gd name="connsiteX21" fmla="*/ 2194061 w 7269480"/>
              <a:gd name="connsiteY21" fmla="*/ 18288 h 18288"/>
              <a:gd name="connsiteX22" fmla="*/ 1751284 w 7269480"/>
              <a:gd name="connsiteY22" fmla="*/ 18288 h 18288"/>
              <a:gd name="connsiteX23" fmla="*/ 1163117 w 7269480"/>
              <a:gd name="connsiteY23" fmla="*/ 18288 h 18288"/>
              <a:gd name="connsiteX24" fmla="*/ 0 w 7269480"/>
              <a:gd name="connsiteY24" fmla="*/ 18288 h 18288"/>
              <a:gd name="connsiteX25" fmla="*/ 0 w 7269480"/>
              <a:gd name="connsiteY25" fmla="*/ 0 h 18288"/>
              <a:gd name="connsiteX0" fmla="*/ 0 w 7269480"/>
              <a:gd name="connsiteY0" fmla="*/ 0 h 18288"/>
              <a:gd name="connsiteX1" fmla="*/ 515472 w 7269480"/>
              <a:gd name="connsiteY1" fmla="*/ 0 h 18288"/>
              <a:gd name="connsiteX2" fmla="*/ 958250 w 7269480"/>
              <a:gd name="connsiteY2" fmla="*/ 0 h 18288"/>
              <a:gd name="connsiteX3" fmla="*/ 1473722 w 7269480"/>
              <a:gd name="connsiteY3" fmla="*/ 0 h 18288"/>
              <a:gd name="connsiteX4" fmla="*/ 2134584 w 7269480"/>
              <a:gd name="connsiteY4" fmla="*/ 0 h 18288"/>
              <a:gd name="connsiteX5" fmla="*/ 2868140 w 7269480"/>
              <a:gd name="connsiteY5" fmla="*/ 0 h 18288"/>
              <a:gd name="connsiteX6" fmla="*/ 3674392 w 7269480"/>
              <a:gd name="connsiteY6" fmla="*/ 0 h 18288"/>
              <a:gd name="connsiteX7" fmla="*/ 4480643 w 7269480"/>
              <a:gd name="connsiteY7" fmla="*/ 0 h 18288"/>
              <a:gd name="connsiteX8" fmla="*/ 5068810 w 7269480"/>
              <a:gd name="connsiteY8" fmla="*/ 0 h 18288"/>
              <a:gd name="connsiteX9" fmla="*/ 5802367 w 7269480"/>
              <a:gd name="connsiteY9" fmla="*/ 0 h 18288"/>
              <a:gd name="connsiteX10" fmla="*/ 6463229 w 7269480"/>
              <a:gd name="connsiteY10" fmla="*/ 0 h 18288"/>
              <a:gd name="connsiteX11" fmla="*/ 7269480 w 7269480"/>
              <a:gd name="connsiteY11" fmla="*/ 0 h 18288"/>
              <a:gd name="connsiteX12" fmla="*/ 7269480 w 7269480"/>
              <a:gd name="connsiteY12" fmla="*/ 18288 h 18288"/>
              <a:gd name="connsiteX13" fmla="*/ 6608618 w 7269480"/>
              <a:gd name="connsiteY13" fmla="*/ 18288 h 18288"/>
              <a:gd name="connsiteX14" fmla="*/ 6020451 w 7269480"/>
              <a:gd name="connsiteY14" fmla="*/ 18288 h 18288"/>
              <a:gd name="connsiteX15" fmla="*/ 5432284 w 7269480"/>
              <a:gd name="connsiteY15" fmla="*/ 18288 h 18288"/>
              <a:gd name="connsiteX16" fmla="*/ 4626033 w 7269480"/>
              <a:gd name="connsiteY16" fmla="*/ 18288 h 18288"/>
              <a:gd name="connsiteX17" fmla="*/ 4110561 w 7269480"/>
              <a:gd name="connsiteY17" fmla="*/ 18288 h 18288"/>
              <a:gd name="connsiteX18" fmla="*/ 3377004 w 7269480"/>
              <a:gd name="connsiteY18" fmla="*/ 18288 h 18288"/>
              <a:gd name="connsiteX19" fmla="*/ 2934226 w 7269480"/>
              <a:gd name="connsiteY19" fmla="*/ 18288 h 18288"/>
              <a:gd name="connsiteX20" fmla="*/ 2273365 w 7269480"/>
              <a:gd name="connsiteY20" fmla="*/ 18288 h 18288"/>
              <a:gd name="connsiteX21" fmla="*/ 1757892 w 7269480"/>
              <a:gd name="connsiteY21" fmla="*/ 18288 h 18288"/>
              <a:gd name="connsiteX22" fmla="*/ 951641 w 7269480"/>
              <a:gd name="connsiteY22" fmla="*/ 18288 h 18288"/>
              <a:gd name="connsiteX23" fmla="*/ 0 w 7269480"/>
              <a:gd name="connsiteY23" fmla="*/ 18288 h 18288"/>
              <a:gd name="connsiteX24" fmla="*/ 0 w 7269480"/>
              <a:gd name="connsiteY2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269480" h="18288" fill="none" extrusionOk="0">
                <a:moveTo>
                  <a:pt x="0" y="0"/>
                </a:moveTo>
                <a:cubicBezTo>
                  <a:pt x="235128" y="3132"/>
                  <a:pt x="451867" y="39303"/>
                  <a:pt x="733557" y="0"/>
                </a:cubicBezTo>
                <a:cubicBezTo>
                  <a:pt x="1041917" y="-26384"/>
                  <a:pt x="1017903" y="-18696"/>
                  <a:pt x="1249029" y="0"/>
                </a:cubicBezTo>
                <a:cubicBezTo>
                  <a:pt x="1467178" y="31708"/>
                  <a:pt x="1662247" y="41118"/>
                  <a:pt x="1764501" y="0"/>
                </a:cubicBezTo>
                <a:cubicBezTo>
                  <a:pt x="1900779" y="-6870"/>
                  <a:pt x="2072991" y="-25341"/>
                  <a:pt x="2207278" y="0"/>
                </a:cubicBezTo>
                <a:cubicBezTo>
                  <a:pt x="2265877" y="34574"/>
                  <a:pt x="2632620" y="104781"/>
                  <a:pt x="3013530" y="0"/>
                </a:cubicBezTo>
                <a:cubicBezTo>
                  <a:pt x="3334490" y="-59163"/>
                  <a:pt x="3475301" y="47386"/>
                  <a:pt x="3819781" y="0"/>
                </a:cubicBezTo>
                <a:cubicBezTo>
                  <a:pt x="4196358" y="-37804"/>
                  <a:pt x="4303513" y="-11131"/>
                  <a:pt x="4626033" y="0"/>
                </a:cubicBezTo>
                <a:cubicBezTo>
                  <a:pt x="4934787" y="29249"/>
                  <a:pt x="4944754" y="17065"/>
                  <a:pt x="5068810" y="0"/>
                </a:cubicBezTo>
                <a:cubicBezTo>
                  <a:pt x="5209508" y="-19562"/>
                  <a:pt x="5356206" y="22850"/>
                  <a:pt x="5656977" y="0"/>
                </a:cubicBezTo>
                <a:cubicBezTo>
                  <a:pt x="5941315" y="13558"/>
                  <a:pt x="5903828" y="-18462"/>
                  <a:pt x="6099755" y="0"/>
                </a:cubicBezTo>
                <a:cubicBezTo>
                  <a:pt x="6314513" y="-31302"/>
                  <a:pt x="6960022" y="-11355"/>
                  <a:pt x="7269480" y="0"/>
                </a:cubicBezTo>
                <a:cubicBezTo>
                  <a:pt x="7269107" y="8892"/>
                  <a:pt x="7269891" y="12971"/>
                  <a:pt x="7269480" y="18288"/>
                </a:cubicBezTo>
                <a:cubicBezTo>
                  <a:pt x="7069773" y="63254"/>
                  <a:pt x="6761614" y="96"/>
                  <a:pt x="6463229" y="18288"/>
                </a:cubicBezTo>
                <a:cubicBezTo>
                  <a:pt x="6176137" y="29304"/>
                  <a:pt x="6202734" y="42678"/>
                  <a:pt x="6020451" y="18288"/>
                </a:cubicBezTo>
                <a:cubicBezTo>
                  <a:pt x="5818836" y="4777"/>
                  <a:pt x="5721727" y="-10784"/>
                  <a:pt x="5504979" y="18288"/>
                </a:cubicBezTo>
                <a:cubicBezTo>
                  <a:pt x="5326805" y="68107"/>
                  <a:pt x="5197747" y="9507"/>
                  <a:pt x="4989507" y="18288"/>
                </a:cubicBezTo>
                <a:cubicBezTo>
                  <a:pt x="4763009" y="43859"/>
                  <a:pt x="4639415" y="27730"/>
                  <a:pt x="4474035" y="18288"/>
                </a:cubicBezTo>
                <a:cubicBezTo>
                  <a:pt x="4344126" y="-11044"/>
                  <a:pt x="4109566" y="23406"/>
                  <a:pt x="3958562" y="18288"/>
                </a:cubicBezTo>
                <a:cubicBezTo>
                  <a:pt x="3798316" y="26645"/>
                  <a:pt x="3645649" y="23666"/>
                  <a:pt x="3443090" y="18288"/>
                </a:cubicBezTo>
                <a:cubicBezTo>
                  <a:pt x="3244219" y="28660"/>
                  <a:pt x="3102677" y="4915"/>
                  <a:pt x="2709533" y="18288"/>
                </a:cubicBezTo>
                <a:cubicBezTo>
                  <a:pt x="2353187" y="42124"/>
                  <a:pt x="2422678" y="48861"/>
                  <a:pt x="2194061" y="18288"/>
                </a:cubicBezTo>
                <a:cubicBezTo>
                  <a:pt x="1953278" y="7529"/>
                  <a:pt x="1876545" y="25727"/>
                  <a:pt x="1751284" y="18288"/>
                </a:cubicBezTo>
                <a:cubicBezTo>
                  <a:pt x="1616404" y="7186"/>
                  <a:pt x="1467166" y="48303"/>
                  <a:pt x="1163117" y="18288"/>
                </a:cubicBezTo>
                <a:cubicBezTo>
                  <a:pt x="832308" y="-22338"/>
                  <a:pt x="531097" y="-29235"/>
                  <a:pt x="0" y="18288"/>
                </a:cubicBezTo>
                <a:cubicBezTo>
                  <a:pt x="-54" y="11431"/>
                  <a:pt x="328" y="6853"/>
                  <a:pt x="0" y="0"/>
                </a:cubicBezTo>
                <a:close/>
              </a:path>
              <a:path w="7269480" h="18288" stroke="0" extrusionOk="0">
                <a:moveTo>
                  <a:pt x="0" y="0"/>
                </a:moveTo>
                <a:cubicBezTo>
                  <a:pt x="93677" y="-40520"/>
                  <a:pt x="343551" y="-20764"/>
                  <a:pt x="515472" y="0"/>
                </a:cubicBezTo>
                <a:cubicBezTo>
                  <a:pt x="661472" y="33485"/>
                  <a:pt x="738086" y="-8485"/>
                  <a:pt x="958250" y="0"/>
                </a:cubicBezTo>
                <a:cubicBezTo>
                  <a:pt x="1185804" y="12649"/>
                  <a:pt x="1301342" y="10087"/>
                  <a:pt x="1473722" y="0"/>
                </a:cubicBezTo>
                <a:cubicBezTo>
                  <a:pt x="1636492" y="23566"/>
                  <a:pt x="2004928" y="1595"/>
                  <a:pt x="2134584" y="0"/>
                </a:cubicBezTo>
                <a:cubicBezTo>
                  <a:pt x="2293863" y="-51652"/>
                  <a:pt x="2549409" y="31237"/>
                  <a:pt x="2868140" y="0"/>
                </a:cubicBezTo>
                <a:cubicBezTo>
                  <a:pt x="3128066" y="-19431"/>
                  <a:pt x="3471315" y="36471"/>
                  <a:pt x="3674392" y="0"/>
                </a:cubicBezTo>
                <a:cubicBezTo>
                  <a:pt x="3867736" y="26529"/>
                  <a:pt x="4121894" y="-13345"/>
                  <a:pt x="4480643" y="0"/>
                </a:cubicBezTo>
                <a:cubicBezTo>
                  <a:pt x="4861667" y="10265"/>
                  <a:pt x="4904111" y="1116"/>
                  <a:pt x="5068810" y="0"/>
                </a:cubicBezTo>
                <a:cubicBezTo>
                  <a:pt x="5254525" y="48544"/>
                  <a:pt x="5489794" y="-47731"/>
                  <a:pt x="5802367" y="0"/>
                </a:cubicBezTo>
                <a:cubicBezTo>
                  <a:pt x="6112570" y="36047"/>
                  <a:pt x="6247610" y="16030"/>
                  <a:pt x="6463229" y="0"/>
                </a:cubicBezTo>
                <a:cubicBezTo>
                  <a:pt x="6699726" y="8242"/>
                  <a:pt x="7085980" y="17508"/>
                  <a:pt x="7269480" y="0"/>
                </a:cubicBezTo>
                <a:cubicBezTo>
                  <a:pt x="7268407" y="8397"/>
                  <a:pt x="7268853" y="13314"/>
                  <a:pt x="7269480" y="18288"/>
                </a:cubicBezTo>
                <a:cubicBezTo>
                  <a:pt x="6934530" y="64734"/>
                  <a:pt x="6753912" y="-12848"/>
                  <a:pt x="6608618" y="18288"/>
                </a:cubicBezTo>
                <a:cubicBezTo>
                  <a:pt x="6499813" y="47415"/>
                  <a:pt x="6197442" y="-16113"/>
                  <a:pt x="6020451" y="18288"/>
                </a:cubicBezTo>
                <a:cubicBezTo>
                  <a:pt x="5845458" y="6562"/>
                  <a:pt x="5619316" y="-2364"/>
                  <a:pt x="5432284" y="18288"/>
                </a:cubicBezTo>
                <a:cubicBezTo>
                  <a:pt x="5232831" y="32495"/>
                  <a:pt x="5026244" y="57062"/>
                  <a:pt x="4626033" y="18288"/>
                </a:cubicBezTo>
                <a:cubicBezTo>
                  <a:pt x="4266016" y="14485"/>
                  <a:pt x="4244313" y="45809"/>
                  <a:pt x="4110561" y="18288"/>
                </a:cubicBezTo>
                <a:cubicBezTo>
                  <a:pt x="4000841" y="-45488"/>
                  <a:pt x="3590021" y="47044"/>
                  <a:pt x="3377004" y="18288"/>
                </a:cubicBezTo>
                <a:cubicBezTo>
                  <a:pt x="3189406" y="-19008"/>
                  <a:pt x="3038882" y="18056"/>
                  <a:pt x="2934226" y="18288"/>
                </a:cubicBezTo>
                <a:cubicBezTo>
                  <a:pt x="2810088" y="27476"/>
                  <a:pt x="2427832" y="22666"/>
                  <a:pt x="2273365" y="18288"/>
                </a:cubicBezTo>
                <a:cubicBezTo>
                  <a:pt x="2144728" y="11512"/>
                  <a:pt x="1941682" y="42792"/>
                  <a:pt x="1757892" y="18288"/>
                </a:cubicBezTo>
                <a:cubicBezTo>
                  <a:pt x="1511007" y="-9843"/>
                  <a:pt x="1148878" y="54983"/>
                  <a:pt x="951641" y="18288"/>
                </a:cubicBezTo>
                <a:cubicBezTo>
                  <a:pt x="725680" y="24064"/>
                  <a:pt x="440160" y="2088"/>
                  <a:pt x="0" y="18288"/>
                </a:cubicBezTo>
                <a:cubicBezTo>
                  <a:pt x="-800" y="9936"/>
                  <a:pt x="-297" y="5558"/>
                  <a:pt x="0" y="0"/>
                </a:cubicBezTo>
                <a:close/>
              </a:path>
              <a:path w="7269480" h="18288" fill="none" stroke="0" extrusionOk="0">
                <a:moveTo>
                  <a:pt x="0" y="0"/>
                </a:moveTo>
                <a:cubicBezTo>
                  <a:pt x="209523" y="-14416"/>
                  <a:pt x="402010" y="-4792"/>
                  <a:pt x="733557" y="0"/>
                </a:cubicBezTo>
                <a:cubicBezTo>
                  <a:pt x="1032265" y="-28108"/>
                  <a:pt x="1014845" y="-17933"/>
                  <a:pt x="1249029" y="0"/>
                </a:cubicBezTo>
                <a:cubicBezTo>
                  <a:pt x="1501995" y="8229"/>
                  <a:pt x="1629565" y="32396"/>
                  <a:pt x="1764501" y="0"/>
                </a:cubicBezTo>
                <a:cubicBezTo>
                  <a:pt x="1902554" y="-12694"/>
                  <a:pt x="2091757" y="-1413"/>
                  <a:pt x="2207278" y="0"/>
                </a:cubicBezTo>
                <a:cubicBezTo>
                  <a:pt x="2377281" y="28761"/>
                  <a:pt x="2680286" y="12469"/>
                  <a:pt x="3013530" y="0"/>
                </a:cubicBezTo>
                <a:cubicBezTo>
                  <a:pt x="3343102" y="-43660"/>
                  <a:pt x="3471083" y="58142"/>
                  <a:pt x="3819781" y="0"/>
                </a:cubicBezTo>
                <a:cubicBezTo>
                  <a:pt x="4189628" y="-30732"/>
                  <a:pt x="4315047" y="-34014"/>
                  <a:pt x="4626033" y="0"/>
                </a:cubicBezTo>
                <a:cubicBezTo>
                  <a:pt x="4932086" y="31993"/>
                  <a:pt x="4945270" y="14458"/>
                  <a:pt x="5068810" y="0"/>
                </a:cubicBezTo>
                <a:cubicBezTo>
                  <a:pt x="5214603" y="-51908"/>
                  <a:pt x="5356876" y="-32809"/>
                  <a:pt x="5656977" y="0"/>
                </a:cubicBezTo>
                <a:cubicBezTo>
                  <a:pt x="5935525" y="14193"/>
                  <a:pt x="5915508" y="-16541"/>
                  <a:pt x="6099755" y="0"/>
                </a:cubicBezTo>
                <a:cubicBezTo>
                  <a:pt x="6309893" y="27674"/>
                  <a:pt x="6875179" y="-39234"/>
                  <a:pt x="7269480" y="0"/>
                </a:cubicBezTo>
                <a:cubicBezTo>
                  <a:pt x="7269535" y="7937"/>
                  <a:pt x="7269706" y="13453"/>
                  <a:pt x="7269480" y="18288"/>
                </a:cubicBezTo>
                <a:cubicBezTo>
                  <a:pt x="7044177" y="41905"/>
                  <a:pt x="6762247" y="41916"/>
                  <a:pt x="6463229" y="18288"/>
                </a:cubicBezTo>
                <a:cubicBezTo>
                  <a:pt x="6176969" y="21616"/>
                  <a:pt x="6204882" y="31832"/>
                  <a:pt x="6020451" y="18288"/>
                </a:cubicBezTo>
                <a:cubicBezTo>
                  <a:pt x="5822541" y="-36494"/>
                  <a:pt x="5694440" y="-32839"/>
                  <a:pt x="5504979" y="18288"/>
                </a:cubicBezTo>
                <a:cubicBezTo>
                  <a:pt x="5319094" y="11473"/>
                  <a:pt x="5180317" y="9858"/>
                  <a:pt x="4989507" y="18288"/>
                </a:cubicBezTo>
                <a:cubicBezTo>
                  <a:pt x="4780362" y="44091"/>
                  <a:pt x="4602675" y="3603"/>
                  <a:pt x="4474035" y="18288"/>
                </a:cubicBezTo>
                <a:cubicBezTo>
                  <a:pt x="4332392" y="3956"/>
                  <a:pt x="4096107" y="22562"/>
                  <a:pt x="3958562" y="18288"/>
                </a:cubicBezTo>
                <a:cubicBezTo>
                  <a:pt x="3818758" y="669"/>
                  <a:pt x="3643861" y="-6459"/>
                  <a:pt x="3443090" y="18288"/>
                </a:cubicBezTo>
                <a:cubicBezTo>
                  <a:pt x="3229160" y="19421"/>
                  <a:pt x="3057515" y="-11242"/>
                  <a:pt x="2709533" y="18288"/>
                </a:cubicBezTo>
                <a:cubicBezTo>
                  <a:pt x="2360517" y="19044"/>
                  <a:pt x="2430273" y="18555"/>
                  <a:pt x="2194061" y="18288"/>
                </a:cubicBezTo>
                <a:cubicBezTo>
                  <a:pt x="1969669" y="-6632"/>
                  <a:pt x="1875262" y="24681"/>
                  <a:pt x="1751284" y="18288"/>
                </a:cubicBezTo>
                <a:cubicBezTo>
                  <a:pt x="1633556" y="5880"/>
                  <a:pt x="1431507" y="32395"/>
                  <a:pt x="1163117" y="18288"/>
                </a:cubicBezTo>
                <a:cubicBezTo>
                  <a:pt x="851599" y="26580"/>
                  <a:pt x="584809" y="26107"/>
                  <a:pt x="0" y="18288"/>
                </a:cubicBezTo>
                <a:cubicBezTo>
                  <a:pt x="30" y="10354"/>
                  <a:pt x="1368" y="7056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rgbClr val="FFFFFF">
                <a:alpha val="75000"/>
              </a:srgb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custGeom>
                    <a:avLst/>
                    <a:gdLst>
                      <a:gd name="connsiteX0" fmla="*/ 0 w 7269480"/>
                      <a:gd name="connsiteY0" fmla="*/ 0 h 18288"/>
                      <a:gd name="connsiteX1" fmla="*/ 733557 w 7269480"/>
                      <a:gd name="connsiteY1" fmla="*/ 0 h 18288"/>
                      <a:gd name="connsiteX2" fmla="*/ 1249029 w 7269480"/>
                      <a:gd name="connsiteY2" fmla="*/ 0 h 18288"/>
                      <a:gd name="connsiteX3" fmla="*/ 1764501 w 7269480"/>
                      <a:gd name="connsiteY3" fmla="*/ 0 h 18288"/>
                      <a:gd name="connsiteX4" fmla="*/ 2207278 w 7269480"/>
                      <a:gd name="connsiteY4" fmla="*/ 0 h 18288"/>
                      <a:gd name="connsiteX5" fmla="*/ 3013530 w 7269480"/>
                      <a:gd name="connsiteY5" fmla="*/ 0 h 18288"/>
                      <a:gd name="connsiteX6" fmla="*/ 3819781 w 7269480"/>
                      <a:gd name="connsiteY6" fmla="*/ 0 h 18288"/>
                      <a:gd name="connsiteX7" fmla="*/ 4626033 w 7269480"/>
                      <a:gd name="connsiteY7" fmla="*/ 0 h 18288"/>
                      <a:gd name="connsiteX8" fmla="*/ 5068810 w 7269480"/>
                      <a:gd name="connsiteY8" fmla="*/ 0 h 18288"/>
                      <a:gd name="connsiteX9" fmla="*/ 5656977 w 7269480"/>
                      <a:gd name="connsiteY9" fmla="*/ 0 h 18288"/>
                      <a:gd name="connsiteX10" fmla="*/ 6099755 w 7269480"/>
                      <a:gd name="connsiteY10" fmla="*/ 0 h 18288"/>
                      <a:gd name="connsiteX11" fmla="*/ 7269480 w 7269480"/>
                      <a:gd name="connsiteY11" fmla="*/ 0 h 18288"/>
                      <a:gd name="connsiteX12" fmla="*/ 7269480 w 7269480"/>
                      <a:gd name="connsiteY12" fmla="*/ 18288 h 18288"/>
                      <a:gd name="connsiteX13" fmla="*/ 6463229 w 7269480"/>
                      <a:gd name="connsiteY13" fmla="*/ 18288 h 18288"/>
                      <a:gd name="connsiteX14" fmla="*/ 6020451 w 7269480"/>
                      <a:gd name="connsiteY14" fmla="*/ 18288 h 18288"/>
                      <a:gd name="connsiteX15" fmla="*/ 5504979 w 7269480"/>
                      <a:gd name="connsiteY15" fmla="*/ 18288 h 18288"/>
                      <a:gd name="connsiteX16" fmla="*/ 4989507 w 7269480"/>
                      <a:gd name="connsiteY16" fmla="*/ 18288 h 18288"/>
                      <a:gd name="connsiteX17" fmla="*/ 4474035 w 7269480"/>
                      <a:gd name="connsiteY17" fmla="*/ 18288 h 18288"/>
                      <a:gd name="connsiteX18" fmla="*/ 3958562 w 7269480"/>
                      <a:gd name="connsiteY18" fmla="*/ 18288 h 18288"/>
                      <a:gd name="connsiteX19" fmla="*/ 3443090 w 7269480"/>
                      <a:gd name="connsiteY19" fmla="*/ 18288 h 18288"/>
                      <a:gd name="connsiteX20" fmla="*/ 2709533 w 7269480"/>
                      <a:gd name="connsiteY20" fmla="*/ 18288 h 18288"/>
                      <a:gd name="connsiteX21" fmla="*/ 2194061 w 7269480"/>
                      <a:gd name="connsiteY21" fmla="*/ 18288 h 18288"/>
                      <a:gd name="connsiteX22" fmla="*/ 1751284 w 7269480"/>
                      <a:gd name="connsiteY22" fmla="*/ 18288 h 18288"/>
                      <a:gd name="connsiteX23" fmla="*/ 1163117 w 7269480"/>
                      <a:gd name="connsiteY23" fmla="*/ 18288 h 18288"/>
                      <a:gd name="connsiteX24" fmla="*/ 0 w 7269480"/>
                      <a:gd name="connsiteY24" fmla="*/ 18288 h 18288"/>
                      <a:gd name="connsiteX25" fmla="*/ 0 w 7269480"/>
                      <a:gd name="connsiteY25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7269480" h="18288" fill="none" extrusionOk="0">
                        <a:moveTo>
                          <a:pt x="0" y="0"/>
                        </a:moveTo>
                        <a:cubicBezTo>
                          <a:pt x="252138" y="-34015"/>
                          <a:pt x="430162" y="27723"/>
                          <a:pt x="733557" y="0"/>
                        </a:cubicBezTo>
                        <a:cubicBezTo>
                          <a:pt x="1036952" y="-27723"/>
                          <a:pt x="1017222" y="-19248"/>
                          <a:pt x="1249029" y="0"/>
                        </a:cubicBezTo>
                        <a:cubicBezTo>
                          <a:pt x="1480836" y="19248"/>
                          <a:pt x="1642747" y="25626"/>
                          <a:pt x="1764501" y="0"/>
                        </a:cubicBezTo>
                        <a:cubicBezTo>
                          <a:pt x="1886255" y="-25626"/>
                          <a:pt x="2079425" y="-7842"/>
                          <a:pt x="2207278" y="0"/>
                        </a:cubicBezTo>
                        <a:cubicBezTo>
                          <a:pt x="2335131" y="7842"/>
                          <a:pt x="2681832" y="37713"/>
                          <a:pt x="3013530" y="0"/>
                        </a:cubicBezTo>
                        <a:cubicBezTo>
                          <a:pt x="3345228" y="-37713"/>
                          <a:pt x="3481883" y="38779"/>
                          <a:pt x="3819781" y="0"/>
                        </a:cubicBezTo>
                        <a:cubicBezTo>
                          <a:pt x="4157679" y="-38779"/>
                          <a:pt x="4319607" y="-32632"/>
                          <a:pt x="4626033" y="0"/>
                        </a:cubicBezTo>
                        <a:cubicBezTo>
                          <a:pt x="4932459" y="32632"/>
                          <a:pt x="4944182" y="17568"/>
                          <a:pt x="5068810" y="0"/>
                        </a:cubicBezTo>
                        <a:cubicBezTo>
                          <a:pt x="5193438" y="-17568"/>
                          <a:pt x="5378174" y="-16107"/>
                          <a:pt x="5656977" y="0"/>
                        </a:cubicBezTo>
                        <a:cubicBezTo>
                          <a:pt x="5935780" y="16107"/>
                          <a:pt x="5910190" y="-15070"/>
                          <a:pt x="6099755" y="0"/>
                        </a:cubicBezTo>
                        <a:cubicBezTo>
                          <a:pt x="6289320" y="15070"/>
                          <a:pt x="6900837" y="-32203"/>
                          <a:pt x="7269480" y="0"/>
                        </a:cubicBezTo>
                        <a:cubicBezTo>
                          <a:pt x="7268614" y="7958"/>
                          <a:pt x="7270034" y="12943"/>
                          <a:pt x="7269480" y="18288"/>
                        </a:cubicBezTo>
                        <a:cubicBezTo>
                          <a:pt x="7078692" y="32307"/>
                          <a:pt x="6750249" y="10617"/>
                          <a:pt x="6463229" y="18288"/>
                        </a:cubicBezTo>
                        <a:cubicBezTo>
                          <a:pt x="6176209" y="25959"/>
                          <a:pt x="6203666" y="39135"/>
                          <a:pt x="6020451" y="18288"/>
                        </a:cubicBezTo>
                        <a:cubicBezTo>
                          <a:pt x="5837236" y="-2559"/>
                          <a:pt x="5688034" y="-3388"/>
                          <a:pt x="5504979" y="18288"/>
                        </a:cubicBezTo>
                        <a:cubicBezTo>
                          <a:pt x="5321924" y="39964"/>
                          <a:pt x="5191313" y="7061"/>
                          <a:pt x="4989507" y="18288"/>
                        </a:cubicBezTo>
                        <a:cubicBezTo>
                          <a:pt x="4787701" y="29515"/>
                          <a:pt x="4612238" y="34989"/>
                          <a:pt x="4474035" y="18288"/>
                        </a:cubicBezTo>
                        <a:cubicBezTo>
                          <a:pt x="4335832" y="1587"/>
                          <a:pt x="4094545" y="27267"/>
                          <a:pt x="3958562" y="18288"/>
                        </a:cubicBezTo>
                        <a:cubicBezTo>
                          <a:pt x="3822579" y="9309"/>
                          <a:pt x="3646287" y="-1530"/>
                          <a:pt x="3443090" y="18288"/>
                        </a:cubicBezTo>
                        <a:cubicBezTo>
                          <a:pt x="3239893" y="38106"/>
                          <a:pt x="3075699" y="9041"/>
                          <a:pt x="2709533" y="18288"/>
                        </a:cubicBezTo>
                        <a:cubicBezTo>
                          <a:pt x="2343367" y="27535"/>
                          <a:pt x="2428918" y="31018"/>
                          <a:pt x="2194061" y="18288"/>
                        </a:cubicBezTo>
                        <a:cubicBezTo>
                          <a:pt x="1959204" y="5558"/>
                          <a:pt x="1872298" y="17875"/>
                          <a:pt x="1751284" y="18288"/>
                        </a:cubicBezTo>
                        <a:cubicBezTo>
                          <a:pt x="1630270" y="18701"/>
                          <a:pt x="1443391" y="30083"/>
                          <a:pt x="1163117" y="18288"/>
                        </a:cubicBezTo>
                        <a:cubicBezTo>
                          <a:pt x="882843" y="6493"/>
                          <a:pt x="581151" y="4375"/>
                          <a:pt x="0" y="18288"/>
                        </a:cubicBezTo>
                        <a:cubicBezTo>
                          <a:pt x="493" y="10773"/>
                          <a:pt x="610" y="7338"/>
                          <a:pt x="0" y="0"/>
                        </a:cubicBezTo>
                        <a:close/>
                      </a:path>
                      <a:path w="7269480" h="18288" stroke="0" extrusionOk="0">
                        <a:moveTo>
                          <a:pt x="0" y="0"/>
                        </a:moveTo>
                        <a:cubicBezTo>
                          <a:pt x="108514" y="-13627"/>
                          <a:pt x="358377" y="-21600"/>
                          <a:pt x="515472" y="0"/>
                        </a:cubicBezTo>
                        <a:cubicBezTo>
                          <a:pt x="672567" y="21600"/>
                          <a:pt x="740741" y="1149"/>
                          <a:pt x="958250" y="0"/>
                        </a:cubicBezTo>
                        <a:cubicBezTo>
                          <a:pt x="1175759" y="-1149"/>
                          <a:pt x="1323521" y="-14908"/>
                          <a:pt x="1473722" y="0"/>
                        </a:cubicBezTo>
                        <a:cubicBezTo>
                          <a:pt x="1623923" y="14908"/>
                          <a:pt x="1999682" y="13812"/>
                          <a:pt x="2134584" y="0"/>
                        </a:cubicBezTo>
                        <a:cubicBezTo>
                          <a:pt x="2269486" y="-13812"/>
                          <a:pt x="2558748" y="7617"/>
                          <a:pt x="2868140" y="0"/>
                        </a:cubicBezTo>
                        <a:cubicBezTo>
                          <a:pt x="3177532" y="-7617"/>
                          <a:pt x="3467796" y="3656"/>
                          <a:pt x="3674392" y="0"/>
                        </a:cubicBezTo>
                        <a:cubicBezTo>
                          <a:pt x="3880988" y="-3656"/>
                          <a:pt x="4101054" y="-15702"/>
                          <a:pt x="4480643" y="0"/>
                        </a:cubicBezTo>
                        <a:cubicBezTo>
                          <a:pt x="4860232" y="15702"/>
                          <a:pt x="4906779" y="-6670"/>
                          <a:pt x="5068810" y="0"/>
                        </a:cubicBezTo>
                        <a:cubicBezTo>
                          <a:pt x="5230841" y="6670"/>
                          <a:pt x="5495019" y="-21055"/>
                          <a:pt x="5802367" y="0"/>
                        </a:cubicBezTo>
                        <a:cubicBezTo>
                          <a:pt x="6109715" y="21055"/>
                          <a:pt x="6248383" y="9802"/>
                          <a:pt x="6463229" y="0"/>
                        </a:cubicBezTo>
                        <a:cubicBezTo>
                          <a:pt x="6678075" y="-9802"/>
                          <a:pt x="7063233" y="9440"/>
                          <a:pt x="7269480" y="0"/>
                        </a:cubicBezTo>
                        <a:cubicBezTo>
                          <a:pt x="7268794" y="7700"/>
                          <a:pt x="7268830" y="13442"/>
                          <a:pt x="7269480" y="18288"/>
                        </a:cubicBezTo>
                        <a:cubicBezTo>
                          <a:pt x="6950939" y="47121"/>
                          <a:pt x="6756956" y="13096"/>
                          <a:pt x="6608618" y="18288"/>
                        </a:cubicBezTo>
                        <a:cubicBezTo>
                          <a:pt x="6460280" y="23480"/>
                          <a:pt x="6230655" y="-1538"/>
                          <a:pt x="6020451" y="18288"/>
                        </a:cubicBezTo>
                        <a:cubicBezTo>
                          <a:pt x="5810247" y="38114"/>
                          <a:pt x="5619850" y="-10448"/>
                          <a:pt x="5432284" y="18288"/>
                        </a:cubicBezTo>
                        <a:cubicBezTo>
                          <a:pt x="5244718" y="47024"/>
                          <a:pt x="4984575" y="27926"/>
                          <a:pt x="4626033" y="18288"/>
                        </a:cubicBezTo>
                        <a:cubicBezTo>
                          <a:pt x="4267491" y="8650"/>
                          <a:pt x="4240108" y="40106"/>
                          <a:pt x="4110561" y="18288"/>
                        </a:cubicBezTo>
                        <a:cubicBezTo>
                          <a:pt x="3981014" y="-3530"/>
                          <a:pt x="3580293" y="41911"/>
                          <a:pt x="3377004" y="18288"/>
                        </a:cubicBezTo>
                        <a:cubicBezTo>
                          <a:pt x="3173715" y="-5335"/>
                          <a:pt x="3043404" y="10731"/>
                          <a:pt x="2934226" y="18288"/>
                        </a:cubicBezTo>
                        <a:cubicBezTo>
                          <a:pt x="2825048" y="25845"/>
                          <a:pt x="2427024" y="14732"/>
                          <a:pt x="2273365" y="18288"/>
                        </a:cubicBezTo>
                        <a:cubicBezTo>
                          <a:pt x="2119706" y="21844"/>
                          <a:pt x="1948744" y="43432"/>
                          <a:pt x="1757892" y="18288"/>
                        </a:cubicBezTo>
                        <a:cubicBezTo>
                          <a:pt x="1567040" y="-6856"/>
                          <a:pt x="1185958" y="10333"/>
                          <a:pt x="951641" y="18288"/>
                        </a:cubicBezTo>
                        <a:cubicBezTo>
                          <a:pt x="717324" y="26243"/>
                          <a:pt x="448990" y="-7235"/>
                          <a:pt x="0" y="18288"/>
                        </a:cubicBezTo>
                        <a:cubicBezTo>
                          <a:pt x="-4" y="9861"/>
                          <a:pt x="135" y="6082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79E45-F756-1BF0-4E10-AA5BAFE160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004446"/>
            <a:ext cx="7886700" cy="4176897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Garamond" panose="02020404030301010803" pitchFamily="18" charset="0"/>
              </a:rPr>
              <a:t>Jesus respected civil rule &amp; taught His disciples to do the same (Mt. 17:24-27; 22:15-22).</a:t>
            </a:r>
          </a:p>
          <a:p>
            <a:r>
              <a:rPr lang="en-US" sz="3200" b="1" dirty="0">
                <a:solidFill>
                  <a:srgbClr val="FFFFFF"/>
                </a:solidFill>
                <a:latin typeface="Garamond" panose="02020404030301010803" pitchFamily="18" charset="0"/>
              </a:rPr>
              <a:t>The apostles wrote of respect for civil authority (Rom. 13:1-7; Tit. 3:1-8; 1 Pet. 2:11-17).</a:t>
            </a:r>
          </a:p>
        </p:txBody>
      </p:sp>
    </p:spTree>
    <p:extLst>
      <p:ext uri="{BB962C8B-B14F-4D97-AF65-F5344CB8AC3E}">
        <p14:creationId xmlns:p14="http://schemas.microsoft.com/office/powerpoint/2010/main" val="3541287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pen Bible Desktop Wallpapers - Top Free Open Bible Desktop Backgrounds -  WallpaperAccess">
            <a:extLst>
              <a:ext uri="{FF2B5EF4-FFF2-40B4-BE49-F238E27FC236}">
                <a16:creationId xmlns:a16="http://schemas.microsoft.com/office/drawing/2014/main" id="{FDBBA4A2-631E-E5F7-D081-42C9BD818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5490B2-464D-6745-85C5-EF8FCA0E2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256"/>
            <a:ext cx="7886700" cy="83004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Garamond" panose="02020404030301010803" pitchFamily="18" charset="0"/>
              </a:rPr>
              <a:t>Romans 13:1-7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F4B7E3-DC3B-0AE7-5463-BFB4491FB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539" y="866556"/>
            <a:ext cx="8648241" cy="4828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200" b="1" dirty="0"/>
              <a:t>	</a:t>
            </a:r>
            <a:r>
              <a:rPr lang="en-US" sz="2200" b="1" dirty="0">
                <a:latin typeface="Garamond" panose="02020404030301010803" pitchFamily="18" charset="0"/>
              </a:rPr>
              <a:t>1 Let every soul be subject to the governing authorities. For there is no authority except from God, and the authorities that exist are appointed by God. 2 Therefore whoever resists the authority resists the ordinance of God, and those who resist will bring judgment on themselves. 3 For rulers are not a terror to good works, but to evil. Do you want to be unafraid of the authority? Do what is good, and you will have praise from the same. 4 For he is God’s minister to you for good. But if you do evil, be afraid; for he does not bear the sword in vain; for he is God’s minister, an avenger to </a:t>
            </a:r>
            <a:r>
              <a:rPr lang="en-US" sz="2200" b="1" i="1" dirty="0">
                <a:latin typeface="Garamond" panose="02020404030301010803" pitchFamily="18" charset="0"/>
              </a:rPr>
              <a:t>execute</a:t>
            </a:r>
            <a:r>
              <a:rPr lang="en-US" sz="2200" b="1" dirty="0">
                <a:latin typeface="Garamond" panose="02020404030301010803" pitchFamily="18" charset="0"/>
              </a:rPr>
              <a:t> wrath on him who practices evil. 5 Therefore </a:t>
            </a:r>
            <a:r>
              <a:rPr lang="en-US" sz="2200" b="1" i="1" dirty="0">
                <a:latin typeface="Garamond" panose="02020404030301010803" pitchFamily="18" charset="0"/>
              </a:rPr>
              <a:t>you</a:t>
            </a:r>
            <a:r>
              <a:rPr lang="en-US" sz="2200" b="1" dirty="0">
                <a:latin typeface="Garamond" panose="02020404030301010803" pitchFamily="18" charset="0"/>
              </a:rPr>
              <a:t> must be subject, not only because of wrath but also for conscience’ sake. 6 For because of this you also pay taxes, for they are God’s ministers attending continually to this very thing. 7 Render therefore to all their due: taxes to whom taxes </a:t>
            </a:r>
            <a:r>
              <a:rPr lang="en-US" sz="2200" b="1" i="1" dirty="0">
                <a:latin typeface="Garamond" panose="02020404030301010803" pitchFamily="18" charset="0"/>
              </a:rPr>
              <a:t>are</a:t>
            </a:r>
            <a:r>
              <a:rPr lang="en-US" sz="2200" b="1" dirty="0">
                <a:latin typeface="Garamond" panose="02020404030301010803" pitchFamily="18" charset="0"/>
              </a:rPr>
              <a:t> </a:t>
            </a:r>
            <a:r>
              <a:rPr lang="en-US" sz="2200" b="1" i="1" dirty="0">
                <a:latin typeface="Garamond" panose="02020404030301010803" pitchFamily="18" charset="0"/>
              </a:rPr>
              <a:t>due, </a:t>
            </a:r>
            <a:r>
              <a:rPr lang="en-US" sz="2200" b="1" dirty="0">
                <a:latin typeface="Garamond" panose="02020404030301010803" pitchFamily="18" charset="0"/>
              </a:rPr>
              <a:t>customs to whom customs, fear to whom fear, honor to whom honor.</a:t>
            </a:r>
          </a:p>
        </p:txBody>
      </p:sp>
    </p:spTree>
    <p:extLst>
      <p:ext uri="{BB962C8B-B14F-4D97-AF65-F5344CB8AC3E}">
        <p14:creationId xmlns:p14="http://schemas.microsoft.com/office/powerpoint/2010/main" val="2694567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pen Bible Desktop Wallpapers - Top Free Open Bible Desktop Backgrounds -  WallpaperAccess">
            <a:extLst>
              <a:ext uri="{FF2B5EF4-FFF2-40B4-BE49-F238E27FC236}">
                <a16:creationId xmlns:a16="http://schemas.microsoft.com/office/drawing/2014/main" id="{FDBBA4A2-631E-E5F7-D081-42C9BD818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5490B2-464D-6745-85C5-EF8FCA0E2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256"/>
            <a:ext cx="7886700" cy="83004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Garamond" panose="02020404030301010803" pitchFamily="18" charset="0"/>
              </a:rPr>
              <a:t>Romans 13:1-7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F4B7E3-DC3B-0AE7-5463-BFB4491FB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539" y="866556"/>
            <a:ext cx="8648241" cy="4828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200" b="1" dirty="0"/>
              <a:t>	</a:t>
            </a:r>
            <a:r>
              <a:rPr lang="en-US" sz="2200" b="1" dirty="0">
                <a:latin typeface="Garamond" panose="02020404030301010803" pitchFamily="18" charset="0"/>
              </a:rPr>
              <a:t>1 Let every soul be subject to the governing authorities. For there is no authority except from God, and </a:t>
            </a:r>
            <a:r>
              <a:rPr lang="en-US" sz="2200" b="1" dirty="0">
                <a:highlight>
                  <a:srgbClr val="FFFF00"/>
                </a:highlight>
                <a:latin typeface="Garamond" panose="02020404030301010803" pitchFamily="18" charset="0"/>
              </a:rPr>
              <a:t>the authorities that exist are appointed by God</a:t>
            </a:r>
            <a:r>
              <a:rPr lang="en-US" sz="2200" b="1" dirty="0">
                <a:latin typeface="Garamond" panose="02020404030301010803" pitchFamily="18" charset="0"/>
              </a:rPr>
              <a:t>. 2 Therefore whoever resists the authority resists the ordinance of God, and those who resist will bring judgment on themselves. 3 For rulers are not a terror to good works, but to evil. Do you want to be unafraid of the authority? Do what is good, and you will have praise from the same. 4 For he is God’s minister to you for good. But if you do evil, be afraid; for he does not bear the sword in vain; for he is God’s minister, an avenger to </a:t>
            </a:r>
            <a:r>
              <a:rPr lang="en-US" sz="2200" b="1" i="1" dirty="0">
                <a:latin typeface="Garamond" panose="02020404030301010803" pitchFamily="18" charset="0"/>
              </a:rPr>
              <a:t>execute</a:t>
            </a:r>
            <a:r>
              <a:rPr lang="en-US" sz="2200" b="1" dirty="0">
                <a:latin typeface="Garamond" panose="02020404030301010803" pitchFamily="18" charset="0"/>
              </a:rPr>
              <a:t> wrath on him who practices evil. 5 Therefore </a:t>
            </a:r>
            <a:r>
              <a:rPr lang="en-US" sz="2200" b="1" i="1" dirty="0">
                <a:latin typeface="Garamond" panose="02020404030301010803" pitchFamily="18" charset="0"/>
              </a:rPr>
              <a:t>you</a:t>
            </a:r>
            <a:r>
              <a:rPr lang="en-US" sz="2200" b="1" dirty="0">
                <a:latin typeface="Garamond" panose="02020404030301010803" pitchFamily="18" charset="0"/>
              </a:rPr>
              <a:t> must be subject, not only because of wrath but also for conscience’ sake. 6 For because of this you also pay taxes, for they are God’s ministers attending continually to this very thing. 7 Render therefore to all their due: taxes to whom taxes </a:t>
            </a:r>
            <a:r>
              <a:rPr lang="en-US" sz="2200" b="1" i="1" dirty="0">
                <a:latin typeface="Garamond" panose="02020404030301010803" pitchFamily="18" charset="0"/>
              </a:rPr>
              <a:t>are</a:t>
            </a:r>
            <a:r>
              <a:rPr lang="en-US" sz="2200" b="1" dirty="0">
                <a:latin typeface="Garamond" panose="02020404030301010803" pitchFamily="18" charset="0"/>
              </a:rPr>
              <a:t> </a:t>
            </a:r>
            <a:r>
              <a:rPr lang="en-US" sz="2200" b="1" i="1" dirty="0">
                <a:latin typeface="Garamond" panose="02020404030301010803" pitchFamily="18" charset="0"/>
              </a:rPr>
              <a:t>due, </a:t>
            </a:r>
            <a:r>
              <a:rPr lang="en-US" sz="2200" b="1" dirty="0">
                <a:latin typeface="Garamond" panose="02020404030301010803" pitchFamily="18" charset="0"/>
              </a:rPr>
              <a:t>customs to whom customs, fear to whom fear, honor to whom honor.</a:t>
            </a:r>
          </a:p>
        </p:txBody>
      </p:sp>
    </p:spTree>
    <p:extLst>
      <p:ext uri="{BB962C8B-B14F-4D97-AF65-F5344CB8AC3E}">
        <p14:creationId xmlns:p14="http://schemas.microsoft.com/office/powerpoint/2010/main" val="3683928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pen Bible Desktop Wallpapers - Top Free Open Bible Desktop Backgrounds -  WallpaperAccess">
            <a:extLst>
              <a:ext uri="{FF2B5EF4-FFF2-40B4-BE49-F238E27FC236}">
                <a16:creationId xmlns:a16="http://schemas.microsoft.com/office/drawing/2014/main" id="{FDBBA4A2-631E-E5F7-D081-42C9BD818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5490B2-464D-6745-85C5-EF8FCA0E2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256"/>
            <a:ext cx="7886700" cy="83004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Garamond" panose="02020404030301010803" pitchFamily="18" charset="0"/>
              </a:rPr>
              <a:t>Romans 13:1-7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F4B7E3-DC3B-0AE7-5463-BFB4491FB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539" y="866556"/>
            <a:ext cx="8648241" cy="4828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200" b="1" dirty="0"/>
              <a:t>	</a:t>
            </a:r>
            <a:r>
              <a:rPr lang="en-US" sz="2200" b="1" dirty="0">
                <a:latin typeface="Garamond" panose="02020404030301010803" pitchFamily="18" charset="0"/>
              </a:rPr>
              <a:t>1 Let every soul be subject to the governing authorities. For there is no authority except from God, and the authorities that exist are appointed by God. 2 </a:t>
            </a:r>
            <a:r>
              <a:rPr lang="en-US" sz="2200" b="1" dirty="0">
                <a:highlight>
                  <a:srgbClr val="FFFF00"/>
                </a:highlight>
                <a:latin typeface="Garamond" panose="02020404030301010803" pitchFamily="18" charset="0"/>
              </a:rPr>
              <a:t>Therefore whoever resists the authority resists the ordinance of God</a:t>
            </a:r>
            <a:r>
              <a:rPr lang="en-US" sz="2200" b="1" dirty="0">
                <a:latin typeface="Garamond" panose="02020404030301010803" pitchFamily="18" charset="0"/>
              </a:rPr>
              <a:t>, and those who resist will bring judgment on themselves. 3 For rulers are not a terror to good works, but to evil. Do you want to be unafraid of the authority? Do what is good, and you will have praise from the same. 4 For he is God’s minister to you for good. But if you do evil, be afraid; for he does not bear the sword in vain; for he is God’s minister, an avenger to </a:t>
            </a:r>
            <a:r>
              <a:rPr lang="en-US" sz="2200" b="1" i="1" dirty="0">
                <a:latin typeface="Garamond" panose="02020404030301010803" pitchFamily="18" charset="0"/>
              </a:rPr>
              <a:t>execute</a:t>
            </a:r>
            <a:r>
              <a:rPr lang="en-US" sz="2200" b="1" dirty="0">
                <a:latin typeface="Garamond" panose="02020404030301010803" pitchFamily="18" charset="0"/>
              </a:rPr>
              <a:t> wrath on him who practices evil. 5 Therefore </a:t>
            </a:r>
            <a:r>
              <a:rPr lang="en-US" sz="2200" b="1" i="1" dirty="0">
                <a:latin typeface="Garamond" panose="02020404030301010803" pitchFamily="18" charset="0"/>
              </a:rPr>
              <a:t>you</a:t>
            </a:r>
            <a:r>
              <a:rPr lang="en-US" sz="2200" b="1" dirty="0">
                <a:latin typeface="Garamond" panose="02020404030301010803" pitchFamily="18" charset="0"/>
              </a:rPr>
              <a:t> must be subject, not only because of wrath but also for conscience’ sake. 6 For because of this you also pay taxes, for they are God’s ministers attending continually to this very thing. 7 Render therefore to all their due: taxes to whom taxes </a:t>
            </a:r>
            <a:r>
              <a:rPr lang="en-US" sz="2200" b="1" i="1" dirty="0">
                <a:latin typeface="Garamond" panose="02020404030301010803" pitchFamily="18" charset="0"/>
              </a:rPr>
              <a:t>are</a:t>
            </a:r>
            <a:r>
              <a:rPr lang="en-US" sz="2200" b="1" dirty="0">
                <a:latin typeface="Garamond" panose="02020404030301010803" pitchFamily="18" charset="0"/>
              </a:rPr>
              <a:t> </a:t>
            </a:r>
            <a:r>
              <a:rPr lang="en-US" sz="2200" b="1" i="1" dirty="0">
                <a:latin typeface="Garamond" panose="02020404030301010803" pitchFamily="18" charset="0"/>
              </a:rPr>
              <a:t>due, </a:t>
            </a:r>
            <a:r>
              <a:rPr lang="en-US" sz="2200" b="1" dirty="0">
                <a:latin typeface="Garamond" panose="02020404030301010803" pitchFamily="18" charset="0"/>
              </a:rPr>
              <a:t>customs to whom customs, fear to whom fear, honor to whom honor.</a:t>
            </a:r>
          </a:p>
        </p:txBody>
      </p:sp>
    </p:spTree>
    <p:extLst>
      <p:ext uri="{BB962C8B-B14F-4D97-AF65-F5344CB8AC3E}">
        <p14:creationId xmlns:p14="http://schemas.microsoft.com/office/powerpoint/2010/main" val="1277848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pen Bible Desktop Wallpapers - Top Free Open Bible Desktop Backgrounds -  WallpaperAccess">
            <a:extLst>
              <a:ext uri="{FF2B5EF4-FFF2-40B4-BE49-F238E27FC236}">
                <a16:creationId xmlns:a16="http://schemas.microsoft.com/office/drawing/2014/main" id="{FDBBA4A2-631E-E5F7-D081-42C9BD818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5490B2-464D-6745-85C5-EF8FCA0E2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256"/>
            <a:ext cx="7886700" cy="83004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Garamond" panose="02020404030301010803" pitchFamily="18" charset="0"/>
              </a:rPr>
              <a:t>Romans 13:1-7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F4B7E3-DC3B-0AE7-5463-BFB4491FB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539" y="866556"/>
            <a:ext cx="8648241" cy="4828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200" b="1" dirty="0"/>
              <a:t>	</a:t>
            </a:r>
            <a:r>
              <a:rPr lang="en-US" sz="2200" b="1" dirty="0">
                <a:latin typeface="Garamond" panose="02020404030301010803" pitchFamily="18" charset="0"/>
              </a:rPr>
              <a:t>1 Let every soul be subject to the governing authorities. For there is no authority except from God, and the authorities that exist are appointed by God. 2 Therefore whoever resists the authority resists the ordinance of God, and those who resist will bring judgment on themselves. 3 </a:t>
            </a:r>
            <a:r>
              <a:rPr lang="en-US" sz="2200" b="1" dirty="0">
                <a:highlight>
                  <a:srgbClr val="FFFF00"/>
                </a:highlight>
                <a:latin typeface="Garamond" panose="02020404030301010803" pitchFamily="18" charset="0"/>
              </a:rPr>
              <a:t>For rulers are not a terror to good works, but to evil</a:t>
            </a:r>
            <a:r>
              <a:rPr lang="en-US" sz="2200" b="1" dirty="0">
                <a:latin typeface="Garamond" panose="02020404030301010803" pitchFamily="18" charset="0"/>
              </a:rPr>
              <a:t>. Do you want to be unafraid of the authority? Do what is good, and you will have praise from the same. 4 For he is God’s minister to you for good. But if you do evil, be afraid; for he does not bear the sword in vain; for he is God’s minister, an avenger to </a:t>
            </a:r>
            <a:r>
              <a:rPr lang="en-US" sz="2200" b="1" i="1" dirty="0">
                <a:latin typeface="Garamond" panose="02020404030301010803" pitchFamily="18" charset="0"/>
              </a:rPr>
              <a:t>execute</a:t>
            </a:r>
            <a:r>
              <a:rPr lang="en-US" sz="2200" b="1" dirty="0">
                <a:latin typeface="Garamond" panose="02020404030301010803" pitchFamily="18" charset="0"/>
              </a:rPr>
              <a:t> wrath on him who practices evil. 5 Therefore </a:t>
            </a:r>
            <a:r>
              <a:rPr lang="en-US" sz="2200" b="1" i="1" dirty="0">
                <a:latin typeface="Garamond" panose="02020404030301010803" pitchFamily="18" charset="0"/>
              </a:rPr>
              <a:t>you</a:t>
            </a:r>
            <a:r>
              <a:rPr lang="en-US" sz="2200" b="1" dirty="0">
                <a:latin typeface="Garamond" panose="02020404030301010803" pitchFamily="18" charset="0"/>
              </a:rPr>
              <a:t> must be subject, not only because of wrath but also for conscience’ sake. 6 For because of this you also pay taxes, for they are God’s ministers attending continually to this very thing. 7 Render therefore to all their due: taxes to whom taxes </a:t>
            </a:r>
            <a:r>
              <a:rPr lang="en-US" sz="2200" b="1" i="1" dirty="0">
                <a:latin typeface="Garamond" panose="02020404030301010803" pitchFamily="18" charset="0"/>
              </a:rPr>
              <a:t>are</a:t>
            </a:r>
            <a:r>
              <a:rPr lang="en-US" sz="2200" b="1" dirty="0">
                <a:latin typeface="Garamond" panose="02020404030301010803" pitchFamily="18" charset="0"/>
              </a:rPr>
              <a:t> </a:t>
            </a:r>
            <a:r>
              <a:rPr lang="en-US" sz="2200" b="1" i="1" dirty="0">
                <a:latin typeface="Garamond" panose="02020404030301010803" pitchFamily="18" charset="0"/>
              </a:rPr>
              <a:t>due, </a:t>
            </a:r>
            <a:r>
              <a:rPr lang="en-US" sz="2200" b="1" dirty="0">
                <a:latin typeface="Garamond" panose="02020404030301010803" pitchFamily="18" charset="0"/>
              </a:rPr>
              <a:t>customs to whom customs, fear to whom fear, honor to whom honor.</a:t>
            </a:r>
          </a:p>
        </p:txBody>
      </p:sp>
    </p:spTree>
    <p:extLst>
      <p:ext uri="{BB962C8B-B14F-4D97-AF65-F5344CB8AC3E}">
        <p14:creationId xmlns:p14="http://schemas.microsoft.com/office/powerpoint/2010/main" val="534493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pen Bible Desktop Wallpapers - Top Free Open Bible Desktop Backgrounds -  WallpaperAccess">
            <a:extLst>
              <a:ext uri="{FF2B5EF4-FFF2-40B4-BE49-F238E27FC236}">
                <a16:creationId xmlns:a16="http://schemas.microsoft.com/office/drawing/2014/main" id="{FDBBA4A2-631E-E5F7-D081-42C9BD818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5490B2-464D-6745-85C5-EF8FCA0E2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256"/>
            <a:ext cx="7886700" cy="83004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Garamond" panose="02020404030301010803" pitchFamily="18" charset="0"/>
              </a:rPr>
              <a:t>Romans 13:1-7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F4B7E3-DC3B-0AE7-5463-BFB4491FB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539" y="866556"/>
            <a:ext cx="8648241" cy="4828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200" b="1" dirty="0"/>
              <a:t>	</a:t>
            </a:r>
            <a:r>
              <a:rPr lang="en-US" sz="2200" b="1" dirty="0">
                <a:latin typeface="Garamond" panose="02020404030301010803" pitchFamily="18" charset="0"/>
              </a:rPr>
              <a:t>1 Let every soul be subject to the governing authorities. For there is no authority except from God, and the authorities that exist are appointed by God. 2 Therefore whoever resists the authority resists the ordinance of God, and those who resist will bring judgment on themselves. 3 For rulers are not a terror to good works, but to evil. Do you want to be unafraid of the authority? Do what is good, and you will have praise from the same. 4 For he is God’s minister to you for good. But if you do evil, be afraid; for he does not bear the sword in vain; for he is God’s minister, an avenger to </a:t>
            </a:r>
            <a:r>
              <a:rPr lang="en-US" sz="2200" b="1" i="1" dirty="0">
                <a:latin typeface="Garamond" panose="02020404030301010803" pitchFamily="18" charset="0"/>
              </a:rPr>
              <a:t>execute</a:t>
            </a:r>
            <a:r>
              <a:rPr lang="en-US" sz="2200" b="1" dirty="0">
                <a:latin typeface="Garamond" panose="02020404030301010803" pitchFamily="18" charset="0"/>
              </a:rPr>
              <a:t> wrath on him who practices evil. 5 Therefore </a:t>
            </a:r>
            <a:r>
              <a:rPr lang="en-US" sz="2200" b="1" i="1" dirty="0">
                <a:latin typeface="Garamond" panose="02020404030301010803" pitchFamily="18" charset="0"/>
              </a:rPr>
              <a:t>you</a:t>
            </a:r>
            <a:r>
              <a:rPr lang="en-US" sz="2200" b="1" dirty="0">
                <a:latin typeface="Garamond" panose="02020404030301010803" pitchFamily="18" charset="0"/>
              </a:rPr>
              <a:t> must </a:t>
            </a:r>
            <a:r>
              <a:rPr lang="en-US" sz="2200" b="1" dirty="0">
                <a:highlight>
                  <a:srgbClr val="FFFF00"/>
                </a:highlight>
                <a:latin typeface="Garamond" panose="02020404030301010803" pitchFamily="18" charset="0"/>
              </a:rPr>
              <a:t>be subject, not only because of wrath but also for conscience’ sake</a:t>
            </a:r>
            <a:r>
              <a:rPr lang="en-US" sz="2200" b="1" dirty="0">
                <a:latin typeface="Garamond" panose="02020404030301010803" pitchFamily="18" charset="0"/>
              </a:rPr>
              <a:t>. 6 For because of this you also pay taxes, for they are God’s ministers attending continually to this very thing. 7 Render therefore to all their due: taxes to whom taxes </a:t>
            </a:r>
            <a:r>
              <a:rPr lang="en-US" sz="2200" b="1" i="1" dirty="0">
                <a:latin typeface="Garamond" panose="02020404030301010803" pitchFamily="18" charset="0"/>
              </a:rPr>
              <a:t>are</a:t>
            </a:r>
            <a:r>
              <a:rPr lang="en-US" sz="2200" b="1" dirty="0">
                <a:latin typeface="Garamond" panose="02020404030301010803" pitchFamily="18" charset="0"/>
              </a:rPr>
              <a:t> </a:t>
            </a:r>
            <a:r>
              <a:rPr lang="en-US" sz="2200" b="1" i="1" dirty="0">
                <a:latin typeface="Garamond" panose="02020404030301010803" pitchFamily="18" charset="0"/>
              </a:rPr>
              <a:t>due, </a:t>
            </a:r>
            <a:r>
              <a:rPr lang="en-US" sz="2200" b="1" dirty="0">
                <a:latin typeface="Garamond" panose="02020404030301010803" pitchFamily="18" charset="0"/>
              </a:rPr>
              <a:t>customs to whom customs, fear to whom fear, honor to whom honor.</a:t>
            </a:r>
          </a:p>
        </p:txBody>
      </p:sp>
    </p:spTree>
    <p:extLst>
      <p:ext uri="{BB962C8B-B14F-4D97-AF65-F5344CB8AC3E}">
        <p14:creationId xmlns:p14="http://schemas.microsoft.com/office/powerpoint/2010/main" val="491675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pen Bible Desktop Wallpapers - Top Free Open Bible Desktop Backgrounds -  WallpaperAccess">
            <a:extLst>
              <a:ext uri="{FF2B5EF4-FFF2-40B4-BE49-F238E27FC236}">
                <a16:creationId xmlns:a16="http://schemas.microsoft.com/office/drawing/2014/main" id="{FDBBA4A2-631E-E5F7-D081-42C9BD818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5490B2-464D-6745-85C5-EF8FCA0E2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256"/>
            <a:ext cx="7886700" cy="83004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Garamond" panose="02020404030301010803" pitchFamily="18" charset="0"/>
              </a:rPr>
              <a:t>Romans 13:1-7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F4B7E3-DC3B-0AE7-5463-BFB4491FB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539" y="866556"/>
            <a:ext cx="8648241" cy="4828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200" b="1" dirty="0"/>
              <a:t>	</a:t>
            </a:r>
            <a:r>
              <a:rPr lang="en-US" sz="2200" b="1" dirty="0">
                <a:latin typeface="Garamond" panose="02020404030301010803" pitchFamily="18" charset="0"/>
              </a:rPr>
              <a:t>1 Let every soul be subject to the governing authorities. For there is no authority except from God, and the authorities that exist are appointed by God. 2 Therefore whoever resists the authority resists the ordinance of God, and those who resist will bring judgment on themselves. 3 For rulers are not a terror to good works, but to evil. Do you want to be unafraid of the authority? Do what is good, and you will have praise from the same. 4 For he is God’s minister to you for good. But if you do evil, be afraid; for he does not bear the sword in vain; for he is God’s minister, an avenger to </a:t>
            </a:r>
            <a:r>
              <a:rPr lang="en-US" sz="2200" b="1" i="1" dirty="0">
                <a:latin typeface="Garamond" panose="02020404030301010803" pitchFamily="18" charset="0"/>
              </a:rPr>
              <a:t>execute</a:t>
            </a:r>
            <a:r>
              <a:rPr lang="en-US" sz="2200" b="1" dirty="0">
                <a:latin typeface="Garamond" panose="02020404030301010803" pitchFamily="18" charset="0"/>
              </a:rPr>
              <a:t> wrath on him who practices evil. 5 Therefore </a:t>
            </a:r>
            <a:r>
              <a:rPr lang="en-US" sz="2200" b="1" i="1" dirty="0">
                <a:latin typeface="Garamond" panose="02020404030301010803" pitchFamily="18" charset="0"/>
              </a:rPr>
              <a:t>you</a:t>
            </a:r>
            <a:r>
              <a:rPr lang="en-US" sz="2200" b="1" dirty="0">
                <a:latin typeface="Garamond" panose="02020404030301010803" pitchFamily="18" charset="0"/>
              </a:rPr>
              <a:t> must be subject, not only because of wrath but also for conscience’ sake. 6 </a:t>
            </a:r>
            <a:r>
              <a:rPr lang="en-US" sz="2200" b="1" dirty="0">
                <a:highlight>
                  <a:srgbClr val="FFFF00"/>
                </a:highlight>
                <a:latin typeface="Garamond" panose="02020404030301010803" pitchFamily="18" charset="0"/>
              </a:rPr>
              <a:t>For because of this you also pay taxes</a:t>
            </a:r>
            <a:r>
              <a:rPr lang="en-US" sz="2200" b="1" dirty="0">
                <a:latin typeface="Garamond" panose="02020404030301010803" pitchFamily="18" charset="0"/>
              </a:rPr>
              <a:t>, for they are God’s ministers attending continually to this very thing. 7 Render therefore to all their due: taxes to whom taxes </a:t>
            </a:r>
            <a:r>
              <a:rPr lang="en-US" sz="2200" b="1" i="1" dirty="0">
                <a:latin typeface="Garamond" panose="02020404030301010803" pitchFamily="18" charset="0"/>
              </a:rPr>
              <a:t>are</a:t>
            </a:r>
            <a:r>
              <a:rPr lang="en-US" sz="2200" b="1" dirty="0">
                <a:latin typeface="Garamond" panose="02020404030301010803" pitchFamily="18" charset="0"/>
              </a:rPr>
              <a:t> </a:t>
            </a:r>
            <a:r>
              <a:rPr lang="en-US" sz="2200" b="1" i="1" dirty="0">
                <a:latin typeface="Garamond" panose="02020404030301010803" pitchFamily="18" charset="0"/>
              </a:rPr>
              <a:t>due, </a:t>
            </a:r>
            <a:r>
              <a:rPr lang="en-US" sz="2200" b="1" dirty="0">
                <a:latin typeface="Garamond" panose="02020404030301010803" pitchFamily="18" charset="0"/>
              </a:rPr>
              <a:t>customs to whom customs, fear to whom fear, honor to whom honor.</a:t>
            </a:r>
          </a:p>
        </p:txBody>
      </p:sp>
    </p:spTree>
    <p:extLst>
      <p:ext uri="{BB962C8B-B14F-4D97-AF65-F5344CB8AC3E}">
        <p14:creationId xmlns:p14="http://schemas.microsoft.com/office/powerpoint/2010/main" val="564278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pen Bible Desktop Wallpapers - Top Free Open Bible Desktop Backgrounds -  WallpaperAccess">
            <a:extLst>
              <a:ext uri="{FF2B5EF4-FFF2-40B4-BE49-F238E27FC236}">
                <a16:creationId xmlns:a16="http://schemas.microsoft.com/office/drawing/2014/main" id="{FDBBA4A2-631E-E5F7-D081-42C9BD818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5490B2-464D-6745-85C5-EF8FCA0E2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256"/>
            <a:ext cx="7886700" cy="83004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Garamond" panose="02020404030301010803" pitchFamily="18" charset="0"/>
              </a:rPr>
              <a:t>Romans 13:1-7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F4B7E3-DC3B-0AE7-5463-BFB4491FB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539" y="866556"/>
            <a:ext cx="8648241" cy="4828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200" b="1" dirty="0"/>
              <a:t>	</a:t>
            </a:r>
            <a:r>
              <a:rPr lang="en-US" sz="2200" b="1" dirty="0">
                <a:latin typeface="Garamond" panose="02020404030301010803" pitchFamily="18" charset="0"/>
              </a:rPr>
              <a:t>1 Let every soul be subject to the governing authorities. For there is no authority except from God, and the authorities that exist are appointed by God. 2 Therefore whoever resists the authority resists the ordinance of God, and those who resist will bring judgment on themselves. 3 For rulers are not a terror to good works, but to evil. Do you want to be unafraid of the authority? Do what is good, and you will have praise from the same. 4 For he is God’s minister to you for good. But if you do evil, be afraid; for he does not bear the sword in vain; for he is God’s minister, an avenger to </a:t>
            </a:r>
            <a:r>
              <a:rPr lang="en-US" sz="2200" b="1" i="1" dirty="0">
                <a:latin typeface="Garamond" panose="02020404030301010803" pitchFamily="18" charset="0"/>
              </a:rPr>
              <a:t>execute</a:t>
            </a:r>
            <a:r>
              <a:rPr lang="en-US" sz="2200" b="1" dirty="0">
                <a:latin typeface="Garamond" panose="02020404030301010803" pitchFamily="18" charset="0"/>
              </a:rPr>
              <a:t> wrath on him who practices evil. 5 Therefore </a:t>
            </a:r>
            <a:r>
              <a:rPr lang="en-US" sz="2200" b="1" i="1" dirty="0">
                <a:latin typeface="Garamond" panose="02020404030301010803" pitchFamily="18" charset="0"/>
              </a:rPr>
              <a:t>you</a:t>
            </a:r>
            <a:r>
              <a:rPr lang="en-US" sz="2200" b="1" dirty="0">
                <a:latin typeface="Garamond" panose="02020404030301010803" pitchFamily="18" charset="0"/>
              </a:rPr>
              <a:t> must be subject, not only because of wrath but also for conscience’ sake. 6 For because of this you also pay taxes, for they are God’s ministers attending continually to this very thing. 7 </a:t>
            </a:r>
            <a:r>
              <a:rPr lang="en-US" sz="2200" b="1" dirty="0">
                <a:highlight>
                  <a:srgbClr val="FFFF00"/>
                </a:highlight>
                <a:latin typeface="Garamond" panose="02020404030301010803" pitchFamily="18" charset="0"/>
              </a:rPr>
              <a:t>Render therefore to all their due: taxes to whom taxes </a:t>
            </a:r>
            <a:r>
              <a:rPr lang="en-US" sz="2200" b="1" i="1" dirty="0">
                <a:highlight>
                  <a:srgbClr val="FFFF00"/>
                </a:highlight>
                <a:latin typeface="Garamond" panose="02020404030301010803" pitchFamily="18" charset="0"/>
              </a:rPr>
              <a:t>are</a:t>
            </a:r>
            <a:r>
              <a:rPr lang="en-US" sz="2200" b="1" dirty="0">
                <a:highlight>
                  <a:srgbClr val="FFFF00"/>
                </a:highlight>
                <a:latin typeface="Garamond" panose="02020404030301010803" pitchFamily="18" charset="0"/>
              </a:rPr>
              <a:t> </a:t>
            </a:r>
            <a:r>
              <a:rPr lang="en-US" sz="2200" b="1" i="1" dirty="0">
                <a:highlight>
                  <a:srgbClr val="FFFF00"/>
                </a:highlight>
                <a:latin typeface="Garamond" panose="02020404030301010803" pitchFamily="18" charset="0"/>
              </a:rPr>
              <a:t>due, </a:t>
            </a:r>
            <a:r>
              <a:rPr lang="en-US" sz="2200" b="1" dirty="0">
                <a:highlight>
                  <a:srgbClr val="FFFF00"/>
                </a:highlight>
                <a:latin typeface="Garamond" panose="02020404030301010803" pitchFamily="18" charset="0"/>
              </a:rPr>
              <a:t>customs to whom customs, fear to whom fear, honor to whom honor.</a:t>
            </a:r>
          </a:p>
        </p:txBody>
      </p:sp>
    </p:spTree>
    <p:extLst>
      <p:ext uri="{BB962C8B-B14F-4D97-AF65-F5344CB8AC3E}">
        <p14:creationId xmlns:p14="http://schemas.microsoft.com/office/powerpoint/2010/main" val="4118274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71" name="!!BGRectangle">
            <a:extLst>
              <a:ext uri="{FF2B5EF4-FFF2-40B4-BE49-F238E27FC236}">
                <a16:creationId xmlns:a16="http://schemas.microsoft.com/office/drawing/2014/main" id="{9CC67894-1D18-43E0-B8E1-ECF37EB0D4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-6182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273" name="Rectangle 11272">
            <a:extLst>
              <a:ext uri="{FF2B5EF4-FFF2-40B4-BE49-F238E27FC236}">
                <a16:creationId xmlns:a16="http://schemas.microsoft.com/office/drawing/2014/main" id="{A13E3398-4840-4DA1-B674-51AE569B24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266" name="Picture 2" descr="Civil Government – IMSolutions">
            <a:extLst>
              <a:ext uri="{FF2B5EF4-FFF2-40B4-BE49-F238E27FC236}">
                <a16:creationId xmlns:a16="http://schemas.microsoft.com/office/drawing/2014/main" id="{23C92FA9-16C8-AE24-D290-13048FC820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34"/>
          <a:stretch/>
        </p:blipFill>
        <p:spPr bwMode="auto">
          <a:xfrm>
            <a:off x="20" y="1"/>
            <a:ext cx="9143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DDA852-8B3C-BB8A-3624-54661E6AE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457" y="712268"/>
            <a:ext cx="7807893" cy="119353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Garamond" panose="02020404030301010803" pitchFamily="18" charset="0"/>
              </a:rPr>
              <a:t>Proper Mindset</a:t>
            </a:r>
          </a:p>
        </p:txBody>
      </p:sp>
      <p:sp>
        <p:nvSpPr>
          <p:cNvPr id="11275" name="!!Line">
            <a:extLst>
              <a:ext uri="{FF2B5EF4-FFF2-40B4-BE49-F238E27FC236}">
                <a16:creationId xmlns:a16="http://schemas.microsoft.com/office/drawing/2014/main" id="{83306AB0-8BF5-43D5-B5E2-C53EA07838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1500" y="826324"/>
            <a:ext cx="20574" cy="914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85917-7280-BDBF-D451-609C2DDD30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457" y="1905802"/>
            <a:ext cx="8172138" cy="4748386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Garamond" panose="02020404030301010803" pitchFamily="18" charset="0"/>
              </a:rPr>
              <a:t>Submission &amp; obedience (Tit. 3:1; 1 Pet. 2:11-17).</a:t>
            </a:r>
          </a:p>
          <a:p>
            <a:r>
              <a:rPr lang="en-US" b="1" dirty="0">
                <a:solidFill>
                  <a:srgbClr val="FFFFFF"/>
                </a:solidFill>
                <a:latin typeface="Garamond" panose="02020404030301010803" pitchFamily="18" charset="0"/>
              </a:rPr>
              <a:t>Recognize as God’s ministers (Rom. 13:4, 6).</a:t>
            </a:r>
          </a:p>
          <a:p>
            <a:r>
              <a:rPr lang="en-US" b="1" dirty="0">
                <a:solidFill>
                  <a:srgbClr val="FFFFFF"/>
                </a:solidFill>
                <a:latin typeface="Garamond" panose="02020404030301010803" pitchFamily="18" charset="0"/>
              </a:rPr>
              <a:t>Look to for protection &amp; fairness (Acts 16:19-24, 35-40; 22:25-29; 25:11-12, 25).</a:t>
            </a:r>
          </a:p>
          <a:p>
            <a:r>
              <a:rPr lang="en-US" b="1" dirty="0">
                <a:solidFill>
                  <a:srgbClr val="FFFFFF"/>
                </a:solidFill>
                <a:latin typeface="Garamond" panose="02020404030301010803" pitchFamily="18" charset="0"/>
              </a:rPr>
              <a:t>Pray for them (1 Tim. 2:2).</a:t>
            </a:r>
          </a:p>
          <a:p>
            <a:r>
              <a:rPr lang="en-US" b="1" dirty="0">
                <a:solidFill>
                  <a:srgbClr val="FFFFFF"/>
                </a:solidFill>
                <a:latin typeface="Garamond" panose="02020404030301010803" pitchFamily="18" charset="0"/>
              </a:rPr>
              <a:t>Respect for office (Acts 23:2-5). </a:t>
            </a:r>
          </a:p>
          <a:p>
            <a:r>
              <a:rPr lang="en-US" b="1" dirty="0">
                <a:solidFill>
                  <a:srgbClr val="FFFFFF"/>
                </a:solidFill>
                <a:latin typeface="Garamond" panose="02020404030301010803" pitchFamily="18" charset="0"/>
              </a:rPr>
              <a:t>As compatible with Christ’s Law, submit (Mt. 17:27; Acts 17:6; 28:22; 1 Pet. 2:15).</a:t>
            </a:r>
          </a:p>
          <a:p>
            <a:r>
              <a:rPr lang="en-US" b="1" dirty="0">
                <a:solidFill>
                  <a:srgbClr val="FFFFFF"/>
                </a:solidFill>
                <a:latin typeface="Garamond" panose="02020404030301010803" pitchFamily="18" charset="0"/>
              </a:rPr>
              <a:t>Spiritual laws must be priority (Dan. 1:8-16, 3:13-18; Acts 5:28-29).</a:t>
            </a:r>
          </a:p>
        </p:txBody>
      </p:sp>
    </p:spTree>
    <p:extLst>
      <p:ext uri="{BB962C8B-B14F-4D97-AF65-F5344CB8AC3E}">
        <p14:creationId xmlns:p14="http://schemas.microsoft.com/office/powerpoint/2010/main" val="3744889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4" name="Rectangle 8207">
            <a:extLst>
              <a:ext uri="{FF2B5EF4-FFF2-40B4-BE49-F238E27FC236}">
                <a16:creationId xmlns:a16="http://schemas.microsoft.com/office/drawing/2014/main" id="{F8446B12-7391-4711-8B31-112A0B896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BD48FC-A800-4A92-CA59-32DCAB2F5C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649" y="4428000"/>
            <a:ext cx="5463679" cy="1400400"/>
          </a:xfrm>
        </p:spPr>
        <p:txBody>
          <a:bodyPr wrap="square" anchor="b">
            <a:normAutofit fontScale="90000"/>
          </a:bodyPr>
          <a:lstStyle/>
          <a:p>
            <a:pPr algn="l"/>
            <a:r>
              <a:rPr lang="en-US" sz="4800" b="1" dirty="0">
                <a:solidFill>
                  <a:schemeClr val="bg1"/>
                </a:solidFill>
                <a:latin typeface="Garamond" panose="02020404030301010803" pitchFamily="18" charset="0"/>
              </a:rPr>
              <a:t>Civil Government &amp; The Christian</a:t>
            </a:r>
          </a:p>
        </p:txBody>
      </p:sp>
      <p:pic>
        <p:nvPicPr>
          <p:cNvPr id="8194" name="Picture 2" descr="Civil Government – IMSolutions">
            <a:extLst>
              <a:ext uri="{FF2B5EF4-FFF2-40B4-BE49-F238E27FC236}">
                <a16:creationId xmlns:a16="http://schemas.microsoft.com/office/drawing/2014/main" id="{0909DF81-2524-02AB-D3F9-F2F387E26B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34" r="1" b="1"/>
          <a:stretch/>
        </p:blipFill>
        <p:spPr bwMode="auto">
          <a:xfrm>
            <a:off x="20" y="-1"/>
            <a:ext cx="9143980" cy="3984912"/>
          </a:xfrm>
          <a:custGeom>
            <a:avLst/>
            <a:gdLst/>
            <a:ahLst/>
            <a:cxnLst/>
            <a:rect l="l" t="t" r="r" b="b"/>
            <a:pathLst>
              <a:path w="12192000" h="3984912">
                <a:moveTo>
                  <a:pt x="0" y="0"/>
                </a:moveTo>
                <a:lnTo>
                  <a:pt x="12192000" y="0"/>
                </a:lnTo>
                <a:lnTo>
                  <a:pt x="12192000" y="566059"/>
                </a:lnTo>
                <a:lnTo>
                  <a:pt x="12192000" y="794037"/>
                </a:lnTo>
                <a:lnTo>
                  <a:pt x="12192000" y="2336800"/>
                </a:lnTo>
                <a:lnTo>
                  <a:pt x="12192000" y="2631227"/>
                </a:lnTo>
                <a:lnTo>
                  <a:pt x="12192000" y="3908712"/>
                </a:lnTo>
                <a:lnTo>
                  <a:pt x="9439275" y="3984912"/>
                </a:lnTo>
                <a:lnTo>
                  <a:pt x="5572127" y="3737262"/>
                </a:lnTo>
                <a:lnTo>
                  <a:pt x="0" y="3908712"/>
                </a:lnTo>
                <a:lnTo>
                  <a:pt x="0" y="2631227"/>
                </a:lnTo>
                <a:lnTo>
                  <a:pt x="0" y="2336800"/>
                </a:lnTo>
                <a:lnTo>
                  <a:pt x="0" y="794037"/>
                </a:lnTo>
                <a:lnTo>
                  <a:pt x="0" y="56605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215" name="Group 8209">
            <a:extLst>
              <a:ext uri="{FF2B5EF4-FFF2-40B4-BE49-F238E27FC236}">
                <a16:creationId xmlns:a16="http://schemas.microsoft.com/office/drawing/2014/main" id="{AC0B7807-0C83-4963-821A-69B172722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9144000" cy="757168"/>
            <a:chOff x="0" y="2959818"/>
            <a:chExt cx="12192000" cy="757168"/>
          </a:xfrm>
        </p:grpSpPr>
        <p:sp>
          <p:nvSpPr>
            <p:cNvPr id="8211" name="Freeform: Shape 8210">
              <a:extLst>
                <a:ext uri="{FF2B5EF4-FFF2-40B4-BE49-F238E27FC236}">
                  <a16:creationId xmlns:a16="http://schemas.microsoft.com/office/drawing/2014/main" id="{BB027EC7-3252-48A2-A7A4-1741F72E4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16" name="Freeform: Shape 8211">
              <a:extLst>
                <a:ext uri="{FF2B5EF4-FFF2-40B4-BE49-F238E27FC236}">
                  <a16:creationId xmlns:a16="http://schemas.microsoft.com/office/drawing/2014/main" id="{4EBC51E4-7477-4290-BBD0-18AD942C3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3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7655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</TotalTime>
  <Words>1692</Words>
  <Application>Microsoft Macintosh PowerPoint</Application>
  <PresentationFormat>On-screen Show (4:3)</PresentationFormat>
  <Paragraphs>35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Garamond</vt:lpstr>
      <vt:lpstr>Office Theme</vt:lpstr>
      <vt:lpstr>Civil Government &amp; The Christian</vt:lpstr>
      <vt:lpstr>Civil Government:</vt:lpstr>
      <vt:lpstr>Ordained of God </vt:lpstr>
      <vt:lpstr>Romans 13:1-7 </vt:lpstr>
      <vt:lpstr>Romans 13:1-7 </vt:lpstr>
      <vt:lpstr>Romans 13:1-7 </vt:lpstr>
      <vt:lpstr>Romans 13:1-7 </vt:lpstr>
      <vt:lpstr>Romans 13:1-7 </vt:lpstr>
      <vt:lpstr>Romans 13:1-7 </vt:lpstr>
      <vt:lpstr>Romans 13:1-7 </vt:lpstr>
      <vt:lpstr>Proper Mindset</vt:lpstr>
      <vt:lpstr>Civil Government &amp; The Christian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Civil Government &amp; The Christian</dc:title>
  <dc:creator>Ian Rice</dc:creator>
  <cp:lastModifiedBy>Ian Rice</cp:lastModifiedBy>
  <cp:revision>3</cp:revision>
  <dcterms:created xsi:type="dcterms:W3CDTF">2022-06-26T12:06:24Z</dcterms:created>
  <dcterms:modified xsi:type="dcterms:W3CDTF">2022-06-26T12:42:08Z</dcterms:modified>
</cp:coreProperties>
</file>