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8" d="100"/>
          <a:sy n="118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4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7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5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0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9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8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33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8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67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6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47983-0BA2-D448-B625-7E0D3086B30A}" type="datetimeFigureOut">
              <a:rPr lang="en-US" smtClean="0"/>
              <a:t>9/28/24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1F35BF-46C9-D740-85DA-250459A4A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7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inessman at sunset on top of a cliff with dramatic sky and clouds below">
            <a:extLst>
              <a:ext uri="{FF2B5EF4-FFF2-40B4-BE49-F238E27FC236}">
                <a16:creationId xmlns:a16="http://schemas.microsoft.com/office/drawing/2014/main" id="{81C633C8-5169-09D1-7CC8-0D1D47B47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850"/>
            <a:ext cx="9144000" cy="519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FB04D-68A1-AD0D-213D-47AF619A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2830285"/>
            <a:ext cx="4463143" cy="1909763"/>
          </a:xfrm>
        </p:spPr>
        <p:txBody>
          <a:bodyPr/>
          <a:lstStyle/>
          <a:p>
            <a:r>
              <a:rPr lang="en-US" b="1" dirty="0"/>
              <a:t>Courage of Convictions</a:t>
            </a:r>
          </a:p>
        </p:txBody>
      </p:sp>
    </p:spTree>
    <p:extLst>
      <p:ext uri="{BB962C8B-B14F-4D97-AF65-F5344CB8AC3E}">
        <p14:creationId xmlns:p14="http://schemas.microsoft.com/office/powerpoint/2010/main" val="2611275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9CB0874-88B8-43D3-B0B6-C32F790F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FD067A-52BE-40EE-B7CA-391830B9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2561771"/>
            <a:chOff x="0" y="0"/>
            <a:chExt cx="12192000" cy="256177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CDA7855-806B-4A02-9C19-24872E4D8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AFE70DE-5BEC-4E54-98D2-48C13E149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93B4F3-F0AE-0DB3-B0D1-1B03F4AA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8" y="478971"/>
            <a:ext cx="7206342" cy="1269315"/>
          </a:xfrm>
        </p:spPr>
        <p:txBody>
          <a:bodyPr anchor="b">
            <a:noAutofit/>
          </a:bodyPr>
          <a:lstStyle/>
          <a:p>
            <a:r>
              <a:rPr lang="en-US" sz="5400" b="1" dirty="0"/>
              <a:t>Courage Of Convictions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15B8CC4-8CCE-428F-AE7E-28D178984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2027156"/>
            <a:ext cx="9144000" cy="757168"/>
            <a:chOff x="0" y="2959818"/>
            <a:chExt cx="12192000" cy="75716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6359FA2-E374-4073-8269-E10D2AE74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A1F0E66-9B5E-4980-8AEC-B4D144B48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1370-96D7-C18E-C4E4-11044C60F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8" y="2840641"/>
            <a:ext cx="7794172" cy="353838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Gamaliel – Wait and see (Acts 5:33-39)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Felix – Wait until later (Acts 24:25)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Agrippa – Almost (Acts 26:28)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 on Pentecost (Acts 2:1-47)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Eunuch (Acts 8:26-40)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b="1" kern="1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Saul of Tarsus (Acts 7:58-8:3; 9:1-22; 22:3-4; 23:6; Phil. 3:4-9)</a:t>
            </a:r>
          </a:p>
        </p:txBody>
      </p:sp>
    </p:spTree>
    <p:extLst>
      <p:ext uri="{BB962C8B-B14F-4D97-AF65-F5344CB8AC3E}">
        <p14:creationId xmlns:p14="http://schemas.microsoft.com/office/powerpoint/2010/main" val="3744832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inessman at sunset on top of a cliff with dramatic sky and clouds below">
            <a:extLst>
              <a:ext uri="{FF2B5EF4-FFF2-40B4-BE49-F238E27FC236}">
                <a16:creationId xmlns:a16="http://schemas.microsoft.com/office/drawing/2014/main" id="{81C633C8-5169-09D1-7CC8-0D1D47B47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850"/>
            <a:ext cx="9144000" cy="519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FB04D-68A1-AD0D-213D-47AF619A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2830285"/>
            <a:ext cx="4463143" cy="1909763"/>
          </a:xfrm>
        </p:spPr>
        <p:txBody>
          <a:bodyPr/>
          <a:lstStyle/>
          <a:p>
            <a:r>
              <a:rPr lang="en-US" b="1" dirty="0"/>
              <a:t>Courage of Convictions</a:t>
            </a:r>
          </a:p>
        </p:txBody>
      </p:sp>
    </p:spTree>
    <p:extLst>
      <p:ext uri="{BB962C8B-B14F-4D97-AF65-F5344CB8AC3E}">
        <p14:creationId xmlns:p14="http://schemas.microsoft.com/office/powerpoint/2010/main" val="2985310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63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Courage of Convictions</vt:lpstr>
      <vt:lpstr>Courage Of Convictions</vt:lpstr>
      <vt:lpstr>Courage of Convictions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</cp:revision>
  <dcterms:created xsi:type="dcterms:W3CDTF">2024-09-28T18:59:26Z</dcterms:created>
  <dcterms:modified xsi:type="dcterms:W3CDTF">2024-09-28T19:30:01Z</dcterms:modified>
</cp:coreProperties>
</file>