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38"/>
  </p:normalViewPr>
  <p:slideViewPr>
    <p:cSldViewPr snapToGrid="0">
      <p:cViewPr varScale="1">
        <p:scale>
          <a:sx n="120" d="100"/>
          <a:sy n="120" d="100"/>
        </p:scale>
        <p:origin x="164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A7CA77-5608-43D1-906F-4469CD473F6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428942D-D2DF-4D33-9196-9C3C23889445}">
      <dgm:prSet/>
      <dgm:spPr/>
      <dgm:t>
        <a:bodyPr/>
        <a:lstStyle/>
        <a:p>
          <a:r>
            <a:rPr lang="en-US" b="1"/>
            <a:t>Gen. 1:26</a:t>
          </a:r>
          <a:r>
            <a:rPr lang="en-US"/>
            <a:t> – “Let </a:t>
          </a:r>
          <a:r>
            <a:rPr lang="en-US" b="1"/>
            <a:t>Us</a:t>
          </a:r>
          <a:r>
            <a:rPr lang="en-US"/>
            <a:t> make man in </a:t>
          </a:r>
          <a:r>
            <a:rPr lang="en-US" b="1"/>
            <a:t>Our</a:t>
          </a:r>
          <a:r>
            <a:rPr lang="en-US"/>
            <a:t> image” → Plural “Elohim”</a:t>
          </a:r>
        </a:p>
      </dgm:t>
    </dgm:pt>
    <dgm:pt modelId="{58BDB4DB-1BFF-4945-9437-B1FE05A00625}" type="parTrans" cxnId="{4668487E-66BC-4760-9449-239AC37646F8}">
      <dgm:prSet/>
      <dgm:spPr/>
      <dgm:t>
        <a:bodyPr/>
        <a:lstStyle/>
        <a:p>
          <a:endParaRPr lang="en-US"/>
        </a:p>
      </dgm:t>
    </dgm:pt>
    <dgm:pt modelId="{81599ACC-72BC-423A-B89C-EE4291BE5200}" type="sibTrans" cxnId="{4668487E-66BC-4760-9449-239AC37646F8}">
      <dgm:prSet/>
      <dgm:spPr/>
      <dgm:t>
        <a:bodyPr/>
        <a:lstStyle/>
        <a:p>
          <a:endParaRPr lang="en-US"/>
        </a:p>
      </dgm:t>
    </dgm:pt>
    <dgm:pt modelId="{E5DA9735-FCDA-4AD0-AC1F-9963E2F354A0}">
      <dgm:prSet/>
      <dgm:spPr/>
      <dgm:t>
        <a:bodyPr/>
        <a:lstStyle/>
        <a:p>
          <a:r>
            <a:rPr lang="en-US"/>
            <a:t>Refers to </a:t>
          </a:r>
          <a:r>
            <a:rPr lang="en-US" b="1"/>
            <a:t>divine plurality</a:t>
          </a:r>
          <a:r>
            <a:rPr lang="en-US"/>
            <a:t>, not angels (Acts 17:28-29)</a:t>
          </a:r>
        </a:p>
      </dgm:t>
    </dgm:pt>
    <dgm:pt modelId="{67945160-AC97-4BDF-8319-6EC8DE8D1D6E}" type="parTrans" cxnId="{26F8229C-57AA-4339-8AA7-3A99F8949C4C}">
      <dgm:prSet/>
      <dgm:spPr/>
      <dgm:t>
        <a:bodyPr/>
        <a:lstStyle/>
        <a:p>
          <a:endParaRPr lang="en-US"/>
        </a:p>
      </dgm:t>
    </dgm:pt>
    <dgm:pt modelId="{53158DE6-DF70-4AAF-A03D-B99B35291307}" type="sibTrans" cxnId="{26F8229C-57AA-4339-8AA7-3A99F8949C4C}">
      <dgm:prSet/>
      <dgm:spPr/>
      <dgm:t>
        <a:bodyPr/>
        <a:lstStyle/>
        <a:p>
          <a:endParaRPr lang="en-US"/>
        </a:p>
      </dgm:t>
    </dgm:pt>
    <dgm:pt modelId="{446F24AE-A26C-4ED2-8AC1-EA6C869BE9E2}">
      <dgm:prSet/>
      <dgm:spPr/>
      <dgm:t>
        <a:bodyPr/>
        <a:lstStyle/>
        <a:p>
          <a:r>
            <a:rPr lang="en-US"/>
            <a:t>Father, Son, Spirit </a:t>
          </a:r>
          <a:r>
            <a:rPr lang="en-US" b="1"/>
            <a:t>all involved </a:t>
          </a:r>
          <a:r>
            <a:rPr lang="en-US"/>
            <a:t>in creation (Job 26:13; Jn. 1:3)</a:t>
          </a:r>
        </a:p>
      </dgm:t>
    </dgm:pt>
    <dgm:pt modelId="{471B42E1-855F-41AB-88C5-4977F5D68073}" type="parTrans" cxnId="{BAFAE296-801C-482D-A41C-62A3B7B79852}">
      <dgm:prSet/>
      <dgm:spPr/>
      <dgm:t>
        <a:bodyPr/>
        <a:lstStyle/>
        <a:p>
          <a:endParaRPr lang="en-US"/>
        </a:p>
      </dgm:t>
    </dgm:pt>
    <dgm:pt modelId="{D35CCAD2-7DCB-4A78-BE9B-ADC0386B7FF4}" type="sibTrans" cxnId="{BAFAE296-801C-482D-A41C-62A3B7B79852}">
      <dgm:prSet/>
      <dgm:spPr/>
      <dgm:t>
        <a:bodyPr/>
        <a:lstStyle/>
        <a:p>
          <a:endParaRPr lang="en-US"/>
        </a:p>
      </dgm:t>
    </dgm:pt>
    <dgm:pt modelId="{3315FD90-656D-A342-BFF9-FAC6CAE2755C}" type="pres">
      <dgm:prSet presAssocID="{53A7CA77-5608-43D1-906F-4469CD473F6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6CE4F13-1356-8A46-97C8-D3B465810C87}" type="pres">
      <dgm:prSet presAssocID="{5428942D-D2DF-4D33-9196-9C3C23889445}" presName="hierRoot1" presStyleCnt="0"/>
      <dgm:spPr/>
    </dgm:pt>
    <dgm:pt modelId="{448EBC23-F65B-C340-A345-0825AFA0F326}" type="pres">
      <dgm:prSet presAssocID="{5428942D-D2DF-4D33-9196-9C3C23889445}" presName="composite" presStyleCnt="0"/>
      <dgm:spPr/>
    </dgm:pt>
    <dgm:pt modelId="{896C17F9-E43B-5441-9D79-1D57568172A1}" type="pres">
      <dgm:prSet presAssocID="{5428942D-D2DF-4D33-9196-9C3C23889445}" presName="background" presStyleLbl="node0" presStyleIdx="0" presStyleCnt="3"/>
      <dgm:spPr/>
    </dgm:pt>
    <dgm:pt modelId="{24B7F686-4653-5A49-8B64-78164C0D6F2F}" type="pres">
      <dgm:prSet presAssocID="{5428942D-D2DF-4D33-9196-9C3C23889445}" presName="text" presStyleLbl="fgAcc0" presStyleIdx="0" presStyleCnt="3">
        <dgm:presLayoutVars>
          <dgm:chPref val="3"/>
        </dgm:presLayoutVars>
      </dgm:prSet>
      <dgm:spPr/>
    </dgm:pt>
    <dgm:pt modelId="{B6628E3E-3C02-D849-8CD0-429EA012BD04}" type="pres">
      <dgm:prSet presAssocID="{5428942D-D2DF-4D33-9196-9C3C23889445}" presName="hierChild2" presStyleCnt="0"/>
      <dgm:spPr/>
    </dgm:pt>
    <dgm:pt modelId="{7B387140-40FA-8147-9FA7-414929A9C115}" type="pres">
      <dgm:prSet presAssocID="{E5DA9735-FCDA-4AD0-AC1F-9963E2F354A0}" presName="hierRoot1" presStyleCnt="0"/>
      <dgm:spPr/>
    </dgm:pt>
    <dgm:pt modelId="{362F4CC9-6CBB-7346-A356-C959AC6C95B0}" type="pres">
      <dgm:prSet presAssocID="{E5DA9735-FCDA-4AD0-AC1F-9963E2F354A0}" presName="composite" presStyleCnt="0"/>
      <dgm:spPr/>
    </dgm:pt>
    <dgm:pt modelId="{25B86D97-C172-0442-A221-D47C797AB8D0}" type="pres">
      <dgm:prSet presAssocID="{E5DA9735-FCDA-4AD0-AC1F-9963E2F354A0}" presName="background" presStyleLbl="node0" presStyleIdx="1" presStyleCnt="3"/>
      <dgm:spPr/>
    </dgm:pt>
    <dgm:pt modelId="{660F5A85-07D6-214E-84A1-F97398AD0D44}" type="pres">
      <dgm:prSet presAssocID="{E5DA9735-FCDA-4AD0-AC1F-9963E2F354A0}" presName="text" presStyleLbl="fgAcc0" presStyleIdx="1" presStyleCnt="3">
        <dgm:presLayoutVars>
          <dgm:chPref val="3"/>
        </dgm:presLayoutVars>
      </dgm:prSet>
      <dgm:spPr/>
    </dgm:pt>
    <dgm:pt modelId="{419B4A01-D9AE-194F-B3D9-D96BE4385C36}" type="pres">
      <dgm:prSet presAssocID="{E5DA9735-FCDA-4AD0-AC1F-9963E2F354A0}" presName="hierChild2" presStyleCnt="0"/>
      <dgm:spPr/>
    </dgm:pt>
    <dgm:pt modelId="{B652032B-F5E3-6049-A736-EA65C2E451FD}" type="pres">
      <dgm:prSet presAssocID="{446F24AE-A26C-4ED2-8AC1-EA6C869BE9E2}" presName="hierRoot1" presStyleCnt="0"/>
      <dgm:spPr/>
    </dgm:pt>
    <dgm:pt modelId="{D34BE5F9-B71F-9345-8E28-FAAE03257A86}" type="pres">
      <dgm:prSet presAssocID="{446F24AE-A26C-4ED2-8AC1-EA6C869BE9E2}" presName="composite" presStyleCnt="0"/>
      <dgm:spPr/>
    </dgm:pt>
    <dgm:pt modelId="{5CE485A4-C2C5-7040-8FC9-9FE28CEAAD7E}" type="pres">
      <dgm:prSet presAssocID="{446F24AE-A26C-4ED2-8AC1-EA6C869BE9E2}" presName="background" presStyleLbl="node0" presStyleIdx="2" presStyleCnt="3"/>
      <dgm:spPr/>
    </dgm:pt>
    <dgm:pt modelId="{CABFE76C-7EB5-5D43-BEEB-457FA6C9B936}" type="pres">
      <dgm:prSet presAssocID="{446F24AE-A26C-4ED2-8AC1-EA6C869BE9E2}" presName="text" presStyleLbl="fgAcc0" presStyleIdx="2" presStyleCnt="3">
        <dgm:presLayoutVars>
          <dgm:chPref val="3"/>
        </dgm:presLayoutVars>
      </dgm:prSet>
      <dgm:spPr/>
    </dgm:pt>
    <dgm:pt modelId="{F89099D8-A794-0C45-B537-5487D5754279}" type="pres">
      <dgm:prSet presAssocID="{446F24AE-A26C-4ED2-8AC1-EA6C869BE9E2}" presName="hierChild2" presStyleCnt="0"/>
      <dgm:spPr/>
    </dgm:pt>
  </dgm:ptLst>
  <dgm:cxnLst>
    <dgm:cxn modelId="{283FB646-2CCE-284D-B74C-A0FB7285CA3C}" type="presOf" srcId="{53A7CA77-5608-43D1-906F-4469CD473F64}" destId="{3315FD90-656D-A342-BFF9-FAC6CAE2755C}" srcOrd="0" destOrd="0" presId="urn:microsoft.com/office/officeart/2005/8/layout/hierarchy1"/>
    <dgm:cxn modelId="{02228D49-929C-D247-9D4F-5169D1156EF9}" type="presOf" srcId="{5428942D-D2DF-4D33-9196-9C3C23889445}" destId="{24B7F686-4653-5A49-8B64-78164C0D6F2F}" srcOrd="0" destOrd="0" presId="urn:microsoft.com/office/officeart/2005/8/layout/hierarchy1"/>
    <dgm:cxn modelId="{5CD25A6D-DC6F-A34F-877B-B9EC0BCD988B}" type="presOf" srcId="{E5DA9735-FCDA-4AD0-AC1F-9963E2F354A0}" destId="{660F5A85-07D6-214E-84A1-F97398AD0D44}" srcOrd="0" destOrd="0" presId="urn:microsoft.com/office/officeart/2005/8/layout/hierarchy1"/>
    <dgm:cxn modelId="{4668487E-66BC-4760-9449-239AC37646F8}" srcId="{53A7CA77-5608-43D1-906F-4469CD473F64}" destId="{5428942D-D2DF-4D33-9196-9C3C23889445}" srcOrd="0" destOrd="0" parTransId="{58BDB4DB-1BFF-4945-9437-B1FE05A00625}" sibTransId="{81599ACC-72BC-423A-B89C-EE4291BE5200}"/>
    <dgm:cxn modelId="{BAFAE296-801C-482D-A41C-62A3B7B79852}" srcId="{53A7CA77-5608-43D1-906F-4469CD473F64}" destId="{446F24AE-A26C-4ED2-8AC1-EA6C869BE9E2}" srcOrd="2" destOrd="0" parTransId="{471B42E1-855F-41AB-88C5-4977F5D68073}" sibTransId="{D35CCAD2-7DCB-4A78-BE9B-ADC0386B7FF4}"/>
    <dgm:cxn modelId="{26F8229C-57AA-4339-8AA7-3A99F8949C4C}" srcId="{53A7CA77-5608-43D1-906F-4469CD473F64}" destId="{E5DA9735-FCDA-4AD0-AC1F-9963E2F354A0}" srcOrd="1" destOrd="0" parTransId="{67945160-AC97-4BDF-8319-6EC8DE8D1D6E}" sibTransId="{53158DE6-DF70-4AAF-A03D-B99B35291307}"/>
    <dgm:cxn modelId="{6DC5E3E9-1C93-5846-A2BC-D217D760F2E0}" type="presOf" srcId="{446F24AE-A26C-4ED2-8AC1-EA6C869BE9E2}" destId="{CABFE76C-7EB5-5D43-BEEB-457FA6C9B936}" srcOrd="0" destOrd="0" presId="urn:microsoft.com/office/officeart/2005/8/layout/hierarchy1"/>
    <dgm:cxn modelId="{CB51AA73-80EE-3E40-BD9F-4A2B1478ED04}" type="presParOf" srcId="{3315FD90-656D-A342-BFF9-FAC6CAE2755C}" destId="{C6CE4F13-1356-8A46-97C8-D3B465810C87}" srcOrd="0" destOrd="0" presId="urn:microsoft.com/office/officeart/2005/8/layout/hierarchy1"/>
    <dgm:cxn modelId="{ACD90F99-3D65-114D-8D29-B02623D4BE83}" type="presParOf" srcId="{C6CE4F13-1356-8A46-97C8-D3B465810C87}" destId="{448EBC23-F65B-C340-A345-0825AFA0F326}" srcOrd="0" destOrd="0" presId="urn:microsoft.com/office/officeart/2005/8/layout/hierarchy1"/>
    <dgm:cxn modelId="{00B01EA8-51DD-4146-9D4F-880B57AD5AF6}" type="presParOf" srcId="{448EBC23-F65B-C340-A345-0825AFA0F326}" destId="{896C17F9-E43B-5441-9D79-1D57568172A1}" srcOrd="0" destOrd="0" presId="urn:microsoft.com/office/officeart/2005/8/layout/hierarchy1"/>
    <dgm:cxn modelId="{39B6BF9F-312D-2A4B-87ED-C4D1781AB580}" type="presParOf" srcId="{448EBC23-F65B-C340-A345-0825AFA0F326}" destId="{24B7F686-4653-5A49-8B64-78164C0D6F2F}" srcOrd="1" destOrd="0" presId="urn:microsoft.com/office/officeart/2005/8/layout/hierarchy1"/>
    <dgm:cxn modelId="{C0F289E3-11B4-7142-AA4E-C35F8DB00D1F}" type="presParOf" srcId="{C6CE4F13-1356-8A46-97C8-D3B465810C87}" destId="{B6628E3E-3C02-D849-8CD0-429EA012BD04}" srcOrd="1" destOrd="0" presId="urn:microsoft.com/office/officeart/2005/8/layout/hierarchy1"/>
    <dgm:cxn modelId="{AFF19730-87D9-564F-A32A-1224C04E38C4}" type="presParOf" srcId="{3315FD90-656D-A342-BFF9-FAC6CAE2755C}" destId="{7B387140-40FA-8147-9FA7-414929A9C115}" srcOrd="1" destOrd="0" presId="urn:microsoft.com/office/officeart/2005/8/layout/hierarchy1"/>
    <dgm:cxn modelId="{A1A990AF-E5A9-BD42-918B-14BC0911932A}" type="presParOf" srcId="{7B387140-40FA-8147-9FA7-414929A9C115}" destId="{362F4CC9-6CBB-7346-A356-C959AC6C95B0}" srcOrd="0" destOrd="0" presId="urn:microsoft.com/office/officeart/2005/8/layout/hierarchy1"/>
    <dgm:cxn modelId="{69B96518-626B-E045-A72E-DE95C8989587}" type="presParOf" srcId="{362F4CC9-6CBB-7346-A356-C959AC6C95B0}" destId="{25B86D97-C172-0442-A221-D47C797AB8D0}" srcOrd="0" destOrd="0" presId="urn:microsoft.com/office/officeart/2005/8/layout/hierarchy1"/>
    <dgm:cxn modelId="{FD5CAC8F-AC93-ED41-9C3B-6D4E2BAE6ED1}" type="presParOf" srcId="{362F4CC9-6CBB-7346-A356-C959AC6C95B0}" destId="{660F5A85-07D6-214E-84A1-F97398AD0D44}" srcOrd="1" destOrd="0" presId="urn:microsoft.com/office/officeart/2005/8/layout/hierarchy1"/>
    <dgm:cxn modelId="{080D437D-79CF-E94B-91D0-B723696788D6}" type="presParOf" srcId="{7B387140-40FA-8147-9FA7-414929A9C115}" destId="{419B4A01-D9AE-194F-B3D9-D96BE4385C36}" srcOrd="1" destOrd="0" presId="urn:microsoft.com/office/officeart/2005/8/layout/hierarchy1"/>
    <dgm:cxn modelId="{9E6E8C61-A280-F440-9919-D84FBFE89FB0}" type="presParOf" srcId="{3315FD90-656D-A342-BFF9-FAC6CAE2755C}" destId="{B652032B-F5E3-6049-A736-EA65C2E451FD}" srcOrd="2" destOrd="0" presId="urn:microsoft.com/office/officeart/2005/8/layout/hierarchy1"/>
    <dgm:cxn modelId="{B0D8C880-C565-5643-B1C5-7F6238D5275A}" type="presParOf" srcId="{B652032B-F5E3-6049-A736-EA65C2E451FD}" destId="{D34BE5F9-B71F-9345-8E28-FAAE03257A86}" srcOrd="0" destOrd="0" presId="urn:microsoft.com/office/officeart/2005/8/layout/hierarchy1"/>
    <dgm:cxn modelId="{4814BCAD-442A-634A-80F6-B7067817FE5C}" type="presParOf" srcId="{D34BE5F9-B71F-9345-8E28-FAAE03257A86}" destId="{5CE485A4-C2C5-7040-8FC9-9FE28CEAAD7E}" srcOrd="0" destOrd="0" presId="urn:microsoft.com/office/officeart/2005/8/layout/hierarchy1"/>
    <dgm:cxn modelId="{65D5A907-C825-3041-AF79-F58748704AB1}" type="presParOf" srcId="{D34BE5F9-B71F-9345-8E28-FAAE03257A86}" destId="{CABFE76C-7EB5-5D43-BEEB-457FA6C9B936}" srcOrd="1" destOrd="0" presId="urn:microsoft.com/office/officeart/2005/8/layout/hierarchy1"/>
    <dgm:cxn modelId="{9810EAEF-543E-7A4F-A8F3-01C1837700BA}" type="presParOf" srcId="{B652032B-F5E3-6049-A736-EA65C2E451FD}" destId="{F89099D8-A794-0C45-B537-5487D575427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BF18A9-C755-4DF9-B96F-21606903FA6F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DB4FFBD-4856-4003-99FD-954F15F287E4}">
      <dgm:prSet/>
      <dgm:spPr/>
      <dgm:t>
        <a:bodyPr/>
        <a:lstStyle/>
        <a:p>
          <a:r>
            <a:rPr lang="en-US" b="1"/>
            <a:t>Exod. 3</a:t>
          </a:r>
          <a:r>
            <a:rPr lang="en-US"/>
            <a:t> – Burning bush encounter with “Jehovah”</a:t>
          </a:r>
        </a:p>
      </dgm:t>
    </dgm:pt>
    <dgm:pt modelId="{181E6E70-D0ED-4552-AAE6-118D7C7CBFA5}" type="parTrans" cxnId="{699E8436-FE72-4625-BBBF-CB55A1B8C4C6}">
      <dgm:prSet/>
      <dgm:spPr/>
      <dgm:t>
        <a:bodyPr/>
        <a:lstStyle/>
        <a:p>
          <a:endParaRPr lang="en-US"/>
        </a:p>
      </dgm:t>
    </dgm:pt>
    <dgm:pt modelId="{9AC34451-0AE4-441F-B584-036787D7FE55}" type="sibTrans" cxnId="{699E8436-FE72-4625-BBBF-CB55A1B8C4C6}">
      <dgm:prSet/>
      <dgm:spPr/>
      <dgm:t>
        <a:bodyPr/>
        <a:lstStyle/>
        <a:p>
          <a:endParaRPr lang="en-US"/>
        </a:p>
      </dgm:t>
    </dgm:pt>
    <dgm:pt modelId="{A0AB6189-49D7-4F50-BB59-CF8DA161FA55}">
      <dgm:prSet/>
      <dgm:spPr/>
      <dgm:t>
        <a:bodyPr/>
        <a:lstStyle/>
        <a:p>
          <a:r>
            <a:rPr lang="en-US"/>
            <a:t>Holy ground → remove sandals (Exod. 3:5)</a:t>
          </a:r>
        </a:p>
      </dgm:t>
    </dgm:pt>
    <dgm:pt modelId="{42380A93-994E-4700-AF88-49365321B216}" type="parTrans" cxnId="{745ACB2E-02BC-4541-BDD7-216F22FA9615}">
      <dgm:prSet/>
      <dgm:spPr/>
      <dgm:t>
        <a:bodyPr/>
        <a:lstStyle/>
        <a:p>
          <a:endParaRPr lang="en-US"/>
        </a:p>
      </dgm:t>
    </dgm:pt>
    <dgm:pt modelId="{4D8BA8B9-D28B-4A47-B751-C2933431ADF6}" type="sibTrans" cxnId="{745ACB2E-02BC-4541-BDD7-216F22FA9615}">
      <dgm:prSet/>
      <dgm:spPr/>
      <dgm:t>
        <a:bodyPr/>
        <a:lstStyle/>
        <a:p>
          <a:endParaRPr lang="en-US"/>
        </a:p>
      </dgm:t>
    </dgm:pt>
    <dgm:pt modelId="{5BC91D78-778F-477C-8788-B9801A393697}">
      <dgm:prSet/>
      <dgm:spPr/>
      <dgm:t>
        <a:bodyPr/>
        <a:lstStyle/>
        <a:p>
          <a:r>
            <a:rPr lang="en-US"/>
            <a:t>Covenant name revealed to Moses</a:t>
          </a:r>
        </a:p>
      </dgm:t>
    </dgm:pt>
    <dgm:pt modelId="{8E535D8D-91E9-4191-B072-B48B56ED56AB}" type="parTrans" cxnId="{414C68B3-443D-4305-9B7C-77C1D8941FDF}">
      <dgm:prSet/>
      <dgm:spPr/>
      <dgm:t>
        <a:bodyPr/>
        <a:lstStyle/>
        <a:p>
          <a:endParaRPr lang="en-US"/>
        </a:p>
      </dgm:t>
    </dgm:pt>
    <dgm:pt modelId="{EE22F4C7-11AF-47C9-A118-423234007AB7}" type="sibTrans" cxnId="{414C68B3-443D-4305-9B7C-77C1D8941FDF}">
      <dgm:prSet/>
      <dgm:spPr/>
      <dgm:t>
        <a:bodyPr/>
        <a:lstStyle/>
        <a:p>
          <a:endParaRPr lang="en-US"/>
        </a:p>
      </dgm:t>
    </dgm:pt>
    <dgm:pt modelId="{73576571-4082-1745-8519-42F0161D292A}" type="pres">
      <dgm:prSet presAssocID="{3ABF18A9-C755-4DF9-B96F-21606903FA6F}" presName="diagram" presStyleCnt="0">
        <dgm:presLayoutVars>
          <dgm:dir/>
          <dgm:resizeHandles val="exact"/>
        </dgm:presLayoutVars>
      </dgm:prSet>
      <dgm:spPr/>
    </dgm:pt>
    <dgm:pt modelId="{814AF86C-A49F-3047-A483-55D3C37055D9}" type="pres">
      <dgm:prSet presAssocID="{2DB4FFBD-4856-4003-99FD-954F15F287E4}" presName="node" presStyleLbl="node1" presStyleIdx="0" presStyleCnt="3">
        <dgm:presLayoutVars>
          <dgm:bulletEnabled val="1"/>
        </dgm:presLayoutVars>
      </dgm:prSet>
      <dgm:spPr/>
    </dgm:pt>
    <dgm:pt modelId="{CD89B357-8465-A943-970A-B9A709427DB5}" type="pres">
      <dgm:prSet presAssocID="{9AC34451-0AE4-441F-B584-036787D7FE55}" presName="sibTrans" presStyleCnt="0"/>
      <dgm:spPr/>
    </dgm:pt>
    <dgm:pt modelId="{7259BC5C-557E-6A4C-885E-85574A2C27EC}" type="pres">
      <dgm:prSet presAssocID="{A0AB6189-49D7-4F50-BB59-CF8DA161FA55}" presName="node" presStyleLbl="node1" presStyleIdx="1" presStyleCnt="3">
        <dgm:presLayoutVars>
          <dgm:bulletEnabled val="1"/>
        </dgm:presLayoutVars>
      </dgm:prSet>
      <dgm:spPr/>
    </dgm:pt>
    <dgm:pt modelId="{BC6D87C8-FC9E-D74D-89EE-C09D9BE2C851}" type="pres">
      <dgm:prSet presAssocID="{4D8BA8B9-D28B-4A47-B751-C2933431ADF6}" presName="sibTrans" presStyleCnt="0"/>
      <dgm:spPr/>
    </dgm:pt>
    <dgm:pt modelId="{48DAC3DA-65FC-2044-9D81-FEDE4731CE1B}" type="pres">
      <dgm:prSet presAssocID="{5BC91D78-778F-477C-8788-B9801A393697}" presName="node" presStyleLbl="node1" presStyleIdx="2" presStyleCnt="3">
        <dgm:presLayoutVars>
          <dgm:bulletEnabled val="1"/>
        </dgm:presLayoutVars>
      </dgm:prSet>
      <dgm:spPr/>
    </dgm:pt>
  </dgm:ptLst>
  <dgm:cxnLst>
    <dgm:cxn modelId="{A8F9700B-1A30-8544-9F3F-B727B3090CA5}" type="presOf" srcId="{5BC91D78-778F-477C-8788-B9801A393697}" destId="{48DAC3DA-65FC-2044-9D81-FEDE4731CE1B}" srcOrd="0" destOrd="0" presId="urn:microsoft.com/office/officeart/2005/8/layout/default"/>
    <dgm:cxn modelId="{745ACB2E-02BC-4541-BDD7-216F22FA9615}" srcId="{3ABF18A9-C755-4DF9-B96F-21606903FA6F}" destId="{A0AB6189-49D7-4F50-BB59-CF8DA161FA55}" srcOrd="1" destOrd="0" parTransId="{42380A93-994E-4700-AF88-49365321B216}" sibTransId="{4D8BA8B9-D28B-4A47-B751-C2933431ADF6}"/>
    <dgm:cxn modelId="{E9DA5D35-71B3-A44C-9DC1-6378B81FE342}" type="presOf" srcId="{2DB4FFBD-4856-4003-99FD-954F15F287E4}" destId="{814AF86C-A49F-3047-A483-55D3C37055D9}" srcOrd="0" destOrd="0" presId="urn:microsoft.com/office/officeart/2005/8/layout/default"/>
    <dgm:cxn modelId="{699E8436-FE72-4625-BBBF-CB55A1B8C4C6}" srcId="{3ABF18A9-C755-4DF9-B96F-21606903FA6F}" destId="{2DB4FFBD-4856-4003-99FD-954F15F287E4}" srcOrd="0" destOrd="0" parTransId="{181E6E70-D0ED-4552-AAE6-118D7C7CBFA5}" sibTransId="{9AC34451-0AE4-441F-B584-036787D7FE55}"/>
    <dgm:cxn modelId="{EF0AFC9C-99A2-2D4C-B2AD-DB409DE521E3}" type="presOf" srcId="{A0AB6189-49D7-4F50-BB59-CF8DA161FA55}" destId="{7259BC5C-557E-6A4C-885E-85574A2C27EC}" srcOrd="0" destOrd="0" presId="urn:microsoft.com/office/officeart/2005/8/layout/default"/>
    <dgm:cxn modelId="{414C68B3-443D-4305-9B7C-77C1D8941FDF}" srcId="{3ABF18A9-C755-4DF9-B96F-21606903FA6F}" destId="{5BC91D78-778F-477C-8788-B9801A393697}" srcOrd="2" destOrd="0" parTransId="{8E535D8D-91E9-4191-B072-B48B56ED56AB}" sibTransId="{EE22F4C7-11AF-47C9-A118-423234007AB7}"/>
    <dgm:cxn modelId="{025E67CD-EEDD-B74B-884C-7C338D9FA795}" type="presOf" srcId="{3ABF18A9-C755-4DF9-B96F-21606903FA6F}" destId="{73576571-4082-1745-8519-42F0161D292A}" srcOrd="0" destOrd="0" presId="urn:microsoft.com/office/officeart/2005/8/layout/default"/>
    <dgm:cxn modelId="{9E7C97EF-8268-5546-9FB7-070D816E504C}" type="presParOf" srcId="{73576571-4082-1745-8519-42F0161D292A}" destId="{814AF86C-A49F-3047-A483-55D3C37055D9}" srcOrd="0" destOrd="0" presId="urn:microsoft.com/office/officeart/2005/8/layout/default"/>
    <dgm:cxn modelId="{CD0FA09C-F1A1-E246-ACC3-00F40322AD55}" type="presParOf" srcId="{73576571-4082-1745-8519-42F0161D292A}" destId="{CD89B357-8465-A943-970A-B9A709427DB5}" srcOrd="1" destOrd="0" presId="urn:microsoft.com/office/officeart/2005/8/layout/default"/>
    <dgm:cxn modelId="{D43F7287-E938-364C-9D01-8EB68F290591}" type="presParOf" srcId="{73576571-4082-1745-8519-42F0161D292A}" destId="{7259BC5C-557E-6A4C-885E-85574A2C27EC}" srcOrd="2" destOrd="0" presId="urn:microsoft.com/office/officeart/2005/8/layout/default"/>
    <dgm:cxn modelId="{443F2129-DFE6-FB42-9C0B-7707ADE0F552}" type="presParOf" srcId="{73576571-4082-1745-8519-42F0161D292A}" destId="{BC6D87C8-FC9E-D74D-89EE-C09D9BE2C851}" srcOrd="3" destOrd="0" presId="urn:microsoft.com/office/officeart/2005/8/layout/default"/>
    <dgm:cxn modelId="{E95946F3-1398-E04E-A087-DC720F335C18}" type="presParOf" srcId="{73576571-4082-1745-8519-42F0161D292A}" destId="{48DAC3DA-65FC-2044-9D81-FEDE4731CE1B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469D88-9E17-4DC7-80E7-20FDC13DEFB5}" type="doc">
      <dgm:prSet loTypeId="urn:microsoft.com/office/officeart/2005/8/layout/vProcess5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4EF29B9-1019-4530-9B74-E1AA11B96524}">
      <dgm:prSet/>
      <dgm:spPr/>
      <dgm:t>
        <a:bodyPr/>
        <a:lstStyle/>
        <a:p>
          <a:r>
            <a:rPr lang="en-US" b="1"/>
            <a:t>Josh. 5:13–15</a:t>
          </a:r>
          <a:r>
            <a:rPr lang="en-US"/>
            <a:t> – “Commander of the Lord’s Army” receives worship</a:t>
          </a:r>
        </a:p>
      </dgm:t>
    </dgm:pt>
    <dgm:pt modelId="{A5FCCB3B-7BA1-42E1-9493-169463686C71}" type="parTrans" cxnId="{7370B68E-0B62-46D0-9EBA-EF011FE691CA}">
      <dgm:prSet/>
      <dgm:spPr/>
      <dgm:t>
        <a:bodyPr/>
        <a:lstStyle/>
        <a:p>
          <a:endParaRPr lang="en-US"/>
        </a:p>
      </dgm:t>
    </dgm:pt>
    <dgm:pt modelId="{8085B2EC-2137-4F52-A054-29524BA4A3E7}" type="sibTrans" cxnId="{7370B68E-0B62-46D0-9EBA-EF011FE691CA}">
      <dgm:prSet/>
      <dgm:spPr/>
      <dgm:t>
        <a:bodyPr/>
        <a:lstStyle/>
        <a:p>
          <a:endParaRPr lang="en-US"/>
        </a:p>
      </dgm:t>
    </dgm:pt>
    <dgm:pt modelId="{BC6EDB58-55A0-4D72-812E-D532755FFB1E}">
      <dgm:prSet/>
      <dgm:spPr/>
      <dgm:t>
        <a:bodyPr/>
        <a:lstStyle/>
        <a:p>
          <a:r>
            <a:rPr lang="en-US"/>
            <a:t>Called “Jehovah” (Josh. 6:2) → perhaps pre-incarnate Christ</a:t>
          </a:r>
        </a:p>
      </dgm:t>
    </dgm:pt>
    <dgm:pt modelId="{C0BD66C5-BB57-4FE0-AA31-6A9FD81D04E3}" type="parTrans" cxnId="{B47789CF-06D7-4503-AC82-E360E224E47B}">
      <dgm:prSet/>
      <dgm:spPr/>
      <dgm:t>
        <a:bodyPr/>
        <a:lstStyle/>
        <a:p>
          <a:endParaRPr lang="en-US"/>
        </a:p>
      </dgm:t>
    </dgm:pt>
    <dgm:pt modelId="{E1EC9E27-A8F1-4319-B563-BEBFAA49866F}" type="sibTrans" cxnId="{B47789CF-06D7-4503-AC82-E360E224E47B}">
      <dgm:prSet/>
      <dgm:spPr/>
      <dgm:t>
        <a:bodyPr/>
        <a:lstStyle/>
        <a:p>
          <a:endParaRPr lang="en-US"/>
        </a:p>
      </dgm:t>
    </dgm:pt>
    <dgm:pt modelId="{7BEF61E4-421F-4080-812B-A24C43C35CC1}">
      <dgm:prSet/>
      <dgm:spPr/>
      <dgm:t>
        <a:bodyPr/>
        <a:lstStyle/>
        <a:p>
          <a:r>
            <a:rPr lang="en-US" dirty="0"/>
            <a:t>Linked to </a:t>
          </a:r>
          <a:r>
            <a:rPr lang="en-US" b="1" dirty="0"/>
            <a:t>Isaiah 6</a:t>
          </a:r>
          <a:r>
            <a:rPr lang="en-US" dirty="0"/>
            <a:t> and </a:t>
          </a:r>
          <a:r>
            <a:rPr lang="en-US" b="1" dirty="0"/>
            <a:t>John 12:38–41</a:t>
          </a:r>
          <a:endParaRPr lang="en-US" dirty="0"/>
        </a:p>
      </dgm:t>
    </dgm:pt>
    <dgm:pt modelId="{DC148E29-3205-4BD4-9D72-2452C84F32E6}" type="parTrans" cxnId="{D16C6B0E-7361-4FDD-BE0F-69C952066D85}">
      <dgm:prSet/>
      <dgm:spPr/>
      <dgm:t>
        <a:bodyPr/>
        <a:lstStyle/>
        <a:p>
          <a:endParaRPr lang="en-US"/>
        </a:p>
      </dgm:t>
    </dgm:pt>
    <dgm:pt modelId="{D45AE05A-6AFC-4D0A-9491-08BC9A87BCDF}" type="sibTrans" cxnId="{D16C6B0E-7361-4FDD-BE0F-69C952066D85}">
      <dgm:prSet/>
      <dgm:spPr/>
      <dgm:t>
        <a:bodyPr/>
        <a:lstStyle/>
        <a:p>
          <a:endParaRPr lang="en-US"/>
        </a:p>
      </dgm:t>
    </dgm:pt>
    <dgm:pt modelId="{5E94466D-0E96-0145-9E3A-020AB2A05B1F}" type="pres">
      <dgm:prSet presAssocID="{A8469D88-9E17-4DC7-80E7-20FDC13DEFB5}" presName="outerComposite" presStyleCnt="0">
        <dgm:presLayoutVars>
          <dgm:chMax val="5"/>
          <dgm:dir/>
          <dgm:resizeHandles val="exact"/>
        </dgm:presLayoutVars>
      </dgm:prSet>
      <dgm:spPr/>
    </dgm:pt>
    <dgm:pt modelId="{CB97E1B5-EE0D-3D40-B8F9-0E4B37046B2B}" type="pres">
      <dgm:prSet presAssocID="{A8469D88-9E17-4DC7-80E7-20FDC13DEFB5}" presName="dummyMaxCanvas" presStyleCnt="0">
        <dgm:presLayoutVars/>
      </dgm:prSet>
      <dgm:spPr/>
    </dgm:pt>
    <dgm:pt modelId="{B12ED7AB-291A-9A48-A58D-F6ADF36857D6}" type="pres">
      <dgm:prSet presAssocID="{A8469D88-9E17-4DC7-80E7-20FDC13DEFB5}" presName="ThreeNodes_1" presStyleLbl="node1" presStyleIdx="0" presStyleCnt="3">
        <dgm:presLayoutVars>
          <dgm:bulletEnabled val="1"/>
        </dgm:presLayoutVars>
      </dgm:prSet>
      <dgm:spPr/>
    </dgm:pt>
    <dgm:pt modelId="{F6B6801C-7F8A-BD44-BA66-828D1870D769}" type="pres">
      <dgm:prSet presAssocID="{A8469D88-9E17-4DC7-80E7-20FDC13DEFB5}" presName="ThreeNodes_2" presStyleLbl="node1" presStyleIdx="1" presStyleCnt="3">
        <dgm:presLayoutVars>
          <dgm:bulletEnabled val="1"/>
        </dgm:presLayoutVars>
      </dgm:prSet>
      <dgm:spPr/>
    </dgm:pt>
    <dgm:pt modelId="{028ED18F-D6BC-EF40-B45F-254DD90850FC}" type="pres">
      <dgm:prSet presAssocID="{A8469D88-9E17-4DC7-80E7-20FDC13DEFB5}" presName="ThreeNodes_3" presStyleLbl="node1" presStyleIdx="2" presStyleCnt="3">
        <dgm:presLayoutVars>
          <dgm:bulletEnabled val="1"/>
        </dgm:presLayoutVars>
      </dgm:prSet>
      <dgm:spPr/>
    </dgm:pt>
    <dgm:pt modelId="{A4313988-A9C9-FA47-B3AB-4867DDF9A57F}" type="pres">
      <dgm:prSet presAssocID="{A8469D88-9E17-4DC7-80E7-20FDC13DEFB5}" presName="ThreeConn_1-2" presStyleLbl="fgAccFollowNode1" presStyleIdx="0" presStyleCnt="2">
        <dgm:presLayoutVars>
          <dgm:bulletEnabled val="1"/>
        </dgm:presLayoutVars>
      </dgm:prSet>
      <dgm:spPr/>
    </dgm:pt>
    <dgm:pt modelId="{BAE47D73-9486-CA43-A4FF-A3B77AF08D8A}" type="pres">
      <dgm:prSet presAssocID="{A8469D88-9E17-4DC7-80E7-20FDC13DEFB5}" presName="ThreeConn_2-3" presStyleLbl="fgAccFollowNode1" presStyleIdx="1" presStyleCnt="2">
        <dgm:presLayoutVars>
          <dgm:bulletEnabled val="1"/>
        </dgm:presLayoutVars>
      </dgm:prSet>
      <dgm:spPr/>
    </dgm:pt>
    <dgm:pt modelId="{28DC9177-7955-A342-86CC-CC84C7C4FCFD}" type="pres">
      <dgm:prSet presAssocID="{A8469D88-9E17-4DC7-80E7-20FDC13DEFB5}" presName="ThreeNodes_1_text" presStyleLbl="node1" presStyleIdx="2" presStyleCnt="3">
        <dgm:presLayoutVars>
          <dgm:bulletEnabled val="1"/>
        </dgm:presLayoutVars>
      </dgm:prSet>
      <dgm:spPr/>
    </dgm:pt>
    <dgm:pt modelId="{1ED6A42E-812F-3049-8753-A313DA84E761}" type="pres">
      <dgm:prSet presAssocID="{A8469D88-9E17-4DC7-80E7-20FDC13DEFB5}" presName="ThreeNodes_2_text" presStyleLbl="node1" presStyleIdx="2" presStyleCnt="3">
        <dgm:presLayoutVars>
          <dgm:bulletEnabled val="1"/>
        </dgm:presLayoutVars>
      </dgm:prSet>
      <dgm:spPr/>
    </dgm:pt>
    <dgm:pt modelId="{97609A49-6BA9-6F40-893B-6248D6A1FF11}" type="pres">
      <dgm:prSet presAssocID="{A8469D88-9E17-4DC7-80E7-20FDC13DEFB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D16C6B0E-7361-4FDD-BE0F-69C952066D85}" srcId="{A8469D88-9E17-4DC7-80E7-20FDC13DEFB5}" destId="{7BEF61E4-421F-4080-812B-A24C43C35CC1}" srcOrd="2" destOrd="0" parTransId="{DC148E29-3205-4BD4-9D72-2452C84F32E6}" sibTransId="{D45AE05A-6AFC-4D0A-9491-08BC9A87BCDF}"/>
    <dgm:cxn modelId="{AF547C1C-6516-AF45-9CA6-5270DF64A76C}" type="presOf" srcId="{D4EF29B9-1019-4530-9B74-E1AA11B96524}" destId="{B12ED7AB-291A-9A48-A58D-F6ADF36857D6}" srcOrd="0" destOrd="0" presId="urn:microsoft.com/office/officeart/2005/8/layout/vProcess5"/>
    <dgm:cxn modelId="{41F2DD1C-367B-C846-AB89-EE53999607D8}" type="presOf" srcId="{A8469D88-9E17-4DC7-80E7-20FDC13DEFB5}" destId="{5E94466D-0E96-0145-9E3A-020AB2A05B1F}" srcOrd="0" destOrd="0" presId="urn:microsoft.com/office/officeart/2005/8/layout/vProcess5"/>
    <dgm:cxn modelId="{6D71FD1D-2114-C347-8A38-D41F2A0CA2DD}" type="presOf" srcId="{8085B2EC-2137-4F52-A054-29524BA4A3E7}" destId="{A4313988-A9C9-FA47-B3AB-4867DDF9A57F}" srcOrd="0" destOrd="0" presId="urn:microsoft.com/office/officeart/2005/8/layout/vProcess5"/>
    <dgm:cxn modelId="{68717E4C-A498-A44F-91C4-266D1B372C6B}" type="presOf" srcId="{E1EC9E27-A8F1-4319-B563-BEBFAA49866F}" destId="{BAE47D73-9486-CA43-A4FF-A3B77AF08D8A}" srcOrd="0" destOrd="0" presId="urn:microsoft.com/office/officeart/2005/8/layout/vProcess5"/>
    <dgm:cxn modelId="{9F410361-B2D1-5B42-9122-A7DC05445F8C}" type="presOf" srcId="{D4EF29B9-1019-4530-9B74-E1AA11B96524}" destId="{28DC9177-7955-A342-86CC-CC84C7C4FCFD}" srcOrd="1" destOrd="0" presId="urn:microsoft.com/office/officeart/2005/8/layout/vProcess5"/>
    <dgm:cxn modelId="{DFEC1163-2CD1-4049-9299-F93B4A3EAD0B}" type="presOf" srcId="{BC6EDB58-55A0-4D72-812E-D532755FFB1E}" destId="{F6B6801C-7F8A-BD44-BA66-828D1870D769}" srcOrd="0" destOrd="0" presId="urn:microsoft.com/office/officeart/2005/8/layout/vProcess5"/>
    <dgm:cxn modelId="{7370B68E-0B62-46D0-9EBA-EF011FE691CA}" srcId="{A8469D88-9E17-4DC7-80E7-20FDC13DEFB5}" destId="{D4EF29B9-1019-4530-9B74-E1AA11B96524}" srcOrd="0" destOrd="0" parTransId="{A5FCCB3B-7BA1-42E1-9493-169463686C71}" sibTransId="{8085B2EC-2137-4F52-A054-29524BA4A3E7}"/>
    <dgm:cxn modelId="{56798095-5A72-234A-9C0A-8650E90EBF34}" type="presOf" srcId="{7BEF61E4-421F-4080-812B-A24C43C35CC1}" destId="{97609A49-6BA9-6F40-893B-6248D6A1FF11}" srcOrd="1" destOrd="0" presId="urn:microsoft.com/office/officeart/2005/8/layout/vProcess5"/>
    <dgm:cxn modelId="{8A0D47B3-D2DF-254B-8A06-8F6B28BC4216}" type="presOf" srcId="{BC6EDB58-55A0-4D72-812E-D532755FFB1E}" destId="{1ED6A42E-812F-3049-8753-A313DA84E761}" srcOrd="1" destOrd="0" presId="urn:microsoft.com/office/officeart/2005/8/layout/vProcess5"/>
    <dgm:cxn modelId="{B47789CF-06D7-4503-AC82-E360E224E47B}" srcId="{A8469D88-9E17-4DC7-80E7-20FDC13DEFB5}" destId="{BC6EDB58-55A0-4D72-812E-D532755FFB1E}" srcOrd="1" destOrd="0" parTransId="{C0BD66C5-BB57-4FE0-AA31-6A9FD81D04E3}" sibTransId="{E1EC9E27-A8F1-4319-B563-BEBFAA49866F}"/>
    <dgm:cxn modelId="{99CC49F6-B594-1245-959A-477E208039EC}" type="presOf" srcId="{7BEF61E4-421F-4080-812B-A24C43C35CC1}" destId="{028ED18F-D6BC-EF40-B45F-254DD90850FC}" srcOrd="0" destOrd="0" presId="urn:microsoft.com/office/officeart/2005/8/layout/vProcess5"/>
    <dgm:cxn modelId="{51AEE512-5940-E94C-B182-056026FF130B}" type="presParOf" srcId="{5E94466D-0E96-0145-9E3A-020AB2A05B1F}" destId="{CB97E1B5-EE0D-3D40-B8F9-0E4B37046B2B}" srcOrd="0" destOrd="0" presId="urn:microsoft.com/office/officeart/2005/8/layout/vProcess5"/>
    <dgm:cxn modelId="{1071D20A-8C97-DC40-BFED-D9BC2890C9AB}" type="presParOf" srcId="{5E94466D-0E96-0145-9E3A-020AB2A05B1F}" destId="{B12ED7AB-291A-9A48-A58D-F6ADF36857D6}" srcOrd="1" destOrd="0" presId="urn:microsoft.com/office/officeart/2005/8/layout/vProcess5"/>
    <dgm:cxn modelId="{5B564CC1-D510-EA4A-819E-1A796F6BDB5B}" type="presParOf" srcId="{5E94466D-0E96-0145-9E3A-020AB2A05B1F}" destId="{F6B6801C-7F8A-BD44-BA66-828D1870D769}" srcOrd="2" destOrd="0" presId="urn:microsoft.com/office/officeart/2005/8/layout/vProcess5"/>
    <dgm:cxn modelId="{870D77AB-1F36-AF45-B61F-48C5ABE15451}" type="presParOf" srcId="{5E94466D-0E96-0145-9E3A-020AB2A05B1F}" destId="{028ED18F-D6BC-EF40-B45F-254DD90850FC}" srcOrd="3" destOrd="0" presId="urn:microsoft.com/office/officeart/2005/8/layout/vProcess5"/>
    <dgm:cxn modelId="{E94106BA-329E-C44F-BB80-F0707665251D}" type="presParOf" srcId="{5E94466D-0E96-0145-9E3A-020AB2A05B1F}" destId="{A4313988-A9C9-FA47-B3AB-4867DDF9A57F}" srcOrd="4" destOrd="0" presId="urn:microsoft.com/office/officeart/2005/8/layout/vProcess5"/>
    <dgm:cxn modelId="{0CD4CBDD-4815-A043-9352-E137D295A7F5}" type="presParOf" srcId="{5E94466D-0E96-0145-9E3A-020AB2A05B1F}" destId="{BAE47D73-9486-CA43-A4FF-A3B77AF08D8A}" srcOrd="5" destOrd="0" presId="urn:microsoft.com/office/officeart/2005/8/layout/vProcess5"/>
    <dgm:cxn modelId="{73500370-2A31-CB4A-8657-41C5D3C4D99E}" type="presParOf" srcId="{5E94466D-0E96-0145-9E3A-020AB2A05B1F}" destId="{28DC9177-7955-A342-86CC-CC84C7C4FCFD}" srcOrd="6" destOrd="0" presId="urn:microsoft.com/office/officeart/2005/8/layout/vProcess5"/>
    <dgm:cxn modelId="{B2D0B0E5-9AB8-8D41-A24B-280DD59452E2}" type="presParOf" srcId="{5E94466D-0E96-0145-9E3A-020AB2A05B1F}" destId="{1ED6A42E-812F-3049-8753-A313DA84E761}" srcOrd="7" destOrd="0" presId="urn:microsoft.com/office/officeart/2005/8/layout/vProcess5"/>
    <dgm:cxn modelId="{8307D8C3-55F3-F948-9399-C6C4EFA71BF0}" type="presParOf" srcId="{5E94466D-0E96-0145-9E3A-020AB2A05B1F}" destId="{97609A49-6BA9-6F40-893B-6248D6A1FF11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6C17F9-E43B-5441-9D79-1D57568172A1}">
      <dsp:nvSpPr>
        <dsp:cNvPr id="0" name=""/>
        <dsp:cNvSpPr/>
      </dsp:nvSpPr>
      <dsp:spPr>
        <a:xfrm>
          <a:off x="0" y="901079"/>
          <a:ext cx="2137097" cy="1357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B7F686-4653-5A49-8B64-78164C0D6F2F}">
      <dsp:nvSpPr>
        <dsp:cNvPr id="0" name=""/>
        <dsp:cNvSpPr/>
      </dsp:nvSpPr>
      <dsp:spPr>
        <a:xfrm>
          <a:off x="237455" y="1126662"/>
          <a:ext cx="2137097" cy="13570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Gen. 1:26</a:t>
          </a:r>
          <a:r>
            <a:rPr lang="en-US" sz="2000" kern="1200"/>
            <a:t> – “Let </a:t>
          </a:r>
          <a:r>
            <a:rPr lang="en-US" sz="2000" b="1" kern="1200"/>
            <a:t>Us</a:t>
          </a:r>
          <a:r>
            <a:rPr lang="en-US" sz="2000" kern="1200"/>
            <a:t> make man in </a:t>
          </a:r>
          <a:r>
            <a:rPr lang="en-US" sz="2000" b="1" kern="1200"/>
            <a:t>Our</a:t>
          </a:r>
          <a:r>
            <a:rPr lang="en-US" sz="2000" kern="1200"/>
            <a:t> image” → Plural “Elohim”</a:t>
          </a:r>
        </a:p>
      </dsp:txBody>
      <dsp:txXfrm>
        <a:off x="277202" y="1166409"/>
        <a:ext cx="2057603" cy="1277562"/>
      </dsp:txXfrm>
    </dsp:sp>
    <dsp:sp modelId="{25B86D97-C172-0442-A221-D47C797AB8D0}">
      <dsp:nvSpPr>
        <dsp:cNvPr id="0" name=""/>
        <dsp:cNvSpPr/>
      </dsp:nvSpPr>
      <dsp:spPr>
        <a:xfrm>
          <a:off x="2612007" y="901079"/>
          <a:ext cx="2137097" cy="1357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0F5A85-07D6-214E-84A1-F97398AD0D44}">
      <dsp:nvSpPr>
        <dsp:cNvPr id="0" name=""/>
        <dsp:cNvSpPr/>
      </dsp:nvSpPr>
      <dsp:spPr>
        <a:xfrm>
          <a:off x="2849462" y="1126662"/>
          <a:ext cx="2137097" cy="13570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Refers to </a:t>
          </a:r>
          <a:r>
            <a:rPr lang="en-US" sz="2000" b="1" kern="1200"/>
            <a:t>divine plurality</a:t>
          </a:r>
          <a:r>
            <a:rPr lang="en-US" sz="2000" kern="1200"/>
            <a:t>, not angels (Acts 17:28-29)</a:t>
          </a:r>
        </a:p>
      </dsp:txBody>
      <dsp:txXfrm>
        <a:off x="2889209" y="1166409"/>
        <a:ext cx="2057603" cy="1277562"/>
      </dsp:txXfrm>
    </dsp:sp>
    <dsp:sp modelId="{5CE485A4-C2C5-7040-8FC9-9FE28CEAAD7E}">
      <dsp:nvSpPr>
        <dsp:cNvPr id="0" name=""/>
        <dsp:cNvSpPr/>
      </dsp:nvSpPr>
      <dsp:spPr>
        <a:xfrm>
          <a:off x="5224015" y="901079"/>
          <a:ext cx="2137097" cy="1357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BFE76C-7EB5-5D43-BEEB-457FA6C9B936}">
      <dsp:nvSpPr>
        <dsp:cNvPr id="0" name=""/>
        <dsp:cNvSpPr/>
      </dsp:nvSpPr>
      <dsp:spPr>
        <a:xfrm>
          <a:off x="5461470" y="1126662"/>
          <a:ext cx="2137097" cy="13570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Father, Son, Spirit </a:t>
          </a:r>
          <a:r>
            <a:rPr lang="en-US" sz="2000" b="1" kern="1200"/>
            <a:t>all involved </a:t>
          </a:r>
          <a:r>
            <a:rPr lang="en-US" sz="2000" kern="1200"/>
            <a:t>in creation (Job 26:13; Jn. 1:3)</a:t>
          </a:r>
        </a:p>
      </dsp:txBody>
      <dsp:txXfrm>
        <a:off x="5501217" y="1166409"/>
        <a:ext cx="2057603" cy="12775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AF86C-A49F-3047-A483-55D3C37055D9}">
      <dsp:nvSpPr>
        <dsp:cNvPr id="0" name=""/>
        <dsp:cNvSpPr/>
      </dsp:nvSpPr>
      <dsp:spPr>
        <a:xfrm>
          <a:off x="1068363" y="1829"/>
          <a:ext cx="2600877" cy="156052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Exod. 3</a:t>
          </a:r>
          <a:r>
            <a:rPr lang="en-US" sz="2600" kern="1200"/>
            <a:t> – Burning bush encounter with “Jehovah”</a:t>
          </a:r>
        </a:p>
      </dsp:txBody>
      <dsp:txXfrm>
        <a:off x="1068363" y="1829"/>
        <a:ext cx="2600877" cy="1560526"/>
      </dsp:txXfrm>
    </dsp:sp>
    <dsp:sp modelId="{7259BC5C-557E-6A4C-885E-85574A2C27EC}">
      <dsp:nvSpPr>
        <dsp:cNvPr id="0" name=""/>
        <dsp:cNvSpPr/>
      </dsp:nvSpPr>
      <dsp:spPr>
        <a:xfrm>
          <a:off x="3929327" y="1829"/>
          <a:ext cx="2600877" cy="1560526"/>
        </a:xfrm>
        <a:prstGeom prst="rect">
          <a:avLst/>
        </a:prstGeom>
        <a:solidFill>
          <a:schemeClr val="accent5">
            <a:hueOff val="-1002469"/>
            <a:satOff val="551"/>
            <a:lumOff val="264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Holy ground → remove sandals (Exod. 3:5)</a:t>
          </a:r>
        </a:p>
      </dsp:txBody>
      <dsp:txXfrm>
        <a:off x="3929327" y="1829"/>
        <a:ext cx="2600877" cy="1560526"/>
      </dsp:txXfrm>
    </dsp:sp>
    <dsp:sp modelId="{48DAC3DA-65FC-2044-9D81-FEDE4731CE1B}">
      <dsp:nvSpPr>
        <dsp:cNvPr id="0" name=""/>
        <dsp:cNvSpPr/>
      </dsp:nvSpPr>
      <dsp:spPr>
        <a:xfrm>
          <a:off x="2498845" y="1822443"/>
          <a:ext cx="2600877" cy="1560526"/>
        </a:xfrm>
        <a:prstGeom prst="rect">
          <a:avLst/>
        </a:prstGeom>
        <a:solidFill>
          <a:schemeClr val="accent5">
            <a:hueOff val="-2004937"/>
            <a:satOff val="1102"/>
            <a:lumOff val="529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Covenant name revealed to Moses</a:t>
          </a:r>
        </a:p>
      </dsp:txBody>
      <dsp:txXfrm>
        <a:off x="2498845" y="1822443"/>
        <a:ext cx="2600877" cy="15605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2ED7AB-291A-9A48-A58D-F6ADF36857D6}">
      <dsp:nvSpPr>
        <dsp:cNvPr id="0" name=""/>
        <dsp:cNvSpPr/>
      </dsp:nvSpPr>
      <dsp:spPr>
        <a:xfrm>
          <a:off x="0" y="0"/>
          <a:ext cx="4172564" cy="14460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Josh. 5:13–15</a:t>
          </a:r>
          <a:r>
            <a:rPr lang="en-US" sz="2100" kern="1200"/>
            <a:t> – “Commander of the Lord’s Army” receives worship</a:t>
          </a:r>
        </a:p>
      </dsp:txBody>
      <dsp:txXfrm>
        <a:off x="42353" y="42353"/>
        <a:ext cx="2612160" cy="1361348"/>
      </dsp:txXfrm>
    </dsp:sp>
    <dsp:sp modelId="{F6B6801C-7F8A-BD44-BA66-828D1870D769}">
      <dsp:nvSpPr>
        <dsp:cNvPr id="0" name=""/>
        <dsp:cNvSpPr/>
      </dsp:nvSpPr>
      <dsp:spPr>
        <a:xfrm>
          <a:off x="368167" y="1687063"/>
          <a:ext cx="4172564" cy="14460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Called “Jehovah” (Josh. 6:2) → perhaps pre-incarnate Christ</a:t>
          </a:r>
        </a:p>
      </dsp:txBody>
      <dsp:txXfrm>
        <a:off x="410520" y="1729416"/>
        <a:ext cx="2779756" cy="1361348"/>
      </dsp:txXfrm>
    </dsp:sp>
    <dsp:sp modelId="{028ED18F-D6BC-EF40-B45F-254DD90850FC}">
      <dsp:nvSpPr>
        <dsp:cNvPr id="0" name=""/>
        <dsp:cNvSpPr/>
      </dsp:nvSpPr>
      <dsp:spPr>
        <a:xfrm>
          <a:off x="736335" y="3374127"/>
          <a:ext cx="4172564" cy="14460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Linked to </a:t>
          </a:r>
          <a:r>
            <a:rPr lang="en-US" sz="2100" b="1" kern="1200" dirty="0"/>
            <a:t>Isaiah 6</a:t>
          </a:r>
          <a:r>
            <a:rPr lang="en-US" sz="2100" kern="1200" dirty="0"/>
            <a:t> and </a:t>
          </a:r>
          <a:r>
            <a:rPr lang="en-US" sz="2100" b="1" kern="1200" dirty="0"/>
            <a:t>John 12:38–41</a:t>
          </a:r>
          <a:endParaRPr lang="en-US" sz="2100" kern="1200" dirty="0"/>
        </a:p>
      </dsp:txBody>
      <dsp:txXfrm>
        <a:off x="778688" y="3416480"/>
        <a:ext cx="2779756" cy="1361348"/>
      </dsp:txXfrm>
    </dsp:sp>
    <dsp:sp modelId="{A4313988-A9C9-FA47-B3AB-4867DDF9A57F}">
      <dsp:nvSpPr>
        <dsp:cNvPr id="0" name=""/>
        <dsp:cNvSpPr/>
      </dsp:nvSpPr>
      <dsp:spPr>
        <a:xfrm>
          <a:off x="3232629" y="1096591"/>
          <a:ext cx="939935" cy="93993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3444114" y="1096591"/>
        <a:ext cx="516965" cy="707301"/>
      </dsp:txXfrm>
    </dsp:sp>
    <dsp:sp modelId="{BAE47D73-9486-CA43-A4FF-A3B77AF08D8A}">
      <dsp:nvSpPr>
        <dsp:cNvPr id="0" name=""/>
        <dsp:cNvSpPr/>
      </dsp:nvSpPr>
      <dsp:spPr>
        <a:xfrm>
          <a:off x="3600797" y="2774014"/>
          <a:ext cx="939935" cy="93993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3812282" y="2774014"/>
        <a:ext cx="516965" cy="7073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DA8586E9-B5B3-0143-9D44-8D26C7A9C85F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0B9045CE-022C-9346-A9CF-47ED75D6F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987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6E9-B5B3-0143-9D44-8D26C7A9C85F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045CE-022C-9346-A9CF-47ED75D6F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883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6E9-B5B3-0143-9D44-8D26C7A9C85F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045CE-022C-9346-A9CF-47ED75D6F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517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6E9-B5B3-0143-9D44-8D26C7A9C85F}" type="datetimeFigureOut">
              <a:rPr lang="en-US" smtClean="0"/>
              <a:t>8/10/25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045CE-022C-9346-A9CF-47ED75D6F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15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6E9-B5B3-0143-9D44-8D26C7A9C85F}" type="datetimeFigureOut">
              <a:rPr lang="en-US" smtClean="0"/>
              <a:t>8/10/25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045CE-022C-9346-A9CF-47ED75D6F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220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6E9-B5B3-0143-9D44-8D26C7A9C85F}" type="datetimeFigureOut">
              <a:rPr lang="en-US" smtClean="0"/>
              <a:t>8/10/25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045CE-022C-9346-A9CF-47ED75D6F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75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6E9-B5B3-0143-9D44-8D26C7A9C85F}" type="datetimeFigureOut">
              <a:rPr lang="en-US" smtClean="0"/>
              <a:t>8/10/25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045CE-022C-9346-A9CF-47ED75D6F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698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6E9-B5B3-0143-9D44-8D26C7A9C85F}" type="datetimeFigureOut">
              <a:rPr lang="en-US" smtClean="0"/>
              <a:t>8/10/25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045CE-022C-9346-A9CF-47ED75D6F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11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6E9-B5B3-0143-9D44-8D26C7A9C85F}" type="datetimeFigureOut">
              <a:rPr lang="en-US" smtClean="0"/>
              <a:t>8/10/25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045CE-022C-9346-A9CF-47ED75D6F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761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6E9-B5B3-0143-9D44-8D26C7A9C85F}" type="datetimeFigureOut">
              <a:rPr lang="en-US" smtClean="0"/>
              <a:t>8/10/25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045CE-022C-9346-A9CF-47ED75D6F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006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6E9-B5B3-0143-9D44-8D26C7A9C85F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045CE-022C-9346-A9CF-47ED75D6F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337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6E9-B5B3-0143-9D44-8D26C7A9C85F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045CE-022C-9346-A9CF-47ED75D6F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095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6E9-B5B3-0143-9D44-8D26C7A9C85F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045CE-022C-9346-A9CF-47ED75D6F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110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6E9-B5B3-0143-9D44-8D26C7A9C85F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045CE-022C-9346-A9CF-47ED75D6F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526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6E9-B5B3-0143-9D44-8D26C7A9C85F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045CE-022C-9346-A9CF-47ED75D6F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163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6E9-B5B3-0143-9D44-8D26C7A9C85F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045CE-022C-9346-A9CF-47ED75D6F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92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86E9-B5B3-0143-9D44-8D26C7A9C85F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045CE-022C-9346-A9CF-47ED75D6F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496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A8586E9-B5B3-0143-9D44-8D26C7A9C85F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B9045CE-022C-9346-A9CF-47ED75D6F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8974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04F8797-ED77-4C70-AAEA-0DE48267C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CAD06229-FEB7-4CC9-8BE7-1A9457B9C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1"/>
            <a:ext cx="9144000" cy="3992171"/>
          </a:xfrm>
          <a:custGeom>
            <a:avLst/>
            <a:gdLst>
              <a:gd name="connsiteX0" fmla="*/ 0 w 12192000"/>
              <a:gd name="connsiteY0" fmla="*/ 0 h 5322895"/>
              <a:gd name="connsiteX1" fmla="*/ 12192000 w 12192000"/>
              <a:gd name="connsiteY1" fmla="*/ 0 h 5322895"/>
              <a:gd name="connsiteX2" fmla="*/ 12192000 w 12192000"/>
              <a:gd name="connsiteY2" fmla="*/ 213719 h 5322895"/>
              <a:gd name="connsiteX3" fmla="*/ 12192000 w 12192000"/>
              <a:gd name="connsiteY3" fmla="*/ 471948 h 5322895"/>
              <a:gd name="connsiteX4" fmla="*/ 12192000 w 12192000"/>
              <a:gd name="connsiteY4" fmla="*/ 3571886 h 5322895"/>
              <a:gd name="connsiteX5" fmla="*/ 12192000 w 12192000"/>
              <a:gd name="connsiteY5" fmla="*/ 3753332 h 5322895"/>
              <a:gd name="connsiteX6" fmla="*/ 12192000 w 12192000"/>
              <a:gd name="connsiteY6" fmla="*/ 4806077 h 5322895"/>
              <a:gd name="connsiteX7" fmla="*/ 11957522 w 12192000"/>
              <a:gd name="connsiteY7" fmla="*/ 4849979 h 5322895"/>
              <a:gd name="connsiteX8" fmla="*/ 11679973 w 12192000"/>
              <a:gd name="connsiteY8" fmla="*/ 4899723 h 5322895"/>
              <a:gd name="connsiteX9" fmla="*/ 11401197 w 12192000"/>
              <a:gd name="connsiteY9" fmla="*/ 4948416 h 5322895"/>
              <a:gd name="connsiteX10" fmla="*/ 11121192 w 12192000"/>
              <a:gd name="connsiteY10" fmla="*/ 4990102 h 5322895"/>
              <a:gd name="connsiteX11" fmla="*/ 10842416 w 12192000"/>
              <a:gd name="connsiteY11" fmla="*/ 5032139 h 5322895"/>
              <a:gd name="connsiteX12" fmla="*/ 10562411 w 12192000"/>
              <a:gd name="connsiteY12" fmla="*/ 5071374 h 5322895"/>
              <a:gd name="connsiteX13" fmla="*/ 10286091 w 12192000"/>
              <a:gd name="connsiteY13" fmla="*/ 5105003 h 5322895"/>
              <a:gd name="connsiteX14" fmla="*/ 10006086 w 12192000"/>
              <a:gd name="connsiteY14" fmla="*/ 5136881 h 5322895"/>
              <a:gd name="connsiteX15" fmla="*/ 9727310 w 12192000"/>
              <a:gd name="connsiteY15" fmla="*/ 5165957 h 5322895"/>
              <a:gd name="connsiteX16" fmla="*/ 9453445 w 12192000"/>
              <a:gd name="connsiteY16" fmla="*/ 5191179 h 5322895"/>
              <a:gd name="connsiteX17" fmla="*/ 9175897 w 12192000"/>
              <a:gd name="connsiteY17" fmla="*/ 5216401 h 5322895"/>
              <a:gd name="connsiteX18" fmla="*/ 8902033 w 12192000"/>
              <a:gd name="connsiteY18" fmla="*/ 5237420 h 5322895"/>
              <a:gd name="connsiteX19" fmla="*/ 8628169 w 12192000"/>
              <a:gd name="connsiteY19" fmla="*/ 5253884 h 5322895"/>
              <a:gd name="connsiteX20" fmla="*/ 8355533 w 12192000"/>
              <a:gd name="connsiteY20" fmla="*/ 5271050 h 5322895"/>
              <a:gd name="connsiteX21" fmla="*/ 8085353 w 12192000"/>
              <a:gd name="connsiteY21" fmla="*/ 5285412 h 5322895"/>
              <a:gd name="connsiteX22" fmla="*/ 7817629 w 12192000"/>
              <a:gd name="connsiteY22" fmla="*/ 5295571 h 5322895"/>
              <a:gd name="connsiteX23" fmla="*/ 7549905 w 12192000"/>
              <a:gd name="connsiteY23" fmla="*/ 5304329 h 5322895"/>
              <a:gd name="connsiteX24" fmla="*/ 7284638 w 12192000"/>
              <a:gd name="connsiteY24" fmla="*/ 5312736 h 5322895"/>
              <a:gd name="connsiteX25" fmla="*/ 7023055 w 12192000"/>
              <a:gd name="connsiteY25" fmla="*/ 5316590 h 5322895"/>
              <a:gd name="connsiteX26" fmla="*/ 6761472 w 12192000"/>
              <a:gd name="connsiteY26" fmla="*/ 5320793 h 5322895"/>
              <a:gd name="connsiteX27" fmla="*/ 6503573 w 12192000"/>
              <a:gd name="connsiteY27" fmla="*/ 5322895 h 5322895"/>
              <a:gd name="connsiteX28" fmla="*/ 6248130 w 12192000"/>
              <a:gd name="connsiteY28" fmla="*/ 5320793 h 5322895"/>
              <a:gd name="connsiteX29" fmla="*/ 5995144 w 12192000"/>
              <a:gd name="connsiteY29" fmla="*/ 5320793 h 5322895"/>
              <a:gd name="connsiteX30" fmla="*/ 5744613 w 12192000"/>
              <a:gd name="connsiteY30" fmla="*/ 5316590 h 5322895"/>
              <a:gd name="connsiteX31" fmla="*/ 5498995 w 12192000"/>
              <a:gd name="connsiteY31" fmla="*/ 5310284 h 5322895"/>
              <a:gd name="connsiteX32" fmla="*/ 5255834 w 12192000"/>
              <a:gd name="connsiteY32" fmla="*/ 5304329 h 5322895"/>
              <a:gd name="connsiteX33" fmla="*/ 5017584 w 12192000"/>
              <a:gd name="connsiteY33" fmla="*/ 5297673 h 5322895"/>
              <a:gd name="connsiteX34" fmla="*/ 4780562 w 12192000"/>
              <a:gd name="connsiteY34" fmla="*/ 5287514 h 5322895"/>
              <a:gd name="connsiteX35" fmla="*/ 4547227 w 12192000"/>
              <a:gd name="connsiteY35" fmla="*/ 5276654 h 5322895"/>
              <a:gd name="connsiteX36" fmla="*/ 4318800 w 12192000"/>
              <a:gd name="connsiteY36" fmla="*/ 5266846 h 5322895"/>
              <a:gd name="connsiteX37" fmla="*/ 3873004 w 12192000"/>
              <a:gd name="connsiteY37" fmla="*/ 5239171 h 5322895"/>
              <a:gd name="connsiteX38" fmla="*/ 3445628 w 12192000"/>
              <a:gd name="connsiteY38" fmla="*/ 5209746 h 5322895"/>
              <a:gd name="connsiteX39" fmla="*/ 3035446 w 12192000"/>
              <a:gd name="connsiteY39" fmla="*/ 5178918 h 5322895"/>
              <a:gd name="connsiteX40" fmla="*/ 2647370 w 12192000"/>
              <a:gd name="connsiteY40" fmla="*/ 5144939 h 5322895"/>
              <a:gd name="connsiteX41" fmla="*/ 2276487 w 12192000"/>
              <a:gd name="connsiteY41" fmla="*/ 5109557 h 5322895"/>
              <a:gd name="connsiteX42" fmla="*/ 1932621 w 12192000"/>
              <a:gd name="connsiteY42" fmla="*/ 5071374 h 5322895"/>
              <a:gd name="connsiteX43" fmla="*/ 1609634 w 12192000"/>
              <a:gd name="connsiteY43" fmla="*/ 5033891 h 5322895"/>
              <a:gd name="connsiteX44" fmla="*/ 1312435 w 12192000"/>
              <a:gd name="connsiteY44" fmla="*/ 4996408 h 5322895"/>
              <a:gd name="connsiteX45" fmla="*/ 1039799 w 12192000"/>
              <a:gd name="connsiteY45" fmla="*/ 4961027 h 5322895"/>
              <a:gd name="connsiteX46" fmla="*/ 797865 w 12192000"/>
              <a:gd name="connsiteY46" fmla="*/ 4927397 h 5322895"/>
              <a:gd name="connsiteX47" fmla="*/ 579265 w 12192000"/>
              <a:gd name="connsiteY47" fmla="*/ 4895519 h 5322895"/>
              <a:gd name="connsiteX48" fmla="*/ 395052 w 12192000"/>
              <a:gd name="connsiteY48" fmla="*/ 4868896 h 5322895"/>
              <a:gd name="connsiteX49" fmla="*/ 240312 w 12192000"/>
              <a:gd name="connsiteY49" fmla="*/ 4843673 h 5322895"/>
              <a:gd name="connsiteX50" fmla="*/ 27853 w 12192000"/>
              <a:gd name="connsiteY50" fmla="*/ 4807592 h 5322895"/>
              <a:gd name="connsiteX51" fmla="*/ 0 w 12192000"/>
              <a:gd name="connsiteY51" fmla="*/ 4802879 h 5322895"/>
              <a:gd name="connsiteX52" fmla="*/ 0 w 12192000"/>
              <a:gd name="connsiteY52" fmla="*/ 3753332 h 5322895"/>
              <a:gd name="connsiteX53" fmla="*/ 0 w 12192000"/>
              <a:gd name="connsiteY53" fmla="*/ 3571886 h 5322895"/>
              <a:gd name="connsiteX54" fmla="*/ 0 w 12192000"/>
              <a:gd name="connsiteY54" fmla="*/ 471948 h 5322895"/>
              <a:gd name="connsiteX55" fmla="*/ 0 w 12192000"/>
              <a:gd name="connsiteY55" fmla="*/ 213719 h 5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000" h="5322895">
                <a:moveTo>
                  <a:pt x="0" y="0"/>
                </a:moveTo>
                <a:lnTo>
                  <a:pt x="12192000" y="0"/>
                </a:lnTo>
                <a:lnTo>
                  <a:pt x="12192000" y="213719"/>
                </a:lnTo>
                <a:lnTo>
                  <a:pt x="12192000" y="471948"/>
                </a:lnTo>
                <a:lnTo>
                  <a:pt x="12192000" y="3571886"/>
                </a:lnTo>
                <a:lnTo>
                  <a:pt x="12192000" y="3753332"/>
                </a:lnTo>
                <a:lnTo>
                  <a:pt x="12192000" y="4806077"/>
                </a:lnTo>
                <a:lnTo>
                  <a:pt x="11957522" y="4849979"/>
                </a:lnTo>
                <a:lnTo>
                  <a:pt x="11679973" y="4899723"/>
                </a:lnTo>
                <a:lnTo>
                  <a:pt x="11401197" y="4948416"/>
                </a:lnTo>
                <a:lnTo>
                  <a:pt x="11121192" y="4990102"/>
                </a:lnTo>
                <a:lnTo>
                  <a:pt x="10842416" y="5032139"/>
                </a:lnTo>
                <a:lnTo>
                  <a:pt x="10562411" y="5071374"/>
                </a:lnTo>
                <a:lnTo>
                  <a:pt x="10286091" y="5105003"/>
                </a:lnTo>
                <a:lnTo>
                  <a:pt x="10006086" y="5136881"/>
                </a:lnTo>
                <a:lnTo>
                  <a:pt x="9727310" y="5165957"/>
                </a:lnTo>
                <a:lnTo>
                  <a:pt x="9453445" y="5191179"/>
                </a:lnTo>
                <a:lnTo>
                  <a:pt x="9175897" y="5216401"/>
                </a:lnTo>
                <a:lnTo>
                  <a:pt x="8902033" y="5237420"/>
                </a:lnTo>
                <a:lnTo>
                  <a:pt x="8628169" y="5253884"/>
                </a:lnTo>
                <a:lnTo>
                  <a:pt x="8355533" y="5271050"/>
                </a:lnTo>
                <a:lnTo>
                  <a:pt x="8085353" y="5285412"/>
                </a:lnTo>
                <a:lnTo>
                  <a:pt x="7817629" y="5295571"/>
                </a:lnTo>
                <a:lnTo>
                  <a:pt x="7549905" y="5304329"/>
                </a:lnTo>
                <a:lnTo>
                  <a:pt x="7284638" y="5312736"/>
                </a:lnTo>
                <a:lnTo>
                  <a:pt x="7023055" y="5316590"/>
                </a:lnTo>
                <a:lnTo>
                  <a:pt x="6761472" y="5320793"/>
                </a:lnTo>
                <a:lnTo>
                  <a:pt x="6503573" y="5322895"/>
                </a:lnTo>
                <a:lnTo>
                  <a:pt x="6248130" y="5320793"/>
                </a:lnTo>
                <a:lnTo>
                  <a:pt x="5995144" y="5320793"/>
                </a:lnTo>
                <a:lnTo>
                  <a:pt x="5744613" y="5316590"/>
                </a:lnTo>
                <a:lnTo>
                  <a:pt x="5498995" y="5310284"/>
                </a:lnTo>
                <a:lnTo>
                  <a:pt x="5255834" y="5304329"/>
                </a:lnTo>
                <a:lnTo>
                  <a:pt x="5017584" y="5297673"/>
                </a:lnTo>
                <a:lnTo>
                  <a:pt x="4780562" y="5287514"/>
                </a:lnTo>
                <a:lnTo>
                  <a:pt x="4547227" y="5276654"/>
                </a:lnTo>
                <a:lnTo>
                  <a:pt x="4318800" y="5266846"/>
                </a:lnTo>
                <a:lnTo>
                  <a:pt x="3873004" y="5239171"/>
                </a:lnTo>
                <a:lnTo>
                  <a:pt x="3445628" y="5209746"/>
                </a:lnTo>
                <a:lnTo>
                  <a:pt x="3035446" y="5178918"/>
                </a:lnTo>
                <a:lnTo>
                  <a:pt x="2647370" y="5144939"/>
                </a:lnTo>
                <a:lnTo>
                  <a:pt x="2276487" y="5109557"/>
                </a:lnTo>
                <a:lnTo>
                  <a:pt x="1932621" y="5071374"/>
                </a:lnTo>
                <a:lnTo>
                  <a:pt x="1609634" y="5033891"/>
                </a:lnTo>
                <a:lnTo>
                  <a:pt x="1312435" y="4996408"/>
                </a:lnTo>
                <a:lnTo>
                  <a:pt x="1039799" y="4961027"/>
                </a:lnTo>
                <a:lnTo>
                  <a:pt x="797865" y="4927397"/>
                </a:lnTo>
                <a:lnTo>
                  <a:pt x="579265" y="4895519"/>
                </a:lnTo>
                <a:lnTo>
                  <a:pt x="395052" y="4868896"/>
                </a:lnTo>
                <a:lnTo>
                  <a:pt x="240312" y="4843673"/>
                </a:lnTo>
                <a:lnTo>
                  <a:pt x="27853" y="4807592"/>
                </a:lnTo>
                <a:lnTo>
                  <a:pt x="0" y="4802879"/>
                </a:lnTo>
                <a:lnTo>
                  <a:pt x="0" y="3753332"/>
                </a:lnTo>
                <a:lnTo>
                  <a:pt x="0" y="3571886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2B44E02-2041-49BE-AF61-F91454DC3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49" r="62095"/>
          <a:stretch/>
        </p:blipFill>
        <p:spPr>
          <a:xfrm flipH="1">
            <a:off x="6711611" y="3306535"/>
            <a:ext cx="2432389" cy="1424039"/>
          </a:xfrm>
          <a:custGeom>
            <a:avLst/>
            <a:gdLst>
              <a:gd name="connsiteX0" fmla="*/ 220380 w 3243185"/>
              <a:gd name="connsiteY0" fmla="*/ 404386 h 1898718"/>
              <a:gd name="connsiteX1" fmla="*/ 278149 w 3243185"/>
              <a:gd name="connsiteY1" fmla="*/ 410805 h 1898718"/>
              <a:gd name="connsiteX2" fmla="*/ 297405 w 3243185"/>
              <a:gd name="connsiteY2" fmla="*/ 423642 h 1898718"/>
              <a:gd name="connsiteX3" fmla="*/ 316662 w 3243185"/>
              <a:gd name="connsiteY3" fmla="*/ 430061 h 1898718"/>
              <a:gd name="connsiteX4" fmla="*/ 355175 w 3243185"/>
              <a:gd name="connsiteY4" fmla="*/ 455737 h 1898718"/>
              <a:gd name="connsiteX5" fmla="*/ 406525 w 3243185"/>
              <a:gd name="connsiteY5" fmla="*/ 468574 h 1898718"/>
              <a:gd name="connsiteX6" fmla="*/ 425782 w 3243185"/>
              <a:gd name="connsiteY6" fmla="*/ 481412 h 1898718"/>
              <a:gd name="connsiteX7" fmla="*/ 445038 w 3243185"/>
              <a:gd name="connsiteY7" fmla="*/ 487831 h 1898718"/>
              <a:gd name="connsiteX8" fmla="*/ 483551 w 3243185"/>
              <a:gd name="connsiteY8" fmla="*/ 526344 h 1898718"/>
              <a:gd name="connsiteX9" fmla="*/ 483551 w 3243185"/>
              <a:gd name="connsiteY9" fmla="*/ 609788 h 1898718"/>
              <a:gd name="connsiteX10" fmla="*/ 445038 w 3243185"/>
              <a:gd name="connsiteY10" fmla="*/ 635464 h 1898718"/>
              <a:gd name="connsiteX11" fmla="*/ 246055 w 3243185"/>
              <a:gd name="connsiteY11" fmla="*/ 629045 h 1898718"/>
              <a:gd name="connsiteX12" fmla="*/ 233217 w 3243185"/>
              <a:gd name="connsiteY12" fmla="*/ 609788 h 1898718"/>
              <a:gd name="connsiteX13" fmla="*/ 213961 w 3243185"/>
              <a:gd name="connsiteY13" fmla="*/ 603370 h 1898718"/>
              <a:gd name="connsiteX14" fmla="*/ 188285 w 3243185"/>
              <a:gd name="connsiteY14" fmla="*/ 564857 h 1898718"/>
              <a:gd name="connsiteX15" fmla="*/ 175448 w 3243185"/>
              <a:gd name="connsiteY15" fmla="*/ 526344 h 1898718"/>
              <a:gd name="connsiteX16" fmla="*/ 220380 w 3243185"/>
              <a:gd name="connsiteY16" fmla="*/ 404386 h 1898718"/>
              <a:gd name="connsiteX17" fmla="*/ 3243185 w 3243185"/>
              <a:gd name="connsiteY17" fmla="*/ 0 h 1898718"/>
              <a:gd name="connsiteX18" fmla="*/ 2298567 w 3243185"/>
              <a:gd name="connsiteY18" fmla="*/ 0 h 1898718"/>
              <a:gd name="connsiteX19" fmla="*/ 2293659 w 3243185"/>
              <a:gd name="connsiteY19" fmla="*/ 51351 h 1898718"/>
              <a:gd name="connsiteX20" fmla="*/ 2274403 w 3243185"/>
              <a:gd name="connsiteY20" fmla="*/ 83445 h 1898718"/>
              <a:gd name="connsiteX21" fmla="*/ 2248728 w 3243185"/>
              <a:gd name="connsiteY21" fmla="*/ 121958 h 1898718"/>
              <a:gd name="connsiteX22" fmla="*/ 2203796 w 3243185"/>
              <a:gd name="connsiteY22" fmla="*/ 166890 h 1898718"/>
              <a:gd name="connsiteX23" fmla="*/ 2178121 w 3243185"/>
              <a:gd name="connsiteY23" fmla="*/ 173308 h 1898718"/>
              <a:gd name="connsiteX24" fmla="*/ 2126770 w 3243185"/>
              <a:gd name="connsiteY24" fmla="*/ 211821 h 1898718"/>
              <a:gd name="connsiteX25" fmla="*/ 2081838 w 3243185"/>
              <a:gd name="connsiteY25" fmla="*/ 237497 h 1898718"/>
              <a:gd name="connsiteX26" fmla="*/ 2043325 w 3243185"/>
              <a:gd name="connsiteY26" fmla="*/ 250334 h 1898718"/>
              <a:gd name="connsiteX27" fmla="*/ 1972718 w 3243185"/>
              <a:gd name="connsiteY27" fmla="*/ 288847 h 1898718"/>
              <a:gd name="connsiteX28" fmla="*/ 1940624 w 3243185"/>
              <a:gd name="connsiteY28" fmla="*/ 295266 h 1898718"/>
              <a:gd name="connsiteX29" fmla="*/ 1914949 w 3243185"/>
              <a:gd name="connsiteY29" fmla="*/ 308104 h 1898718"/>
              <a:gd name="connsiteX30" fmla="*/ 1895693 w 3243185"/>
              <a:gd name="connsiteY30" fmla="*/ 320941 h 1898718"/>
              <a:gd name="connsiteX31" fmla="*/ 1870017 w 3243185"/>
              <a:gd name="connsiteY31" fmla="*/ 327360 h 1898718"/>
              <a:gd name="connsiteX32" fmla="*/ 1831504 w 3243185"/>
              <a:gd name="connsiteY32" fmla="*/ 340198 h 1898718"/>
              <a:gd name="connsiteX33" fmla="*/ 1780154 w 3243185"/>
              <a:gd name="connsiteY33" fmla="*/ 353035 h 1898718"/>
              <a:gd name="connsiteX34" fmla="*/ 1760897 w 3243185"/>
              <a:gd name="connsiteY34" fmla="*/ 359454 h 1898718"/>
              <a:gd name="connsiteX35" fmla="*/ 1683871 w 3243185"/>
              <a:gd name="connsiteY35" fmla="*/ 397967 h 1898718"/>
              <a:gd name="connsiteX36" fmla="*/ 1632521 w 3243185"/>
              <a:gd name="connsiteY36" fmla="*/ 410805 h 1898718"/>
              <a:gd name="connsiteX37" fmla="*/ 1594008 w 3243185"/>
              <a:gd name="connsiteY37" fmla="*/ 423642 h 1898718"/>
              <a:gd name="connsiteX38" fmla="*/ 1568333 w 3243185"/>
              <a:gd name="connsiteY38" fmla="*/ 430061 h 1898718"/>
              <a:gd name="connsiteX39" fmla="*/ 1542657 w 3243185"/>
              <a:gd name="connsiteY39" fmla="*/ 442899 h 1898718"/>
              <a:gd name="connsiteX40" fmla="*/ 1516982 w 3243185"/>
              <a:gd name="connsiteY40" fmla="*/ 449318 h 1898718"/>
              <a:gd name="connsiteX41" fmla="*/ 1497725 w 3243185"/>
              <a:gd name="connsiteY41" fmla="*/ 455737 h 1898718"/>
              <a:gd name="connsiteX42" fmla="*/ 1452794 w 3243185"/>
              <a:gd name="connsiteY42" fmla="*/ 468574 h 1898718"/>
              <a:gd name="connsiteX43" fmla="*/ 1433537 w 3243185"/>
              <a:gd name="connsiteY43" fmla="*/ 481412 h 1898718"/>
              <a:gd name="connsiteX44" fmla="*/ 1369349 w 3243185"/>
              <a:gd name="connsiteY44" fmla="*/ 494250 h 1898718"/>
              <a:gd name="connsiteX45" fmla="*/ 1324417 w 3243185"/>
              <a:gd name="connsiteY45" fmla="*/ 519925 h 1898718"/>
              <a:gd name="connsiteX46" fmla="*/ 1285904 w 3243185"/>
              <a:gd name="connsiteY46" fmla="*/ 539181 h 1898718"/>
              <a:gd name="connsiteX47" fmla="*/ 1247391 w 3243185"/>
              <a:gd name="connsiteY47" fmla="*/ 545600 h 1898718"/>
              <a:gd name="connsiteX48" fmla="*/ 1176784 w 3243185"/>
              <a:gd name="connsiteY48" fmla="*/ 564857 h 1898718"/>
              <a:gd name="connsiteX49" fmla="*/ 907194 w 3243185"/>
              <a:gd name="connsiteY49" fmla="*/ 577694 h 1898718"/>
              <a:gd name="connsiteX50" fmla="*/ 881518 w 3243185"/>
              <a:gd name="connsiteY50" fmla="*/ 584113 h 1898718"/>
              <a:gd name="connsiteX51" fmla="*/ 656860 w 3243185"/>
              <a:gd name="connsiteY51" fmla="*/ 577694 h 1898718"/>
              <a:gd name="connsiteX52" fmla="*/ 637603 w 3243185"/>
              <a:gd name="connsiteY52" fmla="*/ 558438 h 1898718"/>
              <a:gd name="connsiteX53" fmla="*/ 618347 w 3243185"/>
              <a:gd name="connsiteY53" fmla="*/ 519925 h 1898718"/>
              <a:gd name="connsiteX54" fmla="*/ 599090 w 3243185"/>
              <a:gd name="connsiteY54" fmla="*/ 500668 h 1898718"/>
              <a:gd name="connsiteX55" fmla="*/ 566996 w 3243185"/>
              <a:gd name="connsiteY55" fmla="*/ 474993 h 1898718"/>
              <a:gd name="connsiteX56" fmla="*/ 560577 w 3243185"/>
              <a:gd name="connsiteY56" fmla="*/ 455737 h 1898718"/>
              <a:gd name="connsiteX57" fmla="*/ 522064 w 3243185"/>
              <a:gd name="connsiteY57" fmla="*/ 436480 h 1898718"/>
              <a:gd name="connsiteX58" fmla="*/ 502808 w 3243185"/>
              <a:gd name="connsiteY58" fmla="*/ 423642 h 1898718"/>
              <a:gd name="connsiteX59" fmla="*/ 464295 w 3243185"/>
              <a:gd name="connsiteY59" fmla="*/ 410805 h 1898718"/>
              <a:gd name="connsiteX60" fmla="*/ 445038 w 3243185"/>
              <a:gd name="connsiteY60" fmla="*/ 397967 h 1898718"/>
              <a:gd name="connsiteX61" fmla="*/ 374431 w 3243185"/>
              <a:gd name="connsiteY61" fmla="*/ 391548 h 1898718"/>
              <a:gd name="connsiteX62" fmla="*/ 329500 w 3243185"/>
              <a:gd name="connsiteY62" fmla="*/ 372292 h 1898718"/>
              <a:gd name="connsiteX63" fmla="*/ 310243 w 3243185"/>
              <a:gd name="connsiteY63" fmla="*/ 365873 h 1898718"/>
              <a:gd name="connsiteX64" fmla="*/ 271730 w 3243185"/>
              <a:gd name="connsiteY64" fmla="*/ 340198 h 1898718"/>
              <a:gd name="connsiteX65" fmla="*/ 239636 w 3243185"/>
              <a:gd name="connsiteY65" fmla="*/ 301685 h 1898718"/>
              <a:gd name="connsiteX66" fmla="*/ 201123 w 3243185"/>
              <a:gd name="connsiteY66" fmla="*/ 269591 h 1898718"/>
              <a:gd name="connsiteX67" fmla="*/ 149773 w 3243185"/>
              <a:gd name="connsiteY67" fmla="*/ 224659 h 1898718"/>
              <a:gd name="connsiteX68" fmla="*/ 111260 w 3243185"/>
              <a:gd name="connsiteY68" fmla="*/ 211821 h 1898718"/>
              <a:gd name="connsiteX69" fmla="*/ 92003 w 3243185"/>
              <a:gd name="connsiteY69" fmla="*/ 205402 h 1898718"/>
              <a:gd name="connsiteX70" fmla="*/ 72747 w 3243185"/>
              <a:gd name="connsiteY70" fmla="*/ 192565 h 1898718"/>
              <a:gd name="connsiteX71" fmla="*/ 34234 w 3243185"/>
              <a:gd name="connsiteY71" fmla="*/ 160471 h 1898718"/>
              <a:gd name="connsiteX72" fmla="*/ 8558 w 3243185"/>
              <a:gd name="connsiteY72" fmla="*/ 121958 h 1898718"/>
              <a:gd name="connsiteX73" fmla="*/ 11877 w 3243185"/>
              <a:gd name="connsiteY73" fmla="*/ 15345 h 1898718"/>
              <a:gd name="connsiteX74" fmla="*/ 16098 w 3243185"/>
              <a:gd name="connsiteY74" fmla="*/ 0 h 1898718"/>
              <a:gd name="connsiteX75" fmla="*/ 0 w 3243185"/>
              <a:gd name="connsiteY75" fmla="*/ 0 h 1898718"/>
              <a:gd name="connsiteX76" fmla="*/ 0 w 3243185"/>
              <a:gd name="connsiteY76" fmla="*/ 1540363 h 1898718"/>
              <a:gd name="connsiteX77" fmla="*/ 234477 w 3243185"/>
              <a:gd name="connsiteY77" fmla="*/ 1584265 h 1898718"/>
              <a:gd name="connsiteX78" fmla="*/ 512026 w 3243185"/>
              <a:gd name="connsiteY78" fmla="*/ 1634009 h 1898718"/>
              <a:gd name="connsiteX79" fmla="*/ 790802 w 3243185"/>
              <a:gd name="connsiteY79" fmla="*/ 1682702 h 1898718"/>
              <a:gd name="connsiteX80" fmla="*/ 1070807 w 3243185"/>
              <a:gd name="connsiteY80" fmla="*/ 1724388 h 1898718"/>
              <a:gd name="connsiteX81" fmla="*/ 1349583 w 3243185"/>
              <a:gd name="connsiteY81" fmla="*/ 1766425 h 1898718"/>
              <a:gd name="connsiteX82" fmla="*/ 1629588 w 3243185"/>
              <a:gd name="connsiteY82" fmla="*/ 1805660 h 1898718"/>
              <a:gd name="connsiteX83" fmla="*/ 1905908 w 3243185"/>
              <a:gd name="connsiteY83" fmla="*/ 1839289 h 1898718"/>
              <a:gd name="connsiteX84" fmla="*/ 2185913 w 3243185"/>
              <a:gd name="connsiteY84" fmla="*/ 1871167 h 1898718"/>
              <a:gd name="connsiteX85" fmla="*/ 2450068 w 3243185"/>
              <a:gd name="connsiteY85" fmla="*/ 1898718 h 1898718"/>
              <a:gd name="connsiteX86" fmla="*/ 3243185 w 3243185"/>
              <a:gd name="connsiteY86" fmla="*/ 1898718 h 1898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243185" h="1898718">
                <a:moveTo>
                  <a:pt x="220380" y="404386"/>
                </a:moveTo>
                <a:cubicBezTo>
                  <a:pt x="239636" y="406526"/>
                  <a:pt x="259352" y="406106"/>
                  <a:pt x="278149" y="410805"/>
                </a:cubicBezTo>
                <a:cubicBezTo>
                  <a:pt x="285633" y="412676"/>
                  <a:pt x="290505" y="420192"/>
                  <a:pt x="297405" y="423642"/>
                </a:cubicBezTo>
                <a:cubicBezTo>
                  <a:pt x="303457" y="426669"/>
                  <a:pt x="310747" y="426775"/>
                  <a:pt x="316662" y="430061"/>
                </a:cubicBezTo>
                <a:cubicBezTo>
                  <a:pt x="330149" y="437554"/>
                  <a:pt x="340537" y="450857"/>
                  <a:pt x="355175" y="455737"/>
                </a:cubicBezTo>
                <a:cubicBezTo>
                  <a:pt x="384781" y="465606"/>
                  <a:pt x="367797" y="460829"/>
                  <a:pt x="406525" y="468574"/>
                </a:cubicBezTo>
                <a:cubicBezTo>
                  <a:pt x="412944" y="472853"/>
                  <a:pt x="418882" y="477962"/>
                  <a:pt x="425782" y="481412"/>
                </a:cubicBezTo>
                <a:cubicBezTo>
                  <a:pt x="431834" y="484438"/>
                  <a:pt x="439698" y="483676"/>
                  <a:pt x="445038" y="487831"/>
                </a:cubicBezTo>
                <a:cubicBezTo>
                  <a:pt x="459369" y="498977"/>
                  <a:pt x="483551" y="526344"/>
                  <a:pt x="483551" y="526344"/>
                </a:cubicBezTo>
                <a:cubicBezTo>
                  <a:pt x="493199" y="555288"/>
                  <a:pt x="501991" y="572910"/>
                  <a:pt x="483551" y="609788"/>
                </a:cubicBezTo>
                <a:cubicBezTo>
                  <a:pt x="476651" y="623588"/>
                  <a:pt x="445038" y="635464"/>
                  <a:pt x="445038" y="635464"/>
                </a:cubicBezTo>
                <a:cubicBezTo>
                  <a:pt x="378711" y="633324"/>
                  <a:pt x="311935" y="637030"/>
                  <a:pt x="246055" y="629045"/>
                </a:cubicBezTo>
                <a:cubicBezTo>
                  <a:pt x="238396" y="628117"/>
                  <a:pt x="239242" y="614607"/>
                  <a:pt x="233217" y="609788"/>
                </a:cubicBezTo>
                <a:cubicBezTo>
                  <a:pt x="227934" y="605562"/>
                  <a:pt x="220380" y="605509"/>
                  <a:pt x="213961" y="603370"/>
                </a:cubicBezTo>
                <a:cubicBezTo>
                  <a:pt x="205402" y="590532"/>
                  <a:pt x="193165" y="579494"/>
                  <a:pt x="188285" y="564857"/>
                </a:cubicBezTo>
                <a:lnTo>
                  <a:pt x="175448" y="526344"/>
                </a:lnTo>
                <a:cubicBezTo>
                  <a:pt x="182293" y="423657"/>
                  <a:pt x="212891" y="424712"/>
                  <a:pt x="220380" y="404386"/>
                </a:cubicBezTo>
                <a:close/>
                <a:moveTo>
                  <a:pt x="3243185" y="0"/>
                </a:moveTo>
                <a:lnTo>
                  <a:pt x="2298567" y="0"/>
                </a:lnTo>
                <a:lnTo>
                  <a:pt x="2293659" y="51351"/>
                </a:lnTo>
                <a:cubicBezTo>
                  <a:pt x="2291895" y="63701"/>
                  <a:pt x="2281101" y="72919"/>
                  <a:pt x="2274403" y="83445"/>
                </a:cubicBezTo>
                <a:cubicBezTo>
                  <a:pt x="2266120" y="96461"/>
                  <a:pt x="2257985" y="109614"/>
                  <a:pt x="2248728" y="121958"/>
                </a:cubicBezTo>
                <a:cubicBezTo>
                  <a:pt x="2233323" y="142498"/>
                  <a:pt x="2227760" y="154908"/>
                  <a:pt x="2203796" y="166890"/>
                </a:cubicBezTo>
                <a:cubicBezTo>
                  <a:pt x="2195906" y="170835"/>
                  <a:pt x="2186679" y="171169"/>
                  <a:pt x="2178121" y="173308"/>
                </a:cubicBezTo>
                <a:cubicBezTo>
                  <a:pt x="2148108" y="203321"/>
                  <a:pt x="2169307" y="185236"/>
                  <a:pt x="2126770" y="211821"/>
                </a:cubicBezTo>
                <a:cubicBezTo>
                  <a:pt x="2106184" y="224688"/>
                  <a:pt x="2106188" y="227757"/>
                  <a:pt x="2081838" y="237497"/>
                </a:cubicBezTo>
                <a:cubicBezTo>
                  <a:pt x="2069275" y="242522"/>
                  <a:pt x="2054585" y="242828"/>
                  <a:pt x="2043325" y="250334"/>
                </a:cubicBezTo>
                <a:cubicBezTo>
                  <a:pt x="2023241" y="263724"/>
                  <a:pt x="1993522" y="284687"/>
                  <a:pt x="1972718" y="288847"/>
                </a:cubicBezTo>
                <a:lnTo>
                  <a:pt x="1940624" y="295266"/>
                </a:lnTo>
                <a:cubicBezTo>
                  <a:pt x="1932066" y="299545"/>
                  <a:pt x="1923257" y="303356"/>
                  <a:pt x="1914949" y="308104"/>
                </a:cubicBezTo>
                <a:cubicBezTo>
                  <a:pt x="1908251" y="311931"/>
                  <a:pt x="1902783" y="317902"/>
                  <a:pt x="1895693" y="320941"/>
                </a:cubicBezTo>
                <a:cubicBezTo>
                  <a:pt x="1887584" y="324416"/>
                  <a:pt x="1878467" y="324825"/>
                  <a:pt x="1870017" y="327360"/>
                </a:cubicBezTo>
                <a:cubicBezTo>
                  <a:pt x="1857056" y="331248"/>
                  <a:pt x="1844633" y="336916"/>
                  <a:pt x="1831504" y="340198"/>
                </a:cubicBezTo>
                <a:cubicBezTo>
                  <a:pt x="1814387" y="344477"/>
                  <a:pt x="1796892" y="347456"/>
                  <a:pt x="1780154" y="353035"/>
                </a:cubicBezTo>
                <a:cubicBezTo>
                  <a:pt x="1773735" y="355175"/>
                  <a:pt x="1766812" y="356168"/>
                  <a:pt x="1760897" y="359454"/>
                </a:cubicBezTo>
                <a:cubicBezTo>
                  <a:pt x="1709553" y="387979"/>
                  <a:pt x="1738400" y="384335"/>
                  <a:pt x="1683871" y="397967"/>
                </a:cubicBezTo>
                <a:cubicBezTo>
                  <a:pt x="1666755" y="402246"/>
                  <a:pt x="1649259" y="405226"/>
                  <a:pt x="1632521" y="410805"/>
                </a:cubicBezTo>
                <a:cubicBezTo>
                  <a:pt x="1619683" y="415084"/>
                  <a:pt x="1607136" y="420361"/>
                  <a:pt x="1594008" y="423642"/>
                </a:cubicBezTo>
                <a:cubicBezTo>
                  <a:pt x="1585449" y="425782"/>
                  <a:pt x="1576593" y="426964"/>
                  <a:pt x="1568333" y="430061"/>
                </a:cubicBezTo>
                <a:cubicBezTo>
                  <a:pt x="1559373" y="433421"/>
                  <a:pt x="1551617" y="439539"/>
                  <a:pt x="1542657" y="442899"/>
                </a:cubicBezTo>
                <a:cubicBezTo>
                  <a:pt x="1534397" y="445997"/>
                  <a:pt x="1525465" y="446895"/>
                  <a:pt x="1516982" y="449318"/>
                </a:cubicBezTo>
                <a:cubicBezTo>
                  <a:pt x="1510476" y="451177"/>
                  <a:pt x="1504231" y="453878"/>
                  <a:pt x="1497725" y="455737"/>
                </a:cubicBezTo>
                <a:cubicBezTo>
                  <a:pt x="1488128" y="458478"/>
                  <a:pt x="1463054" y="463444"/>
                  <a:pt x="1452794" y="468574"/>
                </a:cubicBezTo>
                <a:cubicBezTo>
                  <a:pt x="1445893" y="472024"/>
                  <a:pt x="1440911" y="479143"/>
                  <a:pt x="1433537" y="481412"/>
                </a:cubicBezTo>
                <a:cubicBezTo>
                  <a:pt x="1412682" y="487829"/>
                  <a:pt x="1369349" y="494250"/>
                  <a:pt x="1369349" y="494250"/>
                </a:cubicBezTo>
                <a:cubicBezTo>
                  <a:pt x="1307265" y="540813"/>
                  <a:pt x="1373427" y="495420"/>
                  <a:pt x="1324417" y="519925"/>
                </a:cubicBezTo>
                <a:cubicBezTo>
                  <a:pt x="1296720" y="533774"/>
                  <a:pt x="1314945" y="532728"/>
                  <a:pt x="1285904" y="539181"/>
                </a:cubicBezTo>
                <a:cubicBezTo>
                  <a:pt x="1273199" y="542005"/>
                  <a:pt x="1260096" y="542777"/>
                  <a:pt x="1247391" y="545600"/>
                </a:cubicBezTo>
                <a:cubicBezTo>
                  <a:pt x="1214234" y="552969"/>
                  <a:pt x="1227302" y="562451"/>
                  <a:pt x="1176784" y="564857"/>
                </a:cubicBezTo>
                <a:lnTo>
                  <a:pt x="907194" y="577694"/>
                </a:lnTo>
                <a:cubicBezTo>
                  <a:pt x="898635" y="579834"/>
                  <a:pt x="890340" y="584113"/>
                  <a:pt x="881518" y="584113"/>
                </a:cubicBezTo>
                <a:cubicBezTo>
                  <a:pt x="806601" y="584113"/>
                  <a:pt x="731365" y="585537"/>
                  <a:pt x="656860" y="577694"/>
                </a:cubicBezTo>
                <a:cubicBezTo>
                  <a:pt x="647832" y="576744"/>
                  <a:pt x="643415" y="565411"/>
                  <a:pt x="637603" y="558438"/>
                </a:cubicBezTo>
                <a:cubicBezTo>
                  <a:pt x="587103" y="497837"/>
                  <a:pt x="656946" y="577823"/>
                  <a:pt x="618347" y="519925"/>
                </a:cubicBezTo>
                <a:cubicBezTo>
                  <a:pt x="613311" y="512372"/>
                  <a:pt x="604902" y="507642"/>
                  <a:pt x="599090" y="500668"/>
                </a:cubicBezTo>
                <a:cubicBezTo>
                  <a:pt x="576756" y="473868"/>
                  <a:pt x="598608" y="485530"/>
                  <a:pt x="566996" y="474993"/>
                </a:cubicBezTo>
                <a:cubicBezTo>
                  <a:pt x="564857" y="468574"/>
                  <a:pt x="564804" y="461020"/>
                  <a:pt x="560577" y="455737"/>
                </a:cubicBezTo>
                <a:cubicBezTo>
                  <a:pt x="548314" y="440407"/>
                  <a:pt x="537569" y="444232"/>
                  <a:pt x="522064" y="436480"/>
                </a:cubicBezTo>
                <a:cubicBezTo>
                  <a:pt x="515164" y="433030"/>
                  <a:pt x="509858" y="426775"/>
                  <a:pt x="502808" y="423642"/>
                </a:cubicBezTo>
                <a:cubicBezTo>
                  <a:pt x="490442" y="418147"/>
                  <a:pt x="475555" y="418311"/>
                  <a:pt x="464295" y="410805"/>
                </a:cubicBezTo>
                <a:cubicBezTo>
                  <a:pt x="457876" y="406526"/>
                  <a:pt x="452582" y="399584"/>
                  <a:pt x="445038" y="397967"/>
                </a:cubicBezTo>
                <a:cubicBezTo>
                  <a:pt x="421930" y="393015"/>
                  <a:pt x="397967" y="393688"/>
                  <a:pt x="374431" y="391548"/>
                </a:cubicBezTo>
                <a:cubicBezTo>
                  <a:pt x="320996" y="378189"/>
                  <a:pt x="373828" y="394456"/>
                  <a:pt x="329500" y="372292"/>
                </a:cubicBezTo>
                <a:cubicBezTo>
                  <a:pt x="323448" y="369266"/>
                  <a:pt x="316158" y="369159"/>
                  <a:pt x="310243" y="365873"/>
                </a:cubicBezTo>
                <a:cubicBezTo>
                  <a:pt x="296756" y="358380"/>
                  <a:pt x="271730" y="340198"/>
                  <a:pt x="271730" y="340198"/>
                </a:cubicBezTo>
                <a:cubicBezTo>
                  <a:pt x="259107" y="321264"/>
                  <a:pt x="258170" y="317130"/>
                  <a:pt x="239636" y="301685"/>
                </a:cubicBezTo>
                <a:cubicBezTo>
                  <a:pt x="212096" y="278735"/>
                  <a:pt x="226695" y="300277"/>
                  <a:pt x="201123" y="269591"/>
                </a:cubicBezTo>
                <a:cubicBezTo>
                  <a:pt x="180961" y="245397"/>
                  <a:pt x="192235" y="238813"/>
                  <a:pt x="149773" y="224659"/>
                </a:cubicBezTo>
                <a:lnTo>
                  <a:pt x="111260" y="211821"/>
                </a:lnTo>
                <a:cubicBezTo>
                  <a:pt x="104841" y="209682"/>
                  <a:pt x="97633" y="209156"/>
                  <a:pt x="92003" y="205402"/>
                </a:cubicBezTo>
                <a:cubicBezTo>
                  <a:pt x="85584" y="201123"/>
                  <a:pt x="78673" y="197503"/>
                  <a:pt x="72747" y="192565"/>
                </a:cubicBezTo>
                <a:cubicBezTo>
                  <a:pt x="23324" y="151379"/>
                  <a:pt x="82044" y="192344"/>
                  <a:pt x="34234" y="160471"/>
                </a:cubicBezTo>
                <a:cubicBezTo>
                  <a:pt x="25675" y="147633"/>
                  <a:pt x="7748" y="137365"/>
                  <a:pt x="8558" y="121958"/>
                </a:cubicBezTo>
                <a:cubicBezTo>
                  <a:pt x="10157" y="91584"/>
                  <a:pt x="6161" y="51646"/>
                  <a:pt x="11877" y="15345"/>
                </a:cubicBezTo>
                <a:lnTo>
                  <a:pt x="16098" y="0"/>
                </a:lnTo>
                <a:lnTo>
                  <a:pt x="0" y="0"/>
                </a:lnTo>
                <a:lnTo>
                  <a:pt x="0" y="1540363"/>
                </a:lnTo>
                <a:lnTo>
                  <a:pt x="234477" y="1584265"/>
                </a:lnTo>
                <a:lnTo>
                  <a:pt x="512026" y="1634009"/>
                </a:lnTo>
                <a:lnTo>
                  <a:pt x="790802" y="1682702"/>
                </a:lnTo>
                <a:lnTo>
                  <a:pt x="1070807" y="1724388"/>
                </a:lnTo>
                <a:lnTo>
                  <a:pt x="1349583" y="1766425"/>
                </a:lnTo>
                <a:lnTo>
                  <a:pt x="1629588" y="1805660"/>
                </a:lnTo>
                <a:lnTo>
                  <a:pt x="1905908" y="1839289"/>
                </a:lnTo>
                <a:lnTo>
                  <a:pt x="2185913" y="1871167"/>
                </a:lnTo>
                <a:lnTo>
                  <a:pt x="2450068" y="1898718"/>
                </a:lnTo>
                <a:lnTo>
                  <a:pt x="3243185" y="1898718"/>
                </a:lnTo>
                <a:close/>
              </a:path>
            </a:pathLst>
          </a:cu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8625290-97B7-41E9-9685-D438F86FC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03"/>
          <a:stretch>
            <a:fillRect/>
          </a:stretch>
        </p:blipFill>
        <p:spPr>
          <a:xfrm>
            <a:off x="0" y="857251"/>
            <a:ext cx="8708573" cy="3992171"/>
          </a:xfrm>
          <a:custGeom>
            <a:avLst/>
            <a:gdLst>
              <a:gd name="connsiteX0" fmla="*/ 0 w 11611430"/>
              <a:gd name="connsiteY0" fmla="*/ 0 h 5322895"/>
              <a:gd name="connsiteX1" fmla="*/ 11611430 w 11611430"/>
              <a:gd name="connsiteY1" fmla="*/ 0 h 5322895"/>
              <a:gd name="connsiteX2" fmla="*/ 11611430 w 11611430"/>
              <a:gd name="connsiteY2" fmla="*/ 4911695 h 5322895"/>
              <a:gd name="connsiteX3" fmla="*/ 11401197 w 11611430"/>
              <a:gd name="connsiteY3" fmla="*/ 4948416 h 5322895"/>
              <a:gd name="connsiteX4" fmla="*/ 11121192 w 11611430"/>
              <a:gd name="connsiteY4" fmla="*/ 4990102 h 5322895"/>
              <a:gd name="connsiteX5" fmla="*/ 10842416 w 11611430"/>
              <a:gd name="connsiteY5" fmla="*/ 5032139 h 5322895"/>
              <a:gd name="connsiteX6" fmla="*/ 10562411 w 11611430"/>
              <a:gd name="connsiteY6" fmla="*/ 5071374 h 5322895"/>
              <a:gd name="connsiteX7" fmla="*/ 10286091 w 11611430"/>
              <a:gd name="connsiteY7" fmla="*/ 5105003 h 5322895"/>
              <a:gd name="connsiteX8" fmla="*/ 10006086 w 11611430"/>
              <a:gd name="connsiteY8" fmla="*/ 5136881 h 5322895"/>
              <a:gd name="connsiteX9" fmla="*/ 9727310 w 11611430"/>
              <a:gd name="connsiteY9" fmla="*/ 5165957 h 5322895"/>
              <a:gd name="connsiteX10" fmla="*/ 9453445 w 11611430"/>
              <a:gd name="connsiteY10" fmla="*/ 5191179 h 5322895"/>
              <a:gd name="connsiteX11" fmla="*/ 9175897 w 11611430"/>
              <a:gd name="connsiteY11" fmla="*/ 5216401 h 5322895"/>
              <a:gd name="connsiteX12" fmla="*/ 8902033 w 11611430"/>
              <a:gd name="connsiteY12" fmla="*/ 5237420 h 5322895"/>
              <a:gd name="connsiteX13" fmla="*/ 8628169 w 11611430"/>
              <a:gd name="connsiteY13" fmla="*/ 5253884 h 5322895"/>
              <a:gd name="connsiteX14" fmla="*/ 8355533 w 11611430"/>
              <a:gd name="connsiteY14" fmla="*/ 5271050 h 5322895"/>
              <a:gd name="connsiteX15" fmla="*/ 8085353 w 11611430"/>
              <a:gd name="connsiteY15" fmla="*/ 5285412 h 5322895"/>
              <a:gd name="connsiteX16" fmla="*/ 7817629 w 11611430"/>
              <a:gd name="connsiteY16" fmla="*/ 5295571 h 5322895"/>
              <a:gd name="connsiteX17" fmla="*/ 7549905 w 11611430"/>
              <a:gd name="connsiteY17" fmla="*/ 5304329 h 5322895"/>
              <a:gd name="connsiteX18" fmla="*/ 7284638 w 11611430"/>
              <a:gd name="connsiteY18" fmla="*/ 5312736 h 5322895"/>
              <a:gd name="connsiteX19" fmla="*/ 7023055 w 11611430"/>
              <a:gd name="connsiteY19" fmla="*/ 5316590 h 5322895"/>
              <a:gd name="connsiteX20" fmla="*/ 6761472 w 11611430"/>
              <a:gd name="connsiteY20" fmla="*/ 5320793 h 5322895"/>
              <a:gd name="connsiteX21" fmla="*/ 6503573 w 11611430"/>
              <a:gd name="connsiteY21" fmla="*/ 5322895 h 5322895"/>
              <a:gd name="connsiteX22" fmla="*/ 6248130 w 11611430"/>
              <a:gd name="connsiteY22" fmla="*/ 5320793 h 5322895"/>
              <a:gd name="connsiteX23" fmla="*/ 5995144 w 11611430"/>
              <a:gd name="connsiteY23" fmla="*/ 5320793 h 5322895"/>
              <a:gd name="connsiteX24" fmla="*/ 5744613 w 11611430"/>
              <a:gd name="connsiteY24" fmla="*/ 5316590 h 5322895"/>
              <a:gd name="connsiteX25" fmla="*/ 5498995 w 11611430"/>
              <a:gd name="connsiteY25" fmla="*/ 5310284 h 5322895"/>
              <a:gd name="connsiteX26" fmla="*/ 5255834 w 11611430"/>
              <a:gd name="connsiteY26" fmla="*/ 5304329 h 5322895"/>
              <a:gd name="connsiteX27" fmla="*/ 5017584 w 11611430"/>
              <a:gd name="connsiteY27" fmla="*/ 5297673 h 5322895"/>
              <a:gd name="connsiteX28" fmla="*/ 4785514 w 11611430"/>
              <a:gd name="connsiteY28" fmla="*/ 5287726 h 5322895"/>
              <a:gd name="connsiteX29" fmla="*/ 4601441 w 11611430"/>
              <a:gd name="connsiteY29" fmla="*/ 4972173 h 5322895"/>
              <a:gd name="connsiteX30" fmla="*/ 4514210 w 11611430"/>
              <a:gd name="connsiteY30" fmla="*/ 4830422 h 5322895"/>
              <a:gd name="connsiteX31" fmla="*/ 4416075 w 11611430"/>
              <a:gd name="connsiteY31" fmla="*/ 4732288 h 5322895"/>
              <a:gd name="connsiteX32" fmla="*/ 4274324 w 11611430"/>
              <a:gd name="connsiteY32" fmla="*/ 4557826 h 5322895"/>
              <a:gd name="connsiteX33" fmla="*/ 4241613 w 11611430"/>
              <a:gd name="connsiteY33" fmla="*/ 4525113 h 5322895"/>
              <a:gd name="connsiteX34" fmla="*/ 4208901 w 11611430"/>
              <a:gd name="connsiteY34" fmla="*/ 4481499 h 5322895"/>
              <a:gd name="connsiteX35" fmla="*/ 4154382 w 11611430"/>
              <a:gd name="connsiteY35" fmla="*/ 4437883 h 5322895"/>
              <a:gd name="connsiteX36" fmla="*/ 4110766 w 11611430"/>
              <a:gd name="connsiteY36" fmla="*/ 4416075 h 5322895"/>
              <a:gd name="connsiteX37" fmla="*/ 4078054 w 11611430"/>
              <a:gd name="connsiteY37" fmla="*/ 4394267 h 5322895"/>
              <a:gd name="connsiteX38" fmla="*/ 4034439 w 11611430"/>
              <a:gd name="connsiteY38" fmla="*/ 4361556 h 5322895"/>
              <a:gd name="connsiteX39" fmla="*/ 3958111 w 11611430"/>
              <a:gd name="connsiteY39" fmla="*/ 4339747 h 5322895"/>
              <a:gd name="connsiteX40" fmla="*/ 3892688 w 11611430"/>
              <a:gd name="connsiteY40" fmla="*/ 4328844 h 5322895"/>
              <a:gd name="connsiteX41" fmla="*/ 3718226 w 11611430"/>
              <a:gd name="connsiteY41" fmla="*/ 4307036 h 5322895"/>
              <a:gd name="connsiteX42" fmla="*/ 3641899 w 11611430"/>
              <a:gd name="connsiteY42" fmla="*/ 4274324 h 5322895"/>
              <a:gd name="connsiteX43" fmla="*/ 3620091 w 11611430"/>
              <a:gd name="connsiteY43" fmla="*/ 4252517 h 5322895"/>
              <a:gd name="connsiteX44" fmla="*/ 3565572 w 11611430"/>
              <a:gd name="connsiteY44" fmla="*/ 4230709 h 5322895"/>
              <a:gd name="connsiteX45" fmla="*/ 3500148 w 11611430"/>
              <a:gd name="connsiteY45" fmla="*/ 4208901 h 5322895"/>
              <a:gd name="connsiteX46" fmla="*/ 3478341 w 11611430"/>
              <a:gd name="connsiteY46" fmla="*/ 4176190 h 5322895"/>
              <a:gd name="connsiteX47" fmla="*/ 3543764 w 11611430"/>
              <a:gd name="connsiteY47" fmla="*/ 4132574 h 5322895"/>
              <a:gd name="connsiteX48" fmla="*/ 3445629 w 11611430"/>
              <a:gd name="connsiteY48" fmla="*/ 4121670 h 5322895"/>
              <a:gd name="connsiteX49" fmla="*/ 3391109 w 11611430"/>
              <a:gd name="connsiteY49" fmla="*/ 4132574 h 5322895"/>
              <a:gd name="connsiteX50" fmla="*/ 3303878 w 11611430"/>
              <a:gd name="connsiteY50" fmla="*/ 4154381 h 5322895"/>
              <a:gd name="connsiteX51" fmla="*/ 3260263 w 11611430"/>
              <a:gd name="connsiteY51" fmla="*/ 4165285 h 5322895"/>
              <a:gd name="connsiteX52" fmla="*/ 3194839 w 11611430"/>
              <a:gd name="connsiteY52" fmla="*/ 4187093 h 5322895"/>
              <a:gd name="connsiteX53" fmla="*/ 3162128 w 11611430"/>
              <a:gd name="connsiteY53" fmla="*/ 4197997 h 5322895"/>
              <a:gd name="connsiteX54" fmla="*/ 3053089 w 11611430"/>
              <a:gd name="connsiteY54" fmla="*/ 4230709 h 5322895"/>
              <a:gd name="connsiteX55" fmla="*/ 2987666 w 11611430"/>
              <a:gd name="connsiteY55" fmla="*/ 4252517 h 5322895"/>
              <a:gd name="connsiteX56" fmla="*/ 2954954 w 11611430"/>
              <a:gd name="connsiteY56" fmla="*/ 4263420 h 5322895"/>
              <a:gd name="connsiteX57" fmla="*/ 2867723 w 11611430"/>
              <a:gd name="connsiteY57" fmla="*/ 4285228 h 5322895"/>
              <a:gd name="connsiteX58" fmla="*/ 2802300 w 11611430"/>
              <a:gd name="connsiteY58" fmla="*/ 4307036 h 5322895"/>
              <a:gd name="connsiteX59" fmla="*/ 2780492 w 11611430"/>
              <a:gd name="connsiteY59" fmla="*/ 4328844 h 5322895"/>
              <a:gd name="connsiteX60" fmla="*/ 2715069 w 11611430"/>
              <a:gd name="connsiteY60" fmla="*/ 4350652 h 5322895"/>
              <a:gd name="connsiteX61" fmla="*/ 2682357 w 11611430"/>
              <a:gd name="connsiteY61" fmla="*/ 4361556 h 5322895"/>
              <a:gd name="connsiteX62" fmla="*/ 2649646 w 11611430"/>
              <a:gd name="connsiteY62" fmla="*/ 4372459 h 5322895"/>
              <a:gd name="connsiteX63" fmla="*/ 2616933 w 11611430"/>
              <a:gd name="connsiteY63" fmla="*/ 4383363 h 5322895"/>
              <a:gd name="connsiteX64" fmla="*/ 2595126 w 11611430"/>
              <a:gd name="connsiteY64" fmla="*/ 4405171 h 5322895"/>
              <a:gd name="connsiteX65" fmla="*/ 2529703 w 11611430"/>
              <a:gd name="connsiteY65" fmla="*/ 4437883 h 5322895"/>
              <a:gd name="connsiteX66" fmla="*/ 2486087 w 11611430"/>
              <a:gd name="connsiteY66" fmla="*/ 4481499 h 5322895"/>
              <a:gd name="connsiteX67" fmla="*/ 2453375 w 11611430"/>
              <a:gd name="connsiteY67" fmla="*/ 4514210 h 5322895"/>
              <a:gd name="connsiteX68" fmla="*/ 2420664 w 11611430"/>
              <a:gd name="connsiteY68" fmla="*/ 4536017 h 5322895"/>
              <a:gd name="connsiteX69" fmla="*/ 2398856 w 11611430"/>
              <a:gd name="connsiteY69" fmla="*/ 4568729 h 5322895"/>
              <a:gd name="connsiteX70" fmla="*/ 2377048 w 11611430"/>
              <a:gd name="connsiteY70" fmla="*/ 4590537 h 5322895"/>
              <a:gd name="connsiteX71" fmla="*/ 2366144 w 11611430"/>
              <a:gd name="connsiteY71" fmla="*/ 4623249 h 5322895"/>
              <a:gd name="connsiteX72" fmla="*/ 2344336 w 11611430"/>
              <a:gd name="connsiteY72" fmla="*/ 4666865 h 5322895"/>
              <a:gd name="connsiteX73" fmla="*/ 2322528 w 11611430"/>
              <a:gd name="connsiteY73" fmla="*/ 4732288 h 5322895"/>
              <a:gd name="connsiteX74" fmla="*/ 2300721 w 11611430"/>
              <a:gd name="connsiteY74" fmla="*/ 4764999 h 5322895"/>
              <a:gd name="connsiteX75" fmla="*/ 2268010 w 11611430"/>
              <a:gd name="connsiteY75" fmla="*/ 4852231 h 5322895"/>
              <a:gd name="connsiteX76" fmla="*/ 2235297 w 11611430"/>
              <a:gd name="connsiteY76" fmla="*/ 4993981 h 5322895"/>
              <a:gd name="connsiteX77" fmla="*/ 2230567 w 11611430"/>
              <a:gd name="connsiteY77" fmla="*/ 5079209 h 5322895"/>
              <a:gd name="connsiteX78" fmla="*/ 2229538 w 11611430"/>
              <a:gd name="connsiteY78" fmla="*/ 5104344 h 5322895"/>
              <a:gd name="connsiteX79" fmla="*/ 1932621 w 11611430"/>
              <a:gd name="connsiteY79" fmla="*/ 5071374 h 5322895"/>
              <a:gd name="connsiteX80" fmla="*/ 1609634 w 11611430"/>
              <a:gd name="connsiteY80" fmla="*/ 5033891 h 5322895"/>
              <a:gd name="connsiteX81" fmla="*/ 1312435 w 11611430"/>
              <a:gd name="connsiteY81" fmla="*/ 4996408 h 5322895"/>
              <a:gd name="connsiteX82" fmla="*/ 1039799 w 11611430"/>
              <a:gd name="connsiteY82" fmla="*/ 4961027 h 5322895"/>
              <a:gd name="connsiteX83" fmla="*/ 797865 w 11611430"/>
              <a:gd name="connsiteY83" fmla="*/ 4927397 h 5322895"/>
              <a:gd name="connsiteX84" fmla="*/ 579265 w 11611430"/>
              <a:gd name="connsiteY84" fmla="*/ 4895519 h 5322895"/>
              <a:gd name="connsiteX85" fmla="*/ 395052 w 11611430"/>
              <a:gd name="connsiteY85" fmla="*/ 4868896 h 5322895"/>
              <a:gd name="connsiteX86" fmla="*/ 240312 w 11611430"/>
              <a:gd name="connsiteY86" fmla="*/ 4843673 h 5322895"/>
              <a:gd name="connsiteX87" fmla="*/ 27853 w 11611430"/>
              <a:gd name="connsiteY87" fmla="*/ 4807592 h 5322895"/>
              <a:gd name="connsiteX88" fmla="*/ 0 w 11611430"/>
              <a:gd name="connsiteY88" fmla="*/ 4802879 h 5322895"/>
              <a:gd name="connsiteX89" fmla="*/ 0 w 11611430"/>
              <a:gd name="connsiteY89" fmla="*/ 3753332 h 5322895"/>
              <a:gd name="connsiteX90" fmla="*/ 0 w 11611430"/>
              <a:gd name="connsiteY90" fmla="*/ 3571886 h 5322895"/>
              <a:gd name="connsiteX91" fmla="*/ 0 w 11611430"/>
              <a:gd name="connsiteY91" fmla="*/ 471948 h 5322895"/>
              <a:gd name="connsiteX92" fmla="*/ 0 w 11611430"/>
              <a:gd name="connsiteY92" fmla="*/ 213719 h 5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1611430" h="5322895">
                <a:moveTo>
                  <a:pt x="0" y="0"/>
                </a:moveTo>
                <a:lnTo>
                  <a:pt x="11611430" y="0"/>
                </a:lnTo>
                <a:lnTo>
                  <a:pt x="11611430" y="4911695"/>
                </a:lnTo>
                <a:lnTo>
                  <a:pt x="11401197" y="4948416"/>
                </a:lnTo>
                <a:lnTo>
                  <a:pt x="11121192" y="4990102"/>
                </a:lnTo>
                <a:lnTo>
                  <a:pt x="10842416" y="5032139"/>
                </a:lnTo>
                <a:lnTo>
                  <a:pt x="10562411" y="5071374"/>
                </a:lnTo>
                <a:lnTo>
                  <a:pt x="10286091" y="5105003"/>
                </a:lnTo>
                <a:lnTo>
                  <a:pt x="10006086" y="5136881"/>
                </a:lnTo>
                <a:lnTo>
                  <a:pt x="9727310" y="5165957"/>
                </a:lnTo>
                <a:lnTo>
                  <a:pt x="9453445" y="5191179"/>
                </a:lnTo>
                <a:lnTo>
                  <a:pt x="9175897" y="5216401"/>
                </a:lnTo>
                <a:lnTo>
                  <a:pt x="8902033" y="5237420"/>
                </a:lnTo>
                <a:lnTo>
                  <a:pt x="8628169" y="5253884"/>
                </a:lnTo>
                <a:lnTo>
                  <a:pt x="8355533" y="5271050"/>
                </a:lnTo>
                <a:lnTo>
                  <a:pt x="8085353" y="5285412"/>
                </a:lnTo>
                <a:lnTo>
                  <a:pt x="7817629" y="5295571"/>
                </a:lnTo>
                <a:lnTo>
                  <a:pt x="7549905" y="5304329"/>
                </a:lnTo>
                <a:lnTo>
                  <a:pt x="7284638" y="5312736"/>
                </a:lnTo>
                <a:lnTo>
                  <a:pt x="7023055" y="5316590"/>
                </a:lnTo>
                <a:lnTo>
                  <a:pt x="6761472" y="5320793"/>
                </a:lnTo>
                <a:lnTo>
                  <a:pt x="6503573" y="5322895"/>
                </a:lnTo>
                <a:lnTo>
                  <a:pt x="6248130" y="5320793"/>
                </a:lnTo>
                <a:lnTo>
                  <a:pt x="5995144" y="5320793"/>
                </a:lnTo>
                <a:lnTo>
                  <a:pt x="5744613" y="5316590"/>
                </a:lnTo>
                <a:lnTo>
                  <a:pt x="5498995" y="5310284"/>
                </a:lnTo>
                <a:lnTo>
                  <a:pt x="5255834" y="5304329"/>
                </a:lnTo>
                <a:lnTo>
                  <a:pt x="5017584" y="5297673"/>
                </a:lnTo>
                <a:lnTo>
                  <a:pt x="4785514" y="5287726"/>
                </a:lnTo>
                <a:lnTo>
                  <a:pt x="4601441" y="4972173"/>
                </a:lnTo>
                <a:cubicBezTo>
                  <a:pt x="4573183" y="4924429"/>
                  <a:pt x="4553441" y="4869653"/>
                  <a:pt x="4514210" y="4830422"/>
                </a:cubicBezTo>
                <a:cubicBezTo>
                  <a:pt x="4481500" y="4797711"/>
                  <a:pt x="4446637" y="4767016"/>
                  <a:pt x="4416075" y="4732288"/>
                </a:cubicBezTo>
                <a:cubicBezTo>
                  <a:pt x="4366574" y="4676037"/>
                  <a:pt x="4327307" y="4610810"/>
                  <a:pt x="4274324" y="4557826"/>
                </a:cubicBezTo>
                <a:cubicBezTo>
                  <a:pt x="4263420" y="4546922"/>
                  <a:pt x="4251649" y="4536822"/>
                  <a:pt x="4241613" y="4525113"/>
                </a:cubicBezTo>
                <a:cubicBezTo>
                  <a:pt x="4229786" y="4511315"/>
                  <a:pt x="4220536" y="4495459"/>
                  <a:pt x="4208901" y="4481499"/>
                </a:cubicBezTo>
                <a:cubicBezTo>
                  <a:pt x="4192618" y="4461959"/>
                  <a:pt x="4176792" y="4450689"/>
                  <a:pt x="4154382" y="4437883"/>
                </a:cubicBezTo>
                <a:cubicBezTo>
                  <a:pt x="4140269" y="4429818"/>
                  <a:pt x="4124878" y="4424139"/>
                  <a:pt x="4110766" y="4416075"/>
                </a:cubicBezTo>
                <a:cubicBezTo>
                  <a:pt x="4099388" y="4409573"/>
                  <a:pt x="4088718" y="4401884"/>
                  <a:pt x="4078054" y="4394267"/>
                </a:cubicBezTo>
                <a:cubicBezTo>
                  <a:pt x="4063266" y="4383705"/>
                  <a:pt x="4050217" y="4370572"/>
                  <a:pt x="4034439" y="4361556"/>
                </a:cubicBezTo>
                <a:cubicBezTo>
                  <a:pt x="4023246" y="4355160"/>
                  <a:pt x="3966283" y="4341382"/>
                  <a:pt x="3958111" y="4339747"/>
                </a:cubicBezTo>
                <a:cubicBezTo>
                  <a:pt x="3936432" y="4335411"/>
                  <a:pt x="3914626" y="4331587"/>
                  <a:pt x="3892688" y="4328844"/>
                </a:cubicBezTo>
                <a:cubicBezTo>
                  <a:pt x="3823740" y="4320226"/>
                  <a:pt x="3782100" y="4321230"/>
                  <a:pt x="3718226" y="4307036"/>
                </a:cubicBezTo>
                <a:cubicBezTo>
                  <a:pt x="3696418" y="4302190"/>
                  <a:pt x="3658568" y="4285437"/>
                  <a:pt x="3641899" y="4274324"/>
                </a:cubicBezTo>
                <a:cubicBezTo>
                  <a:pt x="3633345" y="4268622"/>
                  <a:pt x="3629017" y="4257617"/>
                  <a:pt x="3620091" y="4252517"/>
                </a:cubicBezTo>
                <a:cubicBezTo>
                  <a:pt x="3603097" y="4242806"/>
                  <a:pt x="3583967" y="4237398"/>
                  <a:pt x="3565572" y="4230709"/>
                </a:cubicBezTo>
                <a:cubicBezTo>
                  <a:pt x="3543968" y="4222853"/>
                  <a:pt x="3500148" y="4208901"/>
                  <a:pt x="3500148" y="4208901"/>
                </a:cubicBezTo>
                <a:cubicBezTo>
                  <a:pt x="3475771" y="4184523"/>
                  <a:pt x="3478341" y="4197373"/>
                  <a:pt x="3478341" y="4176190"/>
                </a:cubicBezTo>
                <a:lnTo>
                  <a:pt x="3543764" y="4132574"/>
                </a:lnTo>
                <a:cubicBezTo>
                  <a:pt x="3511052" y="4128939"/>
                  <a:pt x="3478542" y="4121670"/>
                  <a:pt x="3445629" y="4121670"/>
                </a:cubicBezTo>
                <a:cubicBezTo>
                  <a:pt x="3427096" y="4121670"/>
                  <a:pt x="3409168" y="4128407"/>
                  <a:pt x="3391109" y="4132574"/>
                </a:cubicBezTo>
                <a:cubicBezTo>
                  <a:pt x="3361904" y="4139313"/>
                  <a:pt x="3332955" y="4147112"/>
                  <a:pt x="3303878" y="4154381"/>
                </a:cubicBezTo>
                <a:cubicBezTo>
                  <a:pt x="3289340" y="4158016"/>
                  <a:pt x="3274480" y="4160547"/>
                  <a:pt x="3260263" y="4165285"/>
                </a:cubicBezTo>
                <a:lnTo>
                  <a:pt x="3194839" y="4187093"/>
                </a:lnTo>
                <a:cubicBezTo>
                  <a:pt x="3183935" y="4190728"/>
                  <a:pt x="3173278" y="4195209"/>
                  <a:pt x="3162128" y="4197997"/>
                </a:cubicBezTo>
                <a:cubicBezTo>
                  <a:pt x="3096214" y="4214476"/>
                  <a:pt x="3132724" y="4204163"/>
                  <a:pt x="3053089" y="4230709"/>
                </a:cubicBezTo>
                <a:lnTo>
                  <a:pt x="2987666" y="4252517"/>
                </a:lnTo>
                <a:cubicBezTo>
                  <a:pt x="2976762" y="4256151"/>
                  <a:pt x="2966105" y="4260632"/>
                  <a:pt x="2954954" y="4263420"/>
                </a:cubicBezTo>
                <a:cubicBezTo>
                  <a:pt x="2925877" y="4270689"/>
                  <a:pt x="2896157" y="4275751"/>
                  <a:pt x="2867723" y="4285228"/>
                </a:cubicBezTo>
                <a:lnTo>
                  <a:pt x="2802300" y="4307036"/>
                </a:lnTo>
                <a:cubicBezTo>
                  <a:pt x="2795031" y="4314305"/>
                  <a:pt x="2789687" y="4324247"/>
                  <a:pt x="2780492" y="4328844"/>
                </a:cubicBezTo>
                <a:cubicBezTo>
                  <a:pt x="2759931" y="4339124"/>
                  <a:pt x="2736876" y="4343382"/>
                  <a:pt x="2715069" y="4350652"/>
                </a:cubicBezTo>
                <a:lnTo>
                  <a:pt x="2682357" y="4361556"/>
                </a:lnTo>
                <a:lnTo>
                  <a:pt x="2649646" y="4372459"/>
                </a:lnTo>
                <a:lnTo>
                  <a:pt x="2616933" y="4383363"/>
                </a:lnTo>
                <a:cubicBezTo>
                  <a:pt x="2609664" y="4390632"/>
                  <a:pt x="2603941" y="4399883"/>
                  <a:pt x="2595126" y="4405171"/>
                </a:cubicBezTo>
                <a:cubicBezTo>
                  <a:pt x="2530624" y="4443872"/>
                  <a:pt x="2594048" y="4382729"/>
                  <a:pt x="2529703" y="4437883"/>
                </a:cubicBezTo>
                <a:cubicBezTo>
                  <a:pt x="2514092" y="4451263"/>
                  <a:pt x="2500625" y="4466960"/>
                  <a:pt x="2486087" y="4481499"/>
                </a:cubicBezTo>
                <a:cubicBezTo>
                  <a:pt x="2475183" y="4492403"/>
                  <a:pt x="2466206" y="4505657"/>
                  <a:pt x="2453375" y="4514210"/>
                </a:cubicBezTo>
                <a:lnTo>
                  <a:pt x="2420664" y="4536017"/>
                </a:lnTo>
                <a:cubicBezTo>
                  <a:pt x="2413395" y="4546922"/>
                  <a:pt x="2407042" y="4558496"/>
                  <a:pt x="2398856" y="4568729"/>
                </a:cubicBezTo>
                <a:cubicBezTo>
                  <a:pt x="2392434" y="4576756"/>
                  <a:pt x="2382337" y="4581722"/>
                  <a:pt x="2377048" y="4590537"/>
                </a:cubicBezTo>
                <a:cubicBezTo>
                  <a:pt x="2371134" y="4600393"/>
                  <a:pt x="2370672" y="4612684"/>
                  <a:pt x="2366144" y="4623249"/>
                </a:cubicBezTo>
                <a:cubicBezTo>
                  <a:pt x="2359741" y="4638189"/>
                  <a:pt x="2350374" y="4651772"/>
                  <a:pt x="2344336" y="4666865"/>
                </a:cubicBezTo>
                <a:cubicBezTo>
                  <a:pt x="2335799" y="4688208"/>
                  <a:pt x="2335280" y="4713161"/>
                  <a:pt x="2322528" y="4732288"/>
                </a:cubicBezTo>
                <a:cubicBezTo>
                  <a:pt x="2315259" y="4743192"/>
                  <a:pt x="2306582" y="4753278"/>
                  <a:pt x="2300721" y="4764999"/>
                </a:cubicBezTo>
                <a:cubicBezTo>
                  <a:pt x="2296862" y="4772717"/>
                  <a:pt x="2272055" y="4834699"/>
                  <a:pt x="2268010" y="4852231"/>
                </a:cubicBezTo>
                <a:cubicBezTo>
                  <a:pt x="2231919" y="5008621"/>
                  <a:pt x="2261653" y="4914917"/>
                  <a:pt x="2235297" y="4993981"/>
                </a:cubicBezTo>
                <a:cubicBezTo>
                  <a:pt x="2233101" y="5029118"/>
                  <a:pt x="2231590" y="5057039"/>
                  <a:pt x="2230567" y="5079209"/>
                </a:cubicBezTo>
                <a:lnTo>
                  <a:pt x="2229538" y="5104344"/>
                </a:lnTo>
                <a:lnTo>
                  <a:pt x="1932621" y="5071374"/>
                </a:lnTo>
                <a:lnTo>
                  <a:pt x="1609634" y="5033891"/>
                </a:lnTo>
                <a:lnTo>
                  <a:pt x="1312435" y="4996408"/>
                </a:lnTo>
                <a:lnTo>
                  <a:pt x="1039799" y="4961027"/>
                </a:lnTo>
                <a:lnTo>
                  <a:pt x="797865" y="4927397"/>
                </a:lnTo>
                <a:lnTo>
                  <a:pt x="579265" y="4895519"/>
                </a:lnTo>
                <a:lnTo>
                  <a:pt x="395052" y="4868896"/>
                </a:lnTo>
                <a:lnTo>
                  <a:pt x="240312" y="4843673"/>
                </a:lnTo>
                <a:lnTo>
                  <a:pt x="27853" y="4807592"/>
                </a:lnTo>
                <a:lnTo>
                  <a:pt x="0" y="4802879"/>
                </a:lnTo>
                <a:lnTo>
                  <a:pt x="0" y="3753332"/>
                </a:lnTo>
                <a:lnTo>
                  <a:pt x="0" y="3571886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3FD8D-435F-5A59-65ED-2462AF5F9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407" y="1451503"/>
            <a:ext cx="6337187" cy="1816098"/>
          </a:xfrm>
        </p:spPr>
        <p:txBody>
          <a:bodyPr>
            <a:normAutofit/>
          </a:bodyPr>
          <a:lstStyle/>
          <a:p>
            <a:pPr algn="ctr"/>
            <a:r>
              <a:rPr lang="en-US" b="0" i="0" u="none" strike="noStrike" dirty="0">
                <a:effectLst/>
                <a:latin typeface="-webkit-standard"/>
              </a:rPr>
              <a:t>The Triune God: Father, Son, and Holy Spirit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208261-3C21-3E85-0B1A-72CF2D0720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2853" y="3510881"/>
            <a:ext cx="5398295" cy="1054100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-webkit-standard"/>
              </a:rPr>
              <a:t>Exploring</a:t>
            </a:r>
            <a:r>
              <a:rPr lang="en-US" sz="2400" b="0" i="0" u="none" strike="noStrike" dirty="0">
                <a:effectLst/>
                <a:latin typeface="-webkit-standard"/>
              </a:rPr>
              <a:t> the Godhead from a Practical </a:t>
            </a:r>
            <a:r>
              <a:rPr lang="en-US" sz="2400" dirty="0">
                <a:latin typeface="-webkit-standard"/>
              </a:rPr>
              <a:t>S</a:t>
            </a:r>
            <a:r>
              <a:rPr lang="en-US" sz="2400" b="0" i="0" u="none" strike="noStrike" dirty="0">
                <a:effectLst/>
                <a:latin typeface="-webkit-standard"/>
              </a:rPr>
              <a:t>tandpoint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67625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0E53EDA-3B94-4F6B-9E86-D3BB9EBB9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852767-C962-3E4D-0BE2-FE49DEC22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1719807"/>
            <a:ext cx="2744542" cy="3418387"/>
          </a:xfrm>
        </p:spPr>
        <p:txBody>
          <a:bodyPr>
            <a:normAutofit/>
          </a:bodyPr>
          <a:lstStyle/>
          <a:p>
            <a:pPr algn="r"/>
            <a:r>
              <a:rPr lang="en-US" b="1" i="0" u="none" strike="noStrike" dirty="0">
                <a:effectLst/>
                <a:latin typeface="-webkit-standard"/>
              </a:rPr>
              <a:t>Introduction</a:t>
            </a:r>
            <a:endParaRPr lang="en-US" b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EFD79F-7790-479B-B7DB-BD0D8C101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00192" y="2108835"/>
            <a:ext cx="0" cy="26403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00E20-3318-F700-A5FA-858D18F4F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494" y="1719807"/>
            <a:ext cx="4888157" cy="3418387"/>
          </a:xfrm>
        </p:spPr>
        <p:txBody>
          <a:bodyPr>
            <a:normAutofit/>
          </a:bodyPr>
          <a:lstStyle/>
          <a:p>
            <a:r>
              <a:rPr lang="en-US" sz="2600" b="1" dirty="0"/>
              <a:t>The Godhead: Father, Son, Holy Spirit – distinct yet fully divine</a:t>
            </a:r>
          </a:p>
          <a:p>
            <a:r>
              <a:rPr lang="en-US" sz="2600" b="1" dirty="0"/>
              <a:t>Purpose: Explore the Bible’s unfolding revelation of the Triune Godhead</a:t>
            </a:r>
          </a:p>
          <a:p>
            <a:r>
              <a:rPr lang="en-US" sz="2600" b="1" dirty="0"/>
              <a:t>Practical importance: Shapes doctrine, faith, and unity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91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935B2-4C6F-FBDD-FA02-B26E1B79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301256"/>
            <a:ext cx="5025211" cy="145626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3600" b="1" i="0" u="none" strike="noStrike" dirty="0">
                <a:effectLst/>
                <a:latin typeface="-webkit-standard"/>
              </a:rPr>
              <a:t>Accepting the Triune Nature of God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69D75-34A3-D6C7-1CB7-9428F7683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924493"/>
            <a:ext cx="5025212" cy="4323907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“Trinity” not in Scripture, but describes biblical reality</a:t>
            </a:r>
          </a:p>
          <a:p>
            <a:r>
              <a:rPr lang="en-US" sz="2800" b="1" dirty="0"/>
              <a:t>3 Persons, 1 essence – seen in OT &amp; NT</a:t>
            </a:r>
          </a:p>
          <a:p>
            <a:r>
              <a:rPr lang="en-US" sz="2800" b="1" dirty="0"/>
              <a:t>Great Commission – Baptism in name of Father, Son, Holy Spirit (Matt. 28:18-20)</a:t>
            </a:r>
          </a:p>
          <a:p>
            <a:r>
              <a:rPr lang="en-US" sz="2800" b="1" dirty="0"/>
              <a:t>Christianity’s uniqueness: One God in 3 Persons</a:t>
            </a:r>
          </a:p>
          <a:p>
            <a:endParaRPr lang="en-US" dirty="0"/>
          </a:p>
        </p:txBody>
      </p:sp>
      <p:pic>
        <p:nvPicPr>
          <p:cNvPr id="7" name="Graphic 6" descr="Prayer Candle">
            <a:extLst>
              <a:ext uri="{FF2B5EF4-FFF2-40B4-BE49-F238E27FC236}">
                <a16:creationId xmlns:a16="http://schemas.microsoft.com/office/drawing/2014/main" id="{B6F48DB3-3F65-06B5-D887-19D958D3B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3202" y="2098757"/>
            <a:ext cx="2584285" cy="2584285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0792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DA794-1429-ED2A-4067-33500C56C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49" y="1215656"/>
            <a:ext cx="7598569" cy="1456267"/>
          </a:xfrm>
        </p:spPr>
        <p:txBody>
          <a:bodyPr>
            <a:normAutofit/>
          </a:bodyPr>
          <a:lstStyle/>
          <a:p>
            <a:r>
              <a:rPr lang="en-US" b="1" i="0" u="none" strike="noStrike" dirty="0">
                <a:effectLst/>
                <a:latin typeface="-webkit-standard"/>
              </a:rPr>
              <a:t>Triune God in the Old Testament: Creation</a:t>
            </a:r>
            <a:endParaRPr lang="en-US" b="1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4A3945E-DBF8-BD84-80AE-9FF0436874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3843977"/>
              </p:ext>
            </p:extLst>
          </p:nvPr>
        </p:nvGraphicFramePr>
        <p:xfrm>
          <a:off x="514350" y="2406400"/>
          <a:ext cx="7598568" cy="3384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79024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A1E09-0D5F-73C3-1084-152947407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673395"/>
            <a:ext cx="7598569" cy="1456267"/>
          </a:xfrm>
        </p:spPr>
        <p:txBody>
          <a:bodyPr>
            <a:normAutofit/>
          </a:bodyPr>
          <a:lstStyle/>
          <a:p>
            <a:r>
              <a:rPr lang="en-US" b="1" i="0" u="none" strike="noStrike" dirty="0">
                <a:effectLst/>
                <a:latin typeface="-webkit-standard"/>
              </a:rPr>
              <a:t>Triune God in the OT: Commissioning Moses</a:t>
            </a:r>
            <a:endParaRPr lang="en-US" b="1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14E9264-6DE1-257C-52EE-5476946C2B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7787936"/>
              </p:ext>
            </p:extLst>
          </p:nvPr>
        </p:nvGraphicFramePr>
        <p:xfrm>
          <a:off x="514350" y="2406400"/>
          <a:ext cx="7598568" cy="3384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6250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F65CD9-825D-44BD-8681-D42D260D4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2F64C47-BE0B-4DA4-A62F-C6922DD208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2"/>
            <a:ext cx="3094482" cy="6858002"/>
          </a:xfrm>
          <a:custGeom>
            <a:avLst/>
            <a:gdLst>
              <a:gd name="connsiteX0" fmla="*/ 4125976 w 4125976"/>
              <a:gd name="connsiteY0" fmla="*/ 0 h 6858002"/>
              <a:gd name="connsiteX1" fmla="*/ 1300393 w 4125976"/>
              <a:gd name="connsiteY1" fmla="*/ 0 h 6858002"/>
              <a:gd name="connsiteX2" fmla="*/ 1300393 w 4125976"/>
              <a:gd name="connsiteY2" fmla="*/ 2 h 6858002"/>
              <a:gd name="connsiteX3" fmla="*/ 1155520 w 4125976"/>
              <a:gd name="connsiteY3" fmla="*/ 2 h 6858002"/>
              <a:gd name="connsiteX4" fmla="*/ 1074856 w 4125976"/>
              <a:gd name="connsiteY4" fmla="*/ 88573 h 6858002"/>
              <a:gd name="connsiteX5" fmla="*/ 0 w 4125976"/>
              <a:gd name="connsiteY5" fmla="*/ 3396600 h 6858002"/>
              <a:gd name="connsiteX6" fmla="*/ 1222540 w 4125976"/>
              <a:gd name="connsiteY6" fmla="*/ 6858002 h 6858002"/>
              <a:gd name="connsiteX7" fmla="*/ 4125598 w 4125976"/>
              <a:gd name="connsiteY7" fmla="*/ 6858002 h 6858002"/>
              <a:gd name="connsiteX8" fmla="*/ 4125976 w 4125976"/>
              <a:gd name="connsiteY8" fmla="*/ 685760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5976" h="6858002">
                <a:moveTo>
                  <a:pt x="4125976" y="0"/>
                </a:moveTo>
                <a:lnTo>
                  <a:pt x="1300393" y="0"/>
                </a:lnTo>
                <a:lnTo>
                  <a:pt x="1300393" y="2"/>
                </a:lnTo>
                <a:lnTo>
                  <a:pt x="1155520" y="2"/>
                </a:lnTo>
                <a:lnTo>
                  <a:pt x="1074856" y="88573"/>
                </a:lnTo>
                <a:cubicBezTo>
                  <a:pt x="422987" y="841260"/>
                  <a:pt x="0" y="2042663"/>
                  <a:pt x="0" y="3396600"/>
                </a:cubicBezTo>
                <a:cubicBezTo>
                  <a:pt x="0" y="4846647"/>
                  <a:pt x="488259" y="6121285"/>
                  <a:pt x="1222540" y="6858002"/>
                </a:cubicBezTo>
                <a:cubicBezTo>
                  <a:pt x="4125598" y="6858002"/>
                  <a:pt x="4125598" y="6858002"/>
                  <a:pt x="4125598" y="6858002"/>
                </a:cubicBezTo>
                <a:lnTo>
                  <a:pt x="4125976" y="685760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9DFC11-282D-EA82-F546-80E49390A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643466"/>
            <a:ext cx="1943100" cy="4995333"/>
          </a:xfrm>
        </p:spPr>
        <p:txBody>
          <a:bodyPr>
            <a:normAutofit/>
          </a:bodyPr>
          <a:lstStyle/>
          <a:p>
            <a:r>
              <a:rPr lang="en-US" sz="2600" b="1" i="0" u="none" strike="noStrike" dirty="0">
                <a:solidFill>
                  <a:srgbClr val="FFFFFF"/>
                </a:solidFill>
                <a:effectLst/>
                <a:latin typeface="-webkit-standard"/>
              </a:rPr>
              <a:t>Triune God in the OT: Joshua’s Encounter</a:t>
            </a:r>
            <a:endParaRPr lang="en-US" sz="26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D91B3E1-A3F3-A178-4539-80AA79DACA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084651"/>
              </p:ext>
            </p:extLst>
          </p:nvPr>
        </p:nvGraphicFramePr>
        <p:xfrm>
          <a:off x="3606450" y="901700"/>
          <a:ext cx="4908900" cy="4820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606057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0E53EDA-3B94-4F6B-9E86-D3BB9EBB9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67DB26-3CF3-218B-72BC-E8AB6BCA8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1719807"/>
            <a:ext cx="2744542" cy="3418387"/>
          </a:xfrm>
        </p:spPr>
        <p:txBody>
          <a:bodyPr>
            <a:normAutofit/>
          </a:bodyPr>
          <a:lstStyle/>
          <a:p>
            <a:pPr algn="r"/>
            <a:r>
              <a:rPr lang="en-US" b="1" i="0" u="none" strike="noStrike" dirty="0">
                <a:effectLst/>
                <a:latin typeface="-webkit-standard"/>
              </a:rPr>
              <a:t>Triune God in the OT: Spirit’s Presence</a:t>
            </a:r>
            <a:endParaRPr lang="en-US" b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EFD79F-7790-479B-B7DB-BD0D8C101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00192" y="2108835"/>
            <a:ext cx="0" cy="26403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C54D6-6BB7-A4BA-0194-1DE70F4F5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494" y="1719807"/>
            <a:ext cx="5040995" cy="3787858"/>
          </a:xfrm>
        </p:spPr>
        <p:txBody>
          <a:bodyPr>
            <a:normAutofit/>
          </a:bodyPr>
          <a:lstStyle/>
          <a:p>
            <a:r>
              <a:rPr lang="en-US" sz="2800" b="1" dirty="0"/>
              <a:t>Ezek. 37</a:t>
            </a:r>
            <a:r>
              <a:rPr lang="en-US" sz="2800" dirty="0"/>
              <a:t> – Spirit (“breath”) gives life to dry bones</a:t>
            </a:r>
          </a:p>
          <a:p>
            <a:r>
              <a:rPr lang="en-US" sz="2800" b="1" dirty="0"/>
              <a:t>Joel 2:28–32</a:t>
            </a:r>
            <a:r>
              <a:rPr lang="en-US" sz="2800" dirty="0"/>
              <a:t> – Spirit poured out → fulfilled Acts 2</a:t>
            </a:r>
          </a:p>
          <a:p>
            <a:r>
              <a:rPr lang="en-US" sz="2800" dirty="0"/>
              <a:t>Pentecost: Holy Spirit descends (Acts 2:1–4, 15–21, 38–39)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510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4309F57-B331-41A7-9154-15EC2AF45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857250"/>
            <a:ext cx="6633872" cy="5143500"/>
          </a:xfrm>
          <a:custGeom>
            <a:avLst/>
            <a:gdLst>
              <a:gd name="connsiteX0" fmla="*/ 0 w 8845162"/>
              <a:gd name="connsiteY0" fmla="*/ 0 h 6858000"/>
              <a:gd name="connsiteX1" fmla="*/ 6265248 w 8845162"/>
              <a:gd name="connsiteY1" fmla="*/ 0 h 6858000"/>
              <a:gd name="connsiteX2" fmla="*/ 7537703 w 8845162"/>
              <a:gd name="connsiteY2" fmla="*/ 0 h 6858000"/>
              <a:gd name="connsiteX3" fmla="*/ 8845162 w 8845162"/>
              <a:gd name="connsiteY3" fmla="*/ 0 h 6858000"/>
              <a:gd name="connsiteX4" fmla="*/ 8845162 w 8845162"/>
              <a:gd name="connsiteY4" fmla="*/ 6858000 h 6858000"/>
              <a:gd name="connsiteX5" fmla="*/ 7537703 w 8845162"/>
              <a:gd name="connsiteY5" fmla="*/ 6858000 h 6858000"/>
              <a:gd name="connsiteX6" fmla="*/ 6265248 w 8845162"/>
              <a:gd name="connsiteY6" fmla="*/ 6858000 h 6858000"/>
              <a:gd name="connsiteX7" fmla="*/ 20957 w 8845162"/>
              <a:gd name="connsiteY7" fmla="*/ 6858000 h 6858000"/>
              <a:gd name="connsiteX8" fmla="*/ 46002 w 8845162"/>
              <a:gd name="connsiteY8" fmla="*/ 6702325 h 6858000"/>
              <a:gd name="connsiteX9" fmla="*/ 69870 w 8845162"/>
              <a:gd name="connsiteY9" fmla="*/ 6547334 h 6858000"/>
              <a:gd name="connsiteX10" fmla="*/ 93234 w 8845162"/>
              <a:gd name="connsiteY10" fmla="*/ 6391658 h 6858000"/>
              <a:gd name="connsiteX11" fmla="*/ 113237 w 8845162"/>
              <a:gd name="connsiteY11" fmla="*/ 6235295 h 6858000"/>
              <a:gd name="connsiteX12" fmla="*/ 133409 w 8845162"/>
              <a:gd name="connsiteY12" fmla="*/ 6079619 h 6858000"/>
              <a:gd name="connsiteX13" fmla="*/ 152234 w 8845162"/>
              <a:gd name="connsiteY13" fmla="*/ 5923256 h 6858000"/>
              <a:gd name="connsiteX14" fmla="*/ 168370 w 8845162"/>
              <a:gd name="connsiteY14" fmla="*/ 5768951 h 6858000"/>
              <a:gd name="connsiteX15" fmla="*/ 183667 w 8845162"/>
              <a:gd name="connsiteY15" fmla="*/ 5612589 h 6858000"/>
              <a:gd name="connsiteX16" fmla="*/ 197619 w 8845162"/>
              <a:gd name="connsiteY16" fmla="*/ 5456912 h 6858000"/>
              <a:gd name="connsiteX17" fmla="*/ 209720 w 8845162"/>
              <a:gd name="connsiteY17" fmla="*/ 5303979 h 6858000"/>
              <a:gd name="connsiteX18" fmla="*/ 221823 w 8845162"/>
              <a:gd name="connsiteY18" fmla="*/ 5148988 h 6858000"/>
              <a:gd name="connsiteX19" fmla="*/ 231908 w 8845162"/>
              <a:gd name="connsiteY19" fmla="*/ 4996055 h 6858000"/>
              <a:gd name="connsiteX20" fmla="*/ 239808 w 8845162"/>
              <a:gd name="connsiteY20" fmla="*/ 4843121 h 6858000"/>
              <a:gd name="connsiteX21" fmla="*/ 248045 w 8845162"/>
              <a:gd name="connsiteY21" fmla="*/ 4690874 h 6858000"/>
              <a:gd name="connsiteX22" fmla="*/ 254936 w 8845162"/>
              <a:gd name="connsiteY22" fmla="*/ 4539998 h 6858000"/>
              <a:gd name="connsiteX23" fmla="*/ 259811 w 8845162"/>
              <a:gd name="connsiteY23" fmla="*/ 4390493 h 6858000"/>
              <a:gd name="connsiteX24" fmla="*/ 264014 w 8845162"/>
              <a:gd name="connsiteY24" fmla="*/ 4240989 h 6858000"/>
              <a:gd name="connsiteX25" fmla="*/ 268047 w 8845162"/>
              <a:gd name="connsiteY25" fmla="*/ 4092856 h 6858000"/>
              <a:gd name="connsiteX26" fmla="*/ 269897 w 8845162"/>
              <a:gd name="connsiteY26" fmla="*/ 3946781 h 6858000"/>
              <a:gd name="connsiteX27" fmla="*/ 271913 w 8845162"/>
              <a:gd name="connsiteY27" fmla="*/ 3800705 h 6858000"/>
              <a:gd name="connsiteX28" fmla="*/ 272922 w 8845162"/>
              <a:gd name="connsiteY28" fmla="*/ 3656687 h 6858000"/>
              <a:gd name="connsiteX29" fmla="*/ 271913 w 8845162"/>
              <a:gd name="connsiteY29" fmla="*/ 3514041 h 6858000"/>
              <a:gd name="connsiteX30" fmla="*/ 271913 w 8845162"/>
              <a:gd name="connsiteY30" fmla="*/ 3372766 h 6858000"/>
              <a:gd name="connsiteX31" fmla="*/ 269897 w 8845162"/>
              <a:gd name="connsiteY31" fmla="*/ 3232863 h 6858000"/>
              <a:gd name="connsiteX32" fmla="*/ 266871 w 8845162"/>
              <a:gd name="connsiteY32" fmla="*/ 3095703 h 6858000"/>
              <a:gd name="connsiteX33" fmla="*/ 264014 w 8845162"/>
              <a:gd name="connsiteY33" fmla="*/ 2959915 h 6858000"/>
              <a:gd name="connsiteX34" fmla="*/ 260820 w 8845162"/>
              <a:gd name="connsiteY34" fmla="*/ 2826869 h 6858000"/>
              <a:gd name="connsiteX35" fmla="*/ 255946 w 8845162"/>
              <a:gd name="connsiteY35" fmla="*/ 2694510 h 6858000"/>
              <a:gd name="connsiteX36" fmla="*/ 250734 w 8845162"/>
              <a:gd name="connsiteY36" fmla="*/ 2564209 h 6858000"/>
              <a:gd name="connsiteX37" fmla="*/ 246028 w 8845162"/>
              <a:gd name="connsiteY37" fmla="*/ 2436650 h 6858000"/>
              <a:gd name="connsiteX38" fmla="*/ 232749 w 8845162"/>
              <a:gd name="connsiteY38" fmla="*/ 2187704 h 6858000"/>
              <a:gd name="connsiteX39" fmla="*/ 218630 w 8845162"/>
              <a:gd name="connsiteY39" fmla="*/ 1949046 h 6858000"/>
              <a:gd name="connsiteX40" fmla="*/ 203837 w 8845162"/>
              <a:gd name="connsiteY40" fmla="*/ 1719989 h 6858000"/>
              <a:gd name="connsiteX41" fmla="*/ 187532 w 8845162"/>
              <a:gd name="connsiteY41" fmla="*/ 1503276 h 6858000"/>
              <a:gd name="connsiteX42" fmla="*/ 170555 w 8845162"/>
              <a:gd name="connsiteY42" fmla="*/ 1296164 h 6858000"/>
              <a:gd name="connsiteX43" fmla="*/ 152234 w 8845162"/>
              <a:gd name="connsiteY43" fmla="*/ 1104140 h 6858000"/>
              <a:gd name="connsiteX44" fmla="*/ 134248 w 8845162"/>
              <a:gd name="connsiteY44" fmla="*/ 923775 h 6858000"/>
              <a:gd name="connsiteX45" fmla="*/ 116263 w 8845162"/>
              <a:gd name="connsiteY45" fmla="*/ 757811 h 6858000"/>
              <a:gd name="connsiteX46" fmla="*/ 99286 w 8845162"/>
              <a:gd name="connsiteY46" fmla="*/ 605564 h 6858000"/>
              <a:gd name="connsiteX47" fmla="*/ 83149 w 8845162"/>
              <a:gd name="connsiteY47" fmla="*/ 470461 h 6858000"/>
              <a:gd name="connsiteX48" fmla="*/ 67853 w 8845162"/>
              <a:gd name="connsiteY48" fmla="*/ 348389 h 6858000"/>
              <a:gd name="connsiteX49" fmla="*/ 55078 w 8845162"/>
              <a:gd name="connsiteY49" fmla="*/ 245519 h 6858000"/>
              <a:gd name="connsiteX50" fmla="*/ 42976 w 8845162"/>
              <a:gd name="connsiteY50" fmla="*/ 159108 h 6858000"/>
              <a:gd name="connsiteX51" fmla="*/ 25662 w 8845162"/>
              <a:gd name="connsiteY51" fmla="*/ 40464 h 6858000"/>
              <a:gd name="connsiteX52" fmla="*/ 19779 w 8845162"/>
              <a:gd name="connsiteY52" fmla="*/ 2 h 6858000"/>
              <a:gd name="connsiteX53" fmla="*/ 26532 w 8845162"/>
              <a:gd name="connsiteY53" fmla="*/ 2 h 6858000"/>
              <a:gd name="connsiteX54" fmla="*/ 26532 w 8845162"/>
              <a:gd name="connsiteY54" fmla="*/ 1 h 6858000"/>
              <a:gd name="connsiteX55" fmla="*/ 0 w 8845162"/>
              <a:gd name="connsiteY5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845162" h="6858000">
                <a:moveTo>
                  <a:pt x="0" y="0"/>
                </a:moveTo>
                <a:lnTo>
                  <a:pt x="6265248" y="0"/>
                </a:lnTo>
                <a:lnTo>
                  <a:pt x="7537703" y="0"/>
                </a:lnTo>
                <a:lnTo>
                  <a:pt x="8845162" y="0"/>
                </a:lnTo>
                <a:lnTo>
                  <a:pt x="8845162" y="6858000"/>
                </a:lnTo>
                <a:lnTo>
                  <a:pt x="7537703" y="6858000"/>
                </a:lnTo>
                <a:lnTo>
                  <a:pt x="6265248" y="6858000"/>
                </a:lnTo>
                <a:lnTo>
                  <a:pt x="20957" y="6858000"/>
                </a:lnTo>
                <a:lnTo>
                  <a:pt x="46002" y="6702325"/>
                </a:lnTo>
                <a:lnTo>
                  <a:pt x="69870" y="6547334"/>
                </a:lnTo>
                <a:lnTo>
                  <a:pt x="93234" y="6391658"/>
                </a:lnTo>
                <a:lnTo>
                  <a:pt x="113237" y="6235295"/>
                </a:lnTo>
                <a:lnTo>
                  <a:pt x="133409" y="6079619"/>
                </a:lnTo>
                <a:lnTo>
                  <a:pt x="152234" y="5923256"/>
                </a:lnTo>
                <a:lnTo>
                  <a:pt x="168370" y="5768951"/>
                </a:lnTo>
                <a:lnTo>
                  <a:pt x="183667" y="5612589"/>
                </a:lnTo>
                <a:lnTo>
                  <a:pt x="197619" y="5456912"/>
                </a:lnTo>
                <a:lnTo>
                  <a:pt x="209720" y="5303979"/>
                </a:lnTo>
                <a:lnTo>
                  <a:pt x="221823" y="5148988"/>
                </a:lnTo>
                <a:lnTo>
                  <a:pt x="231908" y="4996055"/>
                </a:lnTo>
                <a:lnTo>
                  <a:pt x="239808" y="4843121"/>
                </a:lnTo>
                <a:lnTo>
                  <a:pt x="248045" y="4690874"/>
                </a:lnTo>
                <a:lnTo>
                  <a:pt x="254936" y="4539998"/>
                </a:lnTo>
                <a:lnTo>
                  <a:pt x="259811" y="4390493"/>
                </a:lnTo>
                <a:lnTo>
                  <a:pt x="264014" y="4240989"/>
                </a:lnTo>
                <a:lnTo>
                  <a:pt x="268047" y="4092856"/>
                </a:lnTo>
                <a:lnTo>
                  <a:pt x="269897" y="3946781"/>
                </a:lnTo>
                <a:lnTo>
                  <a:pt x="271913" y="3800705"/>
                </a:lnTo>
                <a:lnTo>
                  <a:pt x="272922" y="3656687"/>
                </a:lnTo>
                <a:lnTo>
                  <a:pt x="271913" y="3514041"/>
                </a:lnTo>
                <a:lnTo>
                  <a:pt x="271913" y="3372766"/>
                </a:lnTo>
                <a:lnTo>
                  <a:pt x="269897" y="3232863"/>
                </a:lnTo>
                <a:lnTo>
                  <a:pt x="266871" y="3095703"/>
                </a:lnTo>
                <a:lnTo>
                  <a:pt x="264014" y="2959915"/>
                </a:lnTo>
                <a:lnTo>
                  <a:pt x="260820" y="2826869"/>
                </a:lnTo>
                <a:lnTo>
                  <a:pt x="255946" y="2694510"/>
                </a:lnTo>
                <a:lnTo>
                  <a:pt x="250734" y="2564209"/>
                </a:lnTo>
                <a:lnTo>
                  <a:pt x="246028" y="2436650"/>
                </a:lnTo>
                <a:lnTo>
                  <a:pt x="232749" y="2187704"/>
                </a:lnTo>
                <a:lnTo>
                  <a:pt x="218630" y="1949046"/>
                </a:lnTo>
                <a:lnTo>
                  <a:pt x="203837" y="1719989"/>
                </a:lnTo>
                <a:lnTo>
                  <a:pt x="187532" y="1503276"/>
                </a:lnTo>
                <a:lnTo>
                  <a:pt x="170555" y="1296164"/>
                </a:lnTo>
                <a:lnTo>
                  <a:pt x="152234" y="1104140"/>
                </a:lnTo>
                <a:lnTo>
                  <a:pt x="134248" y="923775"/>
                </a:lnTo>
                <a:lnTo>
                  <a:pt x="116263" y="757811"/>
                </a:lnTo>
                <a:lnTo>
                  <a:pt x="99286" y="605564"/>
                </a:lnTo>
                <a:lnTo>
                  <a:pt x="83149" y="470461"/>
                </a:lnTo>
                <a:lnTo>
                  <a:pt x="67853" y="348389"/>
                </a:lnTo>
                <a:lnTo>
                  <a:pt x="55078" y="245519"/>
                </a:lnTo>
                <a:lnTo>
                  <a:pt x="42976" y="159108"/>
                </a:lnTo>
                <a:lnTo>
                  <a:pt x="25662" y="40464"/>
                </a:lnTo>
                <a:lnTo>
                  <a:pt x="19779" y="2"/>
                </a:lnTo>
                <a:lnTo>
                  <a:pt x="26532" y="2"/>
                </a:lnTo>
                <a:lnTo>
                  <a:pt x="26532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BEA02-EBAA-A849-A748-6C661DD16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1232807"/>
            <a:ext cx="5551714" cy="1020536"/>
          </a:xfrm>
        </p:spPr>
        <p:txBody>
          <a:bodyPr>
            <a:normAutofit/>
          </a:bodyPr>
          <a:lstStyle/>
          <a:p>
            <a:r>
              <a:rPr lang="en-US" b="1" i="0" u="none" strike="noStrike" dirty="0">
                <a:effectLst/>
                <a:latin typeface="-webkit-standard"/>
              </a:rPr>
              <a:t>Triune God in the New Testament: Jesus’ Baptism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8C278-D2B0-00E2-4183-624ED76AA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935" y="2477385"/>
            <a:ext cx="5630130" cy="3072809"/>
          </a:xfrm>
        </p:spPr>
        <p:txBody>
          <a:bodyPr>
            <a:normAutofit lnSpcReduction="10000"/>
          </a:bodyPr>
          <a:lstStyle/>
          <a:p>
            <a:r>
              <a:rPr lang="en-US" sz="2800" b="0" i="0" u="none" strike="noStrike" dirty="0">
                <a:effectLst/>
              </a:rPr>
              <a:t>All 3 Personages present:</a:t>
            </a:r>
          </a:p>
          <a:p>
            <a:pPr lvl="1"/>
            <a:r>
              <a:rPr lang="en-US" sz="2800" b="1" i="0" u="none" strike="noStrike" dirty="0">
                <a:effectLst/>
              </a:rPr>
              <a:t>Son</a:t>
            </a:r>
            <a:r>
              <a:rPr lang="en-US" sz="2800" b="0" i="0" u="none" strike="noStrike" dirty="0">
                <a:effectLst/>
              </a:rPr>
              <a:t> baptized</a:t>
            </a:r>
          </a:p>
          <a:p>
            <a:pPr lvl="1"/>
            <a:r>
              <a:rPr lang="en-US" sz="2800" b="1" i="0" u="none" strike="noStrike" dirty="0">
                <a:effectLst/>
              </a:rPr>
              <a:t>Spirit </a:t>
            </a:r>
            <a:r>
              <a:rPr lang="en-US" sz="2800" b="0" i="0" u="none" strike="noStrike" dirty="0">
                <a:effectLst/>
              </a:rPr>
              <a:t>descends like a dove</a:t>
            </a:r>
          </a:p>
          <a:p>
            <a:pPr lvl="1"/>
            <a:r>
              <a:rPr lang="en-US" sz="2800" b="1" i="0" u="none" strike="noStrike" dirty="0">
                <a:effectLst/>
              </a:rPr>
              <a:t>Father</a:t>
            </a:r>
            <a:r>
              <a:rPr lang="en-US" sz="2800" b="0" i="0" u="none" strike="noStrike" dirty="0">
                <a:effectLst/>
              </a:rPr>
              <a:t> speaks from heaven (Matt. 3:16–17; Mk. 1:10–11; Lk. 3:21–22; Jn. 1:32–34)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306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4309F57-B331-41A7-9154-15EC2AF45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857250"/>
            <a:ext cx="6633872" cy="5143500"/>
          </a:xfrm>
          <a:custGeom>
            <a:avLst/>
            <a:gdLst>
              <a:gd name="connsiteX0" fmla="*/ 0 w 8845162"/>
              <a:gd name="connsiteY0" fmla="*/ 0 h 6858000"/>
              <a:gd name="connsiteX1" fmla="*/ 6265248 w 8845162"/>
              <a:gd name="connsiteY1" fmla="*/ 0 h 6858000"/>
              <a:gd name="connsiteX2" fmla="*/ 7537703 w 8845162"/>
              <a:gd name="connsiteY2" fmla="*/ 0 h 6858000"/>
              <a:gd name="connsiteX3" fmla="*/ 8845162 w 8845162"/>
              <a:gd name="connsiteY3" fmla="*/ 0 h 6858000"/>
              <a:gd name="connsiteX4" fmla="*/ 8845162 w 8845162"/>
              <a:gd name="connsiteY4" fmla="*/ 6858000 h 6858000"/>
              <a:gd name="connsiteX5" fmla="*/ 7537703 w 8845162"/>
              <a:gd name="connsiteY5" fmla="*/ 6858000 h 6858000"/>
              <a:gd name="connsiteX6" fmla="*/ 6265248 w 8845162"/>
              <a:gd name="connsiteY6" fmla="*/ 6858000 h 6858000"/>
              <a:gd name="connsiteX7" fmla="*/ 20957 w 8845162"/>
              <a:gd name="connsiteY7" fmla="*/ 6858000 h 6858000"/>
              <a:gd name="connsiteX8" fmla="*/ 46002 w 8845162"/>
              <a:gd name="connsiteY8" fmla="*/ 6702325 h 6858000"/>
              <a:gd name="connsiteX9" fmla="*/ 69870 w 8845162"/>
              <a:gd name="connsiteY9" fmla="*/ 6547334 h 6858000"/>
              <a:gd name="connsiteX10" fmla="*/ 93234 w 8845162"/>
              <a:gd name="connsiteY10" fmla="*/ 6391658 h 6858000"/>
              <a:gd name="connsiteX11" fmla="*/ 113237 w 8845162"/>
              <a:gd name="connsiteY11" fmla="*/ 6235295 h 6858000"/>
              <a:gd name="connsiteX12" fmla="*/ 133409 w 8845162"/>
              <a:gd name="connsiteY12" fmla="*/ 6079619 h 6858000"/>
              <a:gd name="connsiteX13" fmla="*/ 152234 w 8845162"/>
              <a:gd name="connsiteY13" fmla="*/ 5923256 h 6858000"/>
              <a:gd name="connsiteX14" fmla="*/ 168370 w 8845162"/>
              <a:gd name="connsiteY14" fmla="*/ 5768951 h 6858000"/>
              <a:gd name="connsiteX15" fmla="*/ 183667 w 8845162"/>
              <a:gd name="connsiteY15" fmla="*/ 5612589 h 6858000"/>
              <a:gd name="connsiteX16" fmla="*/ 197619 w 8845162"/>
              <a:gd name="connsiteY16" fmla="*/ 5456912 h 6858000"/>
              <a:gd name="connsiteX17" fmla="*/ 209720 w 8845162"/>
              <a:gd name="connsiteY17" fmla="*/ 5303979 h 6858000"/>
              <a:gd name="connsiteX18" fmla="*/ 221823 w 8845162"/>
              <a:gd name="connsiteY18" fmla="*/ 5148988 h 6858000"/>
              <a:gd name="connsiteX19" fmla="*/ 231908 w 8845162"/>
              <a:gd name="connsiteY19" fmla="*/ 4996055 h 6858000"/>
              <a:gd name="connsiteX20" fmla="*/ 239808 w 8845162"/>
              <a:gd name="connsiteY20" fmla="*/ 4843121 h 6858000"/>
              <a:gd name="connsiteX21" fmla="*/ 248045 w 8845162"/>
              <a:gd name="connsiteY21" fmla="*/ 4690874 h 6858000"/>
              <a:gd name="connsiteX22" fmla="*/ 254936 w 8845162"/>
              <a:gd name="connsiteY22" fmla="*/ 4539998 h 6858000"/>
              <a:gd name="connsiteX23" fmla="*/ 259811 w 8845162"/>
              <a:gd name="connsiteY23" fmla="*/ 4390493 h 6858000"/>
              <a:gd name="connsiteX24" fmla="*/ 264014 w 8845162"/>
              <a:gd name="connsiteY24" fmla="*/ 4240989 h 6858000"/>
              <a:gd name="connsiteX25" fmla="*/ 268047 w 8845162"/>
              <a:gd name="connsiteY25" fmla="*/ 4092856 h 6858000"/>
              <a:gd name="connsiteX26" fmla="*/ 269897 w 8845162"/>
              <a:gd name="connsiteY26" fmla="*/ 3946781 h 6858000"/>
              <a:gd name="connsiteX27" fmla="*/ 271913 w 8845162"/>
              <a:gd name="connsiteY27" fmla="*/ 3800705 h 6858000"/>
              <a:gd name="connsiteX28" fmla="*/ 272922 w 8845162"/>
              <a:gd name="connsiteY28" fmla="*/ 3656687 h 6858000"/>
              <a:gd name="connsiteX29" fmla="*/ 271913 w 8845162"/>
              <a:gd name="connsiteY29" fmla="*/ 3514041 h 6858000"/>
              <a:gd name="connsiteX30" fmla="*/ 271913 w 8845162"/>
              <a:gd name="connsiteY30" fmla="*/ 3372766 h 6858000"/>
              <a:gd name="connsiteX31" fmla="*/ 269897 w 8845162"/>
              <a:gd name="connsiteY31" fmla="*/ 3232863 h 6858000"/>
              <a:gd name="connsiteX32" fmla="*/ 266871 w 8845162"/>
              <a:gd name="connsiteY32" fmla="*/ 3095703 h 6858000"/>
              <a:gd name="connsiteX33" fmla="*/ 264014 w 8845162"/>
              <a:gd name="connsiteY33" fmla="*/ 2959915 h 6858000"/>
              <a:gd name="connsiteX34" fmla="*/ 260820 w 8845162"/>
              <a:gd name="connsiteY34" fmla="*/ 2826869 h 6858000"/>
              <a:gd name="connsiteX35" fmla="*/ 255946 w 8845162"/>
              <a:gd name="connsiteY35" fmla="*/ 2694510 h 6858000"/>
              <a:gd name="connsiteX36" fmla="*/ 250734 w 8845162"/>
              <a:gd name="connsiteY36" fmla="*/ 2564209 h 6858000"/>
              <a:gd name="connsiteX37" fmla="*/ 246028 w 8845162"/>
              <a:gd name="connsiteY37" fmla="*/ 2436650 h 6858000"/>
              <a:gd name="connsiteX38" fmla="*/ 232749 w 8845162"/>
              <a:gd name="connsiteY38" fmla="*/ 2187704 h 6858000"/>
              <a:gd name="connsiteX39" fmla="*/ 218630 w 8845162"/>
              <a:gd name="connsiteY39" fmla="*/ 1949046 h 6858000"/>
              <a:gd name="connsiteX40" fmla="*/ 203837 w 8845162"/>
              <a:gd name="connsiteY40" fmla="*/ 1719989 h 6858000"/>
              <a:gd name="connsiteX41" fmla="*/ 187532 w 8845162"/>
              <a:gd name="connsiteY41" fmla="*/ 1503276 h 6858000"/>
              <a:gd name="connsiteX42" fmla="*/ 170555 w 8845162"/>
              <a:gd name="connsiteY42" fmla="*/ 1296164 h 6858000"/>
              <a:gd name="connsiteX43" fmla="*/ 152234 w 8845162"/>
              <a:gd name="connsiteY43" fmla="*/ 1104140 h 6858000"/>
              <a:gd name="connsiteX44" fmla="*/ 134248 w 8845162"/>
              <a:gd name="connsiteY44" fmla="*/ 923775 h 6858000"/>
              <a:gd name="connsiteX45" fmla="*/ 116263 w 8845162"/>
              <a:gd name="connsiteY45" fmla="*/ 757811 h 6858000"/>
              <a:gd name="connsiteX46" fmla="*/ 99286 w 8845162"/>
              <a:gd name="connsiteY46" fmla="*/ 605564 h 6858000"/>
              <a:gd name="connsiteX47" fmla="*/ 83149 w 8845162"/>
              <a:gd name="connsiteY47" fmla="*/ 470461 h 6858000"/>
              <a:gd name="connsiteX48" fmla="*/ 67853 w 8845162"/>
              <a:gd name="connsiteY48" fmla="*/ 348389 h 6858000"/>
              <a:gd name="connsiteX49" fmla="*/ 55078 w 8845162"/>
              <a:gd name="connsiteY49" fmla="*/ 245519 h 6858000"/>
              <a:gd name="connsiteX50" fmla="*/ 42976 w 8845162"/>
              <a:gd name="connsiteY50" fmla="*/ 159108 h 6858000"/>
              <a:gd name="connsiteX51" fmla="*/ 25662 w 8845162"/>
              <a:gd name="connsiteY51" fmla="*/ 40464 h 6858000"/>
              <a:gd name="connsiteX52" fmla="*/ 19779 w 8845162"/>
              <a:gd name="connsiteY52" fmla="*/ 2 h 6858000"/>
              <a:gd name="connsiteX53" fmla="*/ 26532 w 8845162"/>
              <a:gd name="connsiteY53" fmla="*/ 2 h 6858000"/>
              <a:gd name="connsiteX54" fmla="*/ 26532 w 8845162"/>
              <a:gd name="connsiteY54" fmla="*/ 1 h 6858000"/>
              <a:gd name="connsiteX55" fmla="*/ 0 w 8845162"/>
              <a:gd name="connsiteY5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845162" h="6858000">
                <a:moveTo>
                  <a:pt x="0" y="0"/>
                </a:moveTo>
                <a:lnTo>
                  <a:pt x="6265248" y="0"/>
                </a:lnTo>
                <a:lnTo>
                  <a:pt x="7537703" y="0"/>
                </a:lnTo>
                <a:lnTo>
                  <a:pt x="8845162" y="0"/>
                </a:lnTo>
                <a:lnTo>
                  <a:pt x="8845162" y="6858000"/>
                </a:lnTo>
                <a:lnTo>
                  <a:pt x="7537703" y="6858000"/>
                </a:lnTo>
                <a:lnTo>
                  <a:pt x="6265248" y="6858000"/>
                </a:lnTo>
                <a:lnTo>
                  <a:pt x="20957" y="6858000"/>
                </a:lnTo>
                <a:lnTo>
                  <a:pt x="46002" y="6702325"/>
                </a:lnTo>
                <a:lnTo>
                  <a:pt x="69870" y="6547334"/>
                </a:lnTo>
                <a:lnTo>
                  <a:pt x="93234" y="6391658"/>
                </a:lnTo>
                <a:lnTo>
                  <a:pt x="113237" y="6235295"/>
                </a:lnTo>
                <a:lnTo>
                  <a:pt x="133409" y="6079619"/>
                </a:lnTo>
                <a:lnTo>
                  <a:pt x="152234" y="5923256"/>
                </a:lnTo>
                <a:lnTo>
                  <a:pt x="168370" y="5768951"/>
                </a:lnTo>
                <a:lnTo>
                  <a:pt x="183667" y="5612589"/>
                </a:lnTo>
                <a:lnTo>
                  <a:pt x="197619" y="5456912"/>
                </a:lnTo>
                <a:lnTo>
                  <a:pt x="209720" y="5303979"/>
                </a:lnTo>
                <a:lnTo>
                  <a:pt x="221823" y="5148988"/>
                </a:lnTo>
                <a:lnTo>
                  <a:pt x="231908" y="4996055"/>
                </a:lnTo>
                <a:lnTo>
                  <a:pt x="239808" y="4843121"/>
                </a:lnTo>
                <a:lnTo>
                  <a:pt x="248045" y="4690874"/>
                </a:lnTo>
                <a:lnTo>
                  <a:pt x="254936" y="4539998"/>
                </a:lnTo>
                <a:lnTo>
                  <a:pt x="259811" y="4390493"/>
                </a:lnTo>
                <a:lnTo>
                  <a:pt x="264014" y="4240989"/>
                </a:lnTo>
                <a:lnTo>
                  <a:pt x="268047" y="4092856"/>
                </a:lnTo>
                <a:lnTo>
                  <a:pt x="269897" y="3946781"/>
                </a:lnTo>
                <a:lnTo>
                  <a:pt x="271913" y="3800705"/>
                </a:lnTo>
                <a:lnTo>
                  <a:pt x="272922" y="3656687"/>
                </a:lnTo>
                <a:lnTo>
                  <a:pt x="271913" y="3514041"/>
                </a:lnTo>
                <a:lnTo>
                  <a:pt x="271913" y="3372766"/>
                </a:lnTo>
                <a:lnTo>
                  <a:pt x="269897" y="3232863"/>
                </a:lnTo>
                <a:lnTo>
                  <a:pt x="266871" y="3095703"/>
                </a:lnTo>
                <a:lnTo>
                  <a:pt x="264014" y="2959915"/>
                </a:lnTo>
                <a:lnTo>
                  <a:pt x="260820" y="2826869"/>
                </a:lnTo>
                <a:lnTo>
                  <a:pt x="255946" y="2694510"/>
                </a:lnTo>
                <a:lnTo>
                  <a:pt x="250734" y="2564209"/>
                </a:lnTo>
                <a:lnTo>
                  <a:pt x="246028" y="2436650"/>
                </a:lnTo>
                <a:lnTo>
                  <a:pt x="232749" y="2187704"/>
                </a:lnTo>
                <a:lnTo>
                  <a:pt x="218630" y="1949046"/>
                </a:lnTo>
                <a:lnTo>
                  <a:pt x="203837" y="1719989"/>
                </a:lnTo>
                <a:lnTo>
                  <a:pt x="187532" y="1503276"/>
                </a:lnTo>
                <a:lnTo>
                  <a:pt x="170555" y="1296164"/>
                </a:lnTo>
                <a:lnTo>
                  <a:pt x="152234" y="1104140"/>
                </a:lnTo>
                <a:lnTo>
                  <a:pt x="134248" y="923775"/>
                </a:lnTo>
                <a:lnTo>
                  <a:pt x="116263" y="757811"/>
                </a:lnTo>
                <a:lnTo>
                  <a:pt x="99286" y="605564"/>
                </a:lnTo>
                <a:lnTo>
                  <a:pt x="83149" y="470461"/>
                </a:lnTo>
                <a:lnTo>
                  <a:pt x="67853" y="348389"/>
                </a:lnTo>
                <a:lnTo>
                  <a:pt x="55078" y="245519"/>
                </a:lnTo>
                <a:lnTo>
                  <a:pt x="42976" y="159108"/>
                </a:lnTo>
                <a:lnTo>
                  <a:pt x="25662" y="40464"/>
                </a:lnTo>
                <a:lnTo>
                  <a:pt x="19779" y="2"/>
                </a:lnTo>
                <a:lnTo>
                  <a:pt x="26532" y="2"/>
                </a:lnTo>
                <a:lnTo>
                  <a:pt x="26532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F90D1-B68C-F39F-529F-47703437C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1045029"/>
            <a:ext cx="5551714" cy="1020536"/>
          </a:xfrm>
        </p:spPr>
        <p:txBody>
          <a:bodyPr>
            <a:normAutofit/>
          </a:bodyPr>
          <a:lstStyle/>
          <a:p>
            <a:r>
              <a:rPr lang="en-US" b="1" i="0" u="none" strike="noStrike" dirty="0">
                <a:effectLst/>
                <a:latin typeface="-webkit-standard"/>
              </a:rPr>
              <a:t>Apostolic Teaching on the Godhead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5008C-6C06-7BF7-F1E7-7811D9513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2253343"/>
            <a:ext cx="5551714" cy="3371850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Peter</a:t>
            </a:r>
            <a:r>
              <a:rPr lang="en-US" sz="2800" dirty="0"/>
              <a:t> – Transfiguration witness (2 Pet. 1:16–21); unity of Father, Son, Spirit (1 Pet. 1:1–2)</a:t>
            </a:r>
          </a:p>
          <a:p>
            <a:r>
              <a:rPr lang="en-US" sz="2800" b="1" dirty="0"/>
              <a:t>Paul</a:t>
            </a:r>
            <a:r>
              <a:rPr lang="en-US" sz="2800" dirty="0"/>
              <a:t> – Unity in the Trinity (Eph. 4:4–6; Phil. 2:1–11)</a:t>
            </a:r>
          </a:p>
          <a:p>
            <a:r>
              <a:rPr lang="en-US" sz="2800" b="1" dirty="0"/>
              <a:t>John</a:t>
            </a:r>
            <a:r>
              <a:rPr lang="en-US" sz="2800" dirty="0"/>
              <a:t> – Love of God, Son sent, Spirit given (1 Jn. 4:7–14; 5:1–5)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9401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A9D17-3A32-EF89-CBC5-EDA22EFC0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9" y="438622"/>
            <a:ext cx="3860797" cy="1059712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b="1" i="0" u="none" strike="noStrike" dirty="0">
                <a:effectLst/>
                <a:latin typeface="-webkit-standard"/>
              </a:rPr>
              <a:t>Essence &amp; Implications of the Godhead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4BBDD0-267F-C026-7417-7F0D179CAD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261" r="5072"/>
          <a:stretch>
            <a:fillRect/>
          </a:stretch>
        </p:blipFill>
        <p:spPr>
          <a:xfrm>
            <a:off x="20" y="975"/>
            <a:ext cx="457198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C8052-44C0-1D57-2DAE-C2DDB5F4F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0" y="1616149"/>
            <a:ext cx="3860797" cy="4720856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sz="2800" dirty="0"/>
              <a:t>Man made in God’s image (Gen. 1:26; Acts 17:29)</a:t>
            </a:r>
          </a:p>
          <a:p>
            <a:r>
              <a:rPr lang="en-US" sz="2800" dirty="0"/>
              <a:t>God’s nature revealed in creation (Rom. 1:20)</a:t>
            </a:r>
          </a:p>
          <a:p>
            <a:r>
              <a:rPr lang="en-US" sz="2800" dirty="0"/>
              <a:t>Fullness of God in Christ (Col. 2:9–14)</a:t>
            </a:r>
          </a:p>
          <a:p>
            <a:r>
              <a:rPr lang="en-US" sz="2800" dirty="0"/>
              <a:t>Spiritual renewal through the Spirit (Acts 2:42)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201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4309F57-B331-41A7-9154-15EC2AF45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857250"/>
            <a:ext cx="6633872" cy="5143500"/>
          </a:xfrm>
          <a:custGeom>
            <a:avLst/>
            <a:gdLst>
              <a:gd name="connsiteX0" fmla="*/ 0 w 8845162"/>
              <a:gd name="connsiteY0" fmla="*/ 0 h 6858000"/>
              <a:gd name="connsiteX1" fmla="*/ 6265248 w 8845162"/>
              <a:gd name="connsiteY1" fmla="*/ 0 h 6858000"/>
              <a:gd name="connsiteX2" fmla="*/ 7537703 w 8845162"/>
              <a:gd name="connsiteY2" fmla="*/ 0 h 6858000"/>
              <a:gd name="connsiteX3" fmla="*/ 8845162 w 8845162"/>
              <a:gd name="connsiteY3" fmla="*/ 0 h 6858000"/>
              <a:gd name="connsiteX4" fmla="*/ 8845162 w 8845162"/>
              <a:gd name="connsiteY4" fmla="*/ 6858000 h 6858000"/>
              <a:gd name="connsiteX5" fmla="*/ 7537703 w 8845162"/>
              <a:gd name="connsiteY5" fmla="*/ 6858000 h 6858000"/>
              <a:gd name="connsiteX6" fmla="*/ 6265248 w 8845162"/>
              <a:gd name="connsiteY6" fmla="*/ 6858000 h 6858000"/>
              <a:gd name="connsiteX7" fmla="*/ 20957 w 8845162"/>
              <a:gd name="connsiteY7" fmla="*/ 6858000 h 6858000"/>
              <a:gd name="connsiteX8" fmla="*/ 46002 w 8845162"/>
              <a:gd name="connsiteY8" fmla="*/ 6702325 h 6858000"/>
              <a:gd name="connsiteX9" fmla="*/ 69870 w 8845162"/>
              <a:gd name="connsiteY9" fmla="*/ 6547334 h 6858000"/>
              <a:gd name="connsiteX10" fmla="*/ 93234 w 8845162"/>
              <a:gd name="connsiteY10" fmla="*/ 6391658 h 6858000"/>
              <a:gd name="connsiteX11" fmla="*/ 113237 w 8845162"/>
              <a:gd name="connsiteY11" fmla="*/ 6235295 h 6858000"/>
              <a:gd name="connsiteX12" fmla="*/ 133409 w 8845162"/>
              <a:gd name="connsiteY12" fmla="*/ 6079619 h 6858000"/>
              <a:gd name="connsiteX13" fmla="*/ 152234 w 8845162"/>
              <a:gd name="connsiteY13" fmla="*/ 5923256 h 6858000"/>
              <a:gd name="connsiteX14" fmla="*/ 168370 w 8845162"/>
              <a:gd name="connsiteY14" fmla="*/ 5768951 h 6858000"/>
              <a:gd name="connsiteX15" fmla="*/ 183667 w 8845162"/>
              <a:gd name="connsiteY15" fmla="*/ 5612589 h 6858000"/>
              <a:gd name="connsiteX16" fmla="*/ 197619 w 8845162"/>
              <a:gd name="connsiteY16" fmla="*/ 5456912 h 6858000"/>
              <a:gd name="connsiteX17" fmla="*/ 209720 w 8845162"/>
              <a:gd name="connsiteY17" fmla="*/ 5303979 h 6858000"/>
              <a:gd name="connsiteX18" fmla="*/ 221823 w 8845162"/>
              <a:gd name="connsiteY18" fmla="*/ 5148988 h 6858000"/>
              <a:gd name="connsiteX19" fmla="*/ 231908 w 8845162"/>
              <a:gd name="connsiteY19" fmla="*/ 4996055 h 6858000"/>
              <a:gd name="connsiteX20" fmla="*/ 239808 w 8845162"/>
              <a:gd name="connsiteY20" fmla="*/ 4843121 h 6858000"/>
              <a:gd name="connsiteX21" fmla="*/ 248045 w 8845162"/>
              <a:gd name="connsiteY21" fmla="*/ 4690874 h 6858000"/>
              <a:gd name="connsiteX22" fmla="*/ 254936 w 8845162"/>
              <a:gd name="connsiteY22" fmla="*/ 4539998 h 6858000"/>
              <a:gd name="connsiteX23" fmla="*/ 259811 w 8845162"/>
              <a:gd name="connsiteY23" fmla="*/ 4390493 h 6858000"/>
              <a:gd name="connsiteX24" fmla="*/ 264014 w 8845162"/>
              <a:gd name="connsiteY24" fmla="*/ 4240989 h 6858000"/>
              <a:gd name="connsiteX25" fmla="*/ 268047 w 8845162"/>
              <a:gd name="connsiteY25" fmla="*/ 4092856 h 6858000"/>
              <a:gd name="connsiteX26" fmla="*/ 269897 w 8845162"/>
              <a:gd name="connsiteY26" fmla="*/ 3946781 h 6858000"/>
              <a:gd name="connsiteX27" fmla="*/ 271913 w 8845162"/>
              <a:gd name="connsiteY27" fmla="*/ 3800705 h 6858000"/>
              <a:gd name="connsiteX28" fmla="*/ 272922 w 8845162"/>
              <a:gd name="connsiteY28" fmla="*/ 3656687 h 6858000"/>
              <a:gd name="connsiteX29" fmla="*/ 271913 w 8845162"/>
              <a:gd name="connsiteY29" fmla="*/ 3514041 h 6858000"/>
              <a:gd name="connsiteX30" fmla="*/ 271913 w 8845162"/>
              <a:gd name="connsiteY30" fmla="*/ 3372766 h 6858000"/>
              <a:gd name="connsiteX31" fmla="*/ 269897 w 8845162"/>
              <a:gd name="connsiteY31" fmla="*/ 3232863 h 6858000"/>
              <a:gd name="connsiteX32" fmla="*/ 266871 w 8845162"/>
              <a:gd name="connsiteY32" fmla="*/ 3095703 h 6858000"/>
              <a:gd name="connsiteX33" fmla="*/ 264014 w 8845162"/>
              <a:gd name="connsiteY33" fmla="*/ 2959915 h 6858000"/>
              <a:gd name="connsiteX34" fmla="*/ 260820 w 8845162"/>
              <a:gd name="connsiteY34" fmla="*/ 2826869 h 6858000"/>
              <a:gd name="connsiteX35" fmla="*/ 255946 w 8845162"/>
              <a:gd name="connsiteY35" fmla="*/ 2694510 h 6858000"/>
              <a:gd name="connsiteX36" fmla="*/ 250734 w 8845162"/>
              <a:gd name="connsiteY36" fmla="*/ 2564209 h 6858000"/>
              <a:gd name="connsiteX37" fmla="*/ 246028 w 8845162"/>
              <a:gd name="connsiteY37" fmla="*/ 2436650 h 6858000"/>
              <a:gd name="connsiteX38" fmla="*/ 232749 w 8845162"/>
              <a:gd name="connsiteY38" fmla="*/ 2187704 h 6858000"/>
              <a:gd name="connsiteX39" fmla="*/ 218630 w 8845162"/>
              <a:gd name="connsiteY39" fmla="*/ 1949046 h 6858000"/>
              <a:gd name="connsiteX40" fmla="*/ 203837 w 8845162"/>
              <a:gd name="connsiteY40" fmla="*/ 1719989 h 6858000"/>
              <a:gd name="connsiteX41" fmla="*/ 187532 w 8845162"/>
              <a:gd name="connsiteY41" fmla="*/ 1503276 h 6858000"/>
              <a:gd name="connsiteX42" fmla="*/ 170555 w 8845162"/>
              <a:gd name="connsiteY42" fmla="*/ 1296164 h 6858000"/>
              <a:gd name="connsiteX43" fmla="*/ 152234 w 8845162"/>
              <a:gd name="connsiteY43" fmla="*/ 1104140 h 6858000"/>
              <a:gd name="connsiteX44" fmla="*/ 134248 w 8845162"/>
              <a:gd name="connsiteY44" fmla="*/ 923775 h 6858000"/>
              <a:gd name="connsiteX45" fmla="*/ 116263 w 8845162"/>
              <a:gd name="connsiteY45" fmla="*/ 757811 h 6858000"/>
              <a:gd name="connsiteX46" fmla="*/ 99286 w 8845162"/>
              <a:gd name="connsiteY46" fmla="*/ 605564 h 6858000"/>
              <a:gd name="connsiteX47" fmla="*/ 83149 w 8845162"/>
              <a:gd name="connsiteY47" fmla="*/ 470461 h 6858000"/>
              <a:gd name="connsiteX48" fmla="*/ 67853 w 8845162"/>
              <a:gd name="connsiteY48" fmla="*/ 348389 h 6858000"/>
              <a:gd name="connsiteX49" fmla="*/ 55078 w 8845162"/>
              <a:gd name="connsiteY49" fmla="*/ 245519 h 6858000"/>
              <a:gd name="connsiteX50" fmla="*/ 42976 w 8845162"/>
              <a:gd name="connsiteY50" fmla="*/ 159108 h 6858000"/>
              <a:gd name="connsiteX51" fmla="*/ 25662 w 8845162"/>
              <a:gd name="connsiteY51" fmla="*/ 40464 h 6858000"/>
              <a:gd name="connsiteX52" fmla="*/ 19779 w 8845162"/>
              <a:gd name="connsiteY52" fmla="*/ 2 h 6858000"/>
              <a:gd name="connsiteX53" fmla="*/ 26532 w 8845162"/>
              <a:gd name="connsiteY53" fmla="*/ 2 h 6858000"/>
              <a:gd name="connsiteX54" fmla="*/ 26532 w 8845162"/>
              <a:gd name="connsiteY54" fmla="*/ 1 h 6858000"/>
              <a:gd name="connsiteX55" fmla="*/ 0 w 8845162"/>
              <a:gd name="connsiteY5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845162" h="6858000">
                <a:moveTo>
                  <a:pt x="0" y="0"/>
                </a:moveTo>
                <a:lnTo>
                  <a:pt x="6265248" y="0"/>
                </a:lnTo>
                <a:lnTo>
                  <a:pt x="7537703" y="0"/>
                </a:lnTo>
                <a:lnTo>
                  <a:pt x="8845162" y="0"/>
                </a:lnTo>
                <a:lnTo>
                  <a:pt x="8845162" y="6858000"/>
                </a:lnTo>
                <a:lnTo>
                  <a:pt x="7537703" y="6858000"/>
                </a:lnTo>
                <a:lnTo>
                  <a:pt x="6265248" y="6858000"/>
                </a:lnTo>
                <a:lnTo>
                  <a:pt x="20957" y="6858000"/>
                </a:lnTo>
                <a:lnTo>
                  <a:pt x="46002" y="6702325"/>
                </a:lnTo>
                <a:lnTo>
                  <a:pt x="69870" y="6547334"/>
                </a:lnTo>
                <a:lnTo>
                  <a:pt x="93234" y="6391658"/>
                </a:lnTo>
                <a:lnTo>
                  <a:pt x="113237" y="6235295"/>
                </a:lnTo>
                <a:lnTo>
                  <a:pt x="133409" y="6079619"/>
                </a:lnTo>
                <a:lnTo>
                  <a:pt x="152234" y="5923256"/>
                </a:lnTo>
                <a:lnTo>
                  <a:pt x="168370" y="5768951"/>
                </a:lnTo>
                <a:lnTo>
                  <a:pt x="183667" y="5612589"/>
                </a:lnTo>
                <a:lnTo>
                  <a:pt x="197619" y="5456912"/>
                </a:lnTo>
                <a:lnTo>
                  <a:pt x="209720" y="5303979"/>
                </a:lnTo>
                <a:lnTo>
                  <a:pt x="221823" y="5148988"/>
                </a:lnTo>
                <a:lnTo>
                  <a:pt x="231908" y="4996055"/>
                </a:lnTo>
                <a:lnTo>
                  <a:pt x="239808" y="4843121"/>
                </a:lnTo>
                <a:lnTo>
                  <a:pt x="248045" y="4690874"/>
                </a:lnTo>
                <a:lnTo>
                  <a:pt x="254936" y="4539998"/>
                </a:lnTo>
                <a:lnTo>
                  <a:pt x="259811" y="4390493"/>
                </a:lnTo>
                <a:lnTo>
                  <a:pt x="264014" y="4240989"/>
                </a:lnTo>
                <a:lnTo>
                  <a:pt x="268047" y="4092856"/>
                </a:lnTo>
                <a:lnTo>
                  <a:pt x="269897" y="3946781"/>
                </a:lnTo>
                <a:lnTo>
                  <a:pt x="271913" y="3800705"/>
                </a:lnTo>
                <a:lnTo>
                  <a:pt x="272922" y="3656687"/>
                </a:lnTo>
                <a:lnTo>
                  <a:pt x="271913" y="3514041"/>
                </a:lnTo>
                <a:lnTo>
                  <a:pt x="271913" y="3372766"/>
                </a:lnTo>
                <a:lnTo>
                  <a:pt x="269897" y="3232863"/>
                </a:lnTo>
                <a:lnTo>
                  <a:pt x="266871" y="3095703"/>
                </a:lnTo>
                <a:lnTo>
                  <a:pt x="264014" y="2959915"/>
                </a:lnTo>
                <a:lnTo>
                  <a:pt x="260820" y="2826869"/>
                </a:lnTo>
                <a:lnTo>
                  <a:pt x="255946" y="2694510"/>
                </a:lnTo>
                <a:lnTo>
                  <a:pt x="250734" y="2564209"/>
                </a:lnTo>
                <a:lnTo>
                  <a:pt x="246028" y="2436650"/>
                </a:lnTo>
                <a:lnTo>
                  <a:pt x="232749" y="2187704"/>
                </a:lnTo>
                <a:lnTo>
                  <a:pt x="218630" y="1949046"/>
                </a:lnTo>
                <a:lnTo>
                  <a:pt x="203837" y="1719989"/>
                </a:lnTo>
                <a:lnTo>
                  <a:pt x="187532" y="1503276"/>
                </a:lnTo>
                <a:lnTo>
                  <a:pt x="170555" y="1296164"/>
                </a:lnTo>
                <a:lnTo>
                  <a:pt x="152234" y="1104140"/>
                </a:lnTo>
                <a:lnTo>
                  <a:pt x="134248" y="923775"/>
                </a:lnTo>
                <a:lnTo>
                  <a:pt x="116263" y="757811"/>
                </a:lnTo>
                <a:lnTo>
                  <a:pt x="99286" y="605564"/>
                </a:lnTo>
                <a:lnTo>
                  <a:pt x="83149" y="470461"/>
                </a:lnTo>
                <a:lnTo>
                  <a:pt x="67853" y="348389"/>
                </a:lnTo>
                <a:lnTo>
                  <a:pt x="55078" y="245519"/>
                </a:lnTo>
                <a:lnTo>
                  <a:pt x="42976" y="159108"/>
                </a:lnTo>
                <a:lnTo>
                  <a:pt x="25662" y="40464"/>
                </a:lnTo>
                <a:lnTo>
                  <a:pt x="19779" y="2"/>
                </a:lnTo>
                <a:lnTo>
                  <a:pt x="26532" y="2"/>
                </a:lnTo>
                <a:lnTo>
                  <a:pt x="26532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EA1D05-731F-B6DD-2020-A6CEB06C1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1232807"/>
            <a:ext cx="5551714" cy="1020536"/>
          </a:xfrm>
        </p:spPr>
        <p:txBody>
          <a:bodyPr>
            <a:normAutofit/>
          </a:bodyPr>
          <a:lstStyle/>
          <a:p>
            <a:r>
              <a:rPr lang="en-US" b="1" i="0" u="none" strike="noStrike" dirty="0">
                <a:effectLst/>
                <a:latin typeface="-webkit-standard"/>
              </a:rPr>
              <a:t>Godhead in History &amp; Theology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6FBF7-0ABE-6EBA-D0C9-560C4556F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2253343"/>
            <a:ext cx="5551714" cy="2544083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Early church faced questions over nature of Christ &amp; Deity</a:t>
            </a:r>
          </a:p>
          <a:p>
            <a:r>
              <a:rPr lang="en-US" sz="2800" dirty="0"/>
              <a:t>Ongoing discussions even today</a:t>
            </a:r>
          </a:p>
          <a:p>
            <a:r>
              <a:rPr lang="en-US" sz="2800" dirty="0"/>
              <a:t>Thankfulness for past defenders of truth</a:t>
            </a:r>
          </a:p>
          <a:p>
            <a:r>
              <a:rPr lang="en-US" sz="2800" dirty="0"/>
              <a:t>Responsibility to build on biblical foundation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8903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3F1C4-1ADB-E5D5-F505-A1E372AA9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0" y="609600"/>
            <a:ext cx="3860797" cy="942753"/>
          </a:xfrm>
        </p:spPr>
        <p:txBody>
          <a:bodyPr>
            <a:normAutofit/>
          </a:bodyPr>
          <a:lstStyle/>
          <a:p>
            <a:r>
              <a:rPr lang="en-US" b="1" i="0" u="none" strike="noStrike" dirty="0">
                <a:effectLst/>
                <a:latin typeface="-webkit-standard"/>
              </a:rPr>
              <a:t>Conclusion</a:t>
            </a:r>
            <a:endParaRPr lang="en-US" b="1" dirty="0"/>
          </a:p>
        </p:txBody>
      </p:sp>
      <p:pic>
        <p:nvPicPr>
          <p:cNvPr id="5" name="Picture 4" descr="A person's hand with illuminated lights">
            <a:extLst>
              <a:ext uri="{FF2B5EF4-FFF2-40B4-BE49-F238E27FC236}">
                <a16:creationId xmlns:a16="http://schemas.microsoft.com/office/drawing/2014/main" id="{583C9967-69D8-B60E-3DCB-DB9EFAD7B6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310" r="23190" b="-2"/>
          <a:stretch>
            <a:fillRect/>
          </a:stretch>
        </p:blipFill>
        <p:spPr>
          <a:xfrm>
            <a:off x="20" y="975"/>
            <a:ext cx="457198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89485-86E5-54C2-E74F-2E390E8AD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0" y="1722475"/>
            <a:ext cx="4045688" cy="4167048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Doctrine of the Godhead: 3 Persons, 1 essence</a:t>
            </a:r>
          </a:p>
          <a:p>
            <a:r>
              <a:rPr lang="en-US" sz="2800" dirty="0"/>
              <a:t>Be thankful for:</a:t>
            </a:r>
          </a:p>
          <a:p>
            <a:pPr lvl="1"/>
            <a:r>
              <a:rPr lang="en-US" sz="2800" dirty="0"/>
              <a:t>God’s providence in giving Scripture</a:t>
            </a:r>
          </a:p>
          <a:p>
            <a:pPr lvl="1"/>
            <a:r>
              <a:rPr lang="en-US" sz="2800" dirty="0"/>
              <a:t>Faithful defenders of truth</a:t>
            </a:r>
          </a:p>
          <a:p>
            <a:r>
              <a:rPr lang="en-US" sz="2800" dirty="0"/>
              <a:t>Prayer: May God grant us illumination and growth until eternity.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475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29</TotalTime>
  <Words>501</Words>
  <Application>Microsoft Macintosh PowerPoint</Application>
  <PresentationFormat>On-screen Show (4:3)</PresentationFormat>
  <Paragraphs>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-webkit-standard</vt:lpstr>
      <vt:lpstr>Arial</vt:lpstr>
      <vt:lpstr>Calibri</vt:lpstr>
      <vt:lpstr>Calibri Light</vt:lpstr>
      <vt:lpstr>Celestial</vt:lpstr>
      <vt:lpstr>The Triune God: Father, Son, and Holy Spirit</vt:lpstr>
      <vt:lpstr>Introduction</vt:lpstr>
      <vt:lpstr>Accepting the Triune Nature of God</vt:lpstr>
      <vt:lpstr>Triune God in the Old Testament: Creation</vt:lpstr>
      <vt:lpstr>Triune God in the OT: Commissioning Moses</vt:lpstr>
      <vt:lpstr>Triune God in the OT: Joshua’s Encounter</vt:lpstr>
      <vt:lpstr>Triune God in the OT: Spirit’s Presence</vt:lpstr>
      <vt:lpstr>Triune God in the New Testament: Jesus’ Baptism</vt:lpstr>
      <vt:lpstr>Apostolic Teaching on the Godhead</vt:lpstr>
      <vt:lpstr>Essence &amp; Implications of the Godhead</vt:lpstr>
      <vt:lpstr>Godhead in History &amp; Theology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5</cp:revision>
  <dcterms:created xsi:type="dcterms:W3CDTF">2025-08-10T12:17:53Z</dcterms:created>
  <dcterms:modified xsi:type="dcterms:W3CDTF">2025-08-10T12:47:37Z</dcterms:modified>
</cp:coreProperties>
</file>