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8" r:id="rId3"/>
    <p:sldId id="262" r:id="rId4"/>
    <p:sldId id="263" r:id="rId5"/>
    <p:sldId id="264" r:id="rId6"/>
    <p:sldId id="265" r:id="rId7"/>
    <p:sldId id="266" r:id="rId8"/>
    <p:sldId id="267" r:id="rId9"/>
    <p:sldId id="268" r:id="rId10"/>
    <p:sldId id="269" r:id="rId11"/>
    <p:sldId id="277" r:id="rId12"/>
    <p:sldId id="270" r:id="rId13"/>
    <p:sldId id="271" r:id="rId14"/>
    <p:sldId id="261" r:id="rId15"/>
    <p:sldId id="274" r:id="rId16"/>
    <p:sldId id="275" r:id="rId17"/>
    <p:sldId id="276"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7"/>
    <p:restoredTop sz="94640"/>
  </p:normalViewPr>
  <p:slideViewPr>
    <p:cSldViewPr snapToGrid="0">
      <p:cViewPr varScale="1">
        <p:scale>
          <a:sx n="116" d="100"/>
          <a:sy n="116" d="100"/>
        </p:scale>
        <p:origin x="176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346FE0A-C071-AF41-A0FD-980E1D92F15E}" type="datetimeFigureOut">
              <a:rPr lang="en-US" smtClean="0"/>
              <a:t>9/11/22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39C7B2-A454-E74C-995F-0A937DDAD842}" type="slidenum">
              <a:rPr lang="en-US" smtClean="0"/>
              <a:t>‹#›</a:t>
            </a:fld>
            <a:endParaRPr lang="en-US"/>
          </a:p>
        </p:txBody>
      </p:sp>
    </p:spTree>
    <p:extLst>
      <p:ext uri="{BB962C8B-B14F-4D97-AF65-F5344CB8AC3E}">
        <p14:creationId xmlns:p14="http://schemas.microsoft.com/office/powerpoint/2010/main" val="2302394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46FE0A-C071-AF41-A0FD-980E1D92F15E}" type="datetimeFigureOut">
              <a:rPr lang="en-US" smtClean="0"/>
              <a:t>9/11/22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39C7B2-A454-E74C-995F-0A937DDAD842}" type="slidenum">
              <a:rPr lang="en-US" smtClean="0"/>
              <a:t>‹#›</a:t>
            </a:fld>
            <a:endParaRPr lang="en-US"/>
          </a:p>
        </p:txBody>
      </p:sp>
    </p:spTree>
    <p:extLst>
      <p:ext uri="{BB962C8B-B14F-4D97-AF65-F5344CB8AC3E}">
        <p14:creationId xmlns:p14="http://schemas.microsoft.com/office/powerpoint/2010/main" val="2611740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346FE0A-C071-AF41-A0FD-980E1D92F15E}" type="datetimeFigureOut">
              <a:rPr lang="en-US" smtClean="0"/>
              <a:t>9/11/22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39C7B2-A454-E74C-995F-0A937DDAD842}" type="slidenum">
              <a:rPr lang="en-US" smtClean="0"/>
              <a:t>‹#›</a:t>
            </a:fld>
            <a:endParaRPr lang="en-US"/>
          </a:p>
        </p:txBody>
      </p:sp>
    </p:spTree>
    <p:extLst>
      <p:ext uri="{BB962C8B-B14F-4D97-AF65-F5344CB8AC3E}">
        <p14:creationId xmlns:p14="http://schemas.microsoft.com/office/powerpoint/2010/main" val="729265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346FE0A-C071-AF41-A0FD-980E1D92F15E}" type="datetimeFigureOut">
              <a:rPr lang="en-US" smtClean="0"/>
              <a:t>9/11/22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39C7B2-A454-E74C-995F-0A937DDAD842}" type="slidenum">
              <a:rPr lang="en-US" smtClean="0"/>
              <a:t>‹#›</a:t>
            </a:fld>
            <a:endParaRPr lang="en-US"/>
          </a:p>
        </p:txBody>
      </p:sp>
    </p:spTree>
    <p:extLst>
      <p:ext uri="{BB962C8B-B14F-4D97-AF65-F5344CB8AC3E}">
        <p14:creationId xmlns:p14="http://schemas.microsoft.com/office/powerpoint/2010/main" val="518030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346FE0A-C071-AF41-A0FD-980E1D92F15E}" type="datetimeFigureOut">
              <a:rPr lang="en-US" smtClean="0"/>
              <a:t>9/11/22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939C7B2-A454-E74C-995F-0A937DDAD842}" type="slidenum">
              <a:rPr lang="en-US" smtClean="0"/>
              <a:t>‹#›</a:t>
            </a:fld>
            <a:endParaRPr lang="en-US"/>
          </a:p>
        </p:txBody>
      </p:sp>
    </p:spTree>
    <p:extLst>
      <p:ext uri="{BB962C8B-B14F-4D97-AF65-F5344CB8AC3E}">
        <p14:creationId xmlns:p14="http://schemas.microsoft.com/office/powerpoint/2010/main" val="3150357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346FE0A-C071-AF41-A0FD-980E1D92F15E}" type="datetimeFigureOut">
              <a:rPr lang="en-US" smtClean="0"/>
              <a:t>9/11/22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939C7B2-A454-E74C-995F-0A937DDAD842}" type="slidenum">
              <a:rPr lang="en-US" smtClean="0"/>
              <a:t>‹#›</a:t>
            </a:fld>
            <a:endParaRPr lang="en-US"/>
          </a:p>
        </p:txBody>
      </p:sp>
    </p:spTree>
    <p:extLst>
      <p:ext uri="{BB962C8B-B14F-4D97-AF65-F5344CB8AC3E}">
        <p14:creationId xmlns:p14="http://schemas.microsoft.com/office/powerpoint/2010/main" val="464010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46FE0A-C071-AF41-A0FD-980E1D92F15E}" type="datetimeFigureOut">
              <a:rPr lang="en-US" smtClean="0"/>
              <a:t>9/11/22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939C7B2-A454-E74C-995F-0A937DDAD842}" type="slidenum">
              <a:rPr lang="en-US" smtClean="0"/>
              <a:t>‹#›</a:t>
            </a:fld>
            <a:endParaRPr lang="en-US"/>
          </a:p>
        </p:txBody>
      </p:sp>
    </p:spTree>
    <p:extLst>
      <p:ext uri="{BB962C8B-B14F-4D97-AF65-F5344CB8AC3E}">
        <p14:creationId xmlns:p14="http://schemas.microsoft.com/office/powerpoint/2010/main" val="2672808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346FE0A-C071-AF41-A0FD-980E1D92F15E}" type="datetimeFigureOut">
              <a:rPr lang="en-US" smtClean="0"/>
              <a:t>9/11/22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39C7B2-A454-E74C-995F-0A937DDAD842}" type="slidenum">
              <a:rPr lang="en-US" smtClean="0"/>
              <a:t>‹#›</a:t>
            </a:fld>
            <a:endParaRPr lang="en-US"/>
          </a:p>
        </p:txBody>
      </p:sp>
    </p:spTree>
    <p:extLst>
      <p:ext uri="{BB962C8B-B14F-4D97-AF65-F5344CB8AC3E}">
        <p14:creationId xmlns:p14="http://schemas.microsoft.com/office/powerpoint/2010/main" val="3067181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346FE0A-C071-AF41-A0FD-980E1D92F15E}" type="datetimeFigureOut">
              <a:rPr lang="en-US" smtClean="0"/>
              <a:t>9/11/22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39C7B2-A454-E74C-995F-0A937DDAD842}" type="slidenum">
              <a:rPr lang="en-US" smtClean="0"/>
              <a:t>‹#›</a:t>
            </a:fld>
            <a:endParaRPr lang="en-US"/>
          </a:p>
        </p:txBody>
      </p:sp>
    </p:spTree>
    <p:extLst>
      <p:ext uri="{BB962C8B-B14F-4D97-AF65-F5344CB8AC3E}">
        <p14:creationId xmlns:p14="http://schemas.microsoft.com/office/powerpoint/2010/main" val="1845564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46FE0A-C071-AF41-A0FD-980E1D92F15E}" type="datetimeFigureOut">
              <a:rPr lang="en-US" smtClean="0"/>
              <a:t>9/11/22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39C7B2-A454-E74C-995F-0A937DDAD842}" type="slidenum">
              <a:rPr lang="en-US" smtClean="0"/>
              <a:t>‹#›</a:t>
            </a:fld>
            <a:endParaRPr lang="en-US"/>
          </a:p>
        </p:txBody>
      </p:sp>
    </p:spTree>
    <p:extLst>
      <p:ext uri="{BB962C8B-B14F-4D97-AF65-F5344CB8AC3E}">
        <p14:creationId xmlns:p14="http://schemas.microsoft.com/office/powerpoint/2010/main" val="1856886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46FE0A-C071-AF41-A0FD-980E1D92F15E}" type="datetimeFigureOut">
              <a:rPr lang="en-US" smtClean="0"/>
              <a:t>9/11/22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39C7B2-A454-E74C-995F-0A937DDAD842}" type="slidenum">
              <a:rPr lang="en-US" smtClean="0"/>
              <a:t>‹#›</a:t>
            </a:fld>
            <a:endParaRPr lang="en-US"/>
          </a:p>
        </p:txBody>
      </p:sp>
    </p:spTree>
    <p:extLst>
      <p:ext uri="{BB962C8B-B14F-4D97-AF65-F5344CB8AC3E}">
        <p14:creationId xmlns:p14="http://schemas.microsoft.com/office/powerpoint/2010/main" val="773072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46FE0A-C071-AF41-A0FD-980E1D92F15E}" type="datetimeFigureOut">
              <a:rPr lang="en-US" smtClean="0"/>
              <a:t>9/11/22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39C7B2-A454-E74C-995F-0A937DDAD842}" type="slidenum">
              <a:rPr lang="en-US" smtClean="0"/>
              <a:t>‹#›</a:t>
            </a:fld>
            <a:endParaRPr lang="en-US"/>
          </a:p>
        </p:txBody>
      </p:sp>
    </p:spTree>
    <p:extLst>
      <p:ext uri="{BB962C8B-B14F-4D97-AF65-F5344CB8AC3E}">
        <p14:creationId xmlns:p14="http://schemas.microsoft.com/office/powerpoint/2010/main" val="210801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dictionary.com/browse/tolerance"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53" name="Rectangle 31752">
            <a:extLst>
              <a:ext uri="{FF2B5EF4-FFF2-40B4-BE49-F238E27FC236}">
                <a16:creationId xmlns:a16="http://schemas.microsoft.com/office/drawing/2014/main" id="{27BDFED6-6E33-4606-AFE2-886ADB1C0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1746" name="Picture 2" descr="Why we need more representation of LGBT people of faith in popular culture">
            <a:extLst>
              <a:ext uri="{FF2B5EF4-FFF2-40B4-BE49-F238E27FC236}">
                <a16:creationId xmlns:a16="http://schemas.microsoft.com/office/drawing/2014/main" id="{8A63472D-9A33-3CB2-663E-1B3371E5559D}"/>
              </a:ext>
            </a:extLst>
          </p:cNvPr>
          <p:cNvPicPr>
            <a:picLocks noChangeAspect="1" noChangeArrowheads="1"/>
          </p:cNvPicPr>
          <p:nvPr/>
        </p:nvPicPr>
        <p:blipFill rotWithShape="1">
          <a:blip r:embed="rId2">
            <a:alphaModFix/>
            <a:extLst>
              <a:ext uri="{28A0092B-C50C-407E-A947-70E740481C1C}">
                <a14:useLocalDpi xmlns:a14="http://schemas.microsoft.com/office/drawing/2010/main" val="0"/>
              </a:ext>
            </a:extLst>
          </a:blip>
          <a:srcRect l="11238" r="3111" b="1"/>
          <a:stretch/>
        </p:blipFill>
        <p:spPr bwMode="auto">
          <a:xfrm>
            <a:off x="3410952" y="-5"/>
            <a:ext cx="5733047" cy="3681406"/>
          </a:xfrm>
          <a:prstGeom prst="rect">
            <a:avLst/>
          </a:prstGeom>
          <a:noFill/>
          <a:extLst>
            <a:ext uri="{909E8E84-426E-40DD-AFC4-6F175D3DCCD1}">
              <a14:hiddenFill xmlns:a14="http://schemas.microsoft.com/office/drawing/2010/main">
                <a:solidFill>
                  <a:srgbClr val="FFFFFF"/>
                </a:solidFill>
              </a14:hiddenFill>
            </a:ext>
          </a:extLst>
        </p:spPr>
      </p:pic>
      <p:pic>
        <p:nvPicPr>
          <p:cNvPr id="31748" name="Picture 4" descr="Presidential Proclamation - LGBT Pride Month, 2016 - U.S. Embassy &amp;  Consulates in France">
            <a:extLst>
              <a:ext uri="{FF2B5EF4-FFF2-40B4-BE49-F238E27FC236}">
                <a16:creationId xmlns:a16="http://schemas.microsoft.com/office/drawing/2014/main" id="{A2FC1CE9-E0DC-A5F4-56C8-A513DE7D8D6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661" r="5769" b="-3"/>
          <a:stretch/>
        </p:blipFill>
        <p:spPr bwMode="auto">
          <a:xfrm>
            <a:off x="3410953" y="3681409"/>
            <a:ext cx="5733047" cy="3176595"/>
          </a:xfrm>
          <a:prstGeom prst="rect">
            <a:avLst/>
          </a:prstGeom>
          <a:noFill/>
          <a:extLst>
            <a:ext uri="{909E8E84-426E-40DD-AFC4-6F175D3DCCD1}">
              <a14:hiddenFill xmlns:a14="http://schemas.microsoft.com/office/drawing/2010/main">
                <a:solidFill>
                  <a:srgbClr val="FFFFFF"/>
                </a:solidFill>
              </a14:hiddenFill>
            </a:ext>
          </a:extLst>
        </p:spPr>
      </p:pic>
      <p:sp>
        <p:nvSpPr>
          <p:cNvPr id="31755" name="Rectangle 31754">
            <a:extLst>
              <a:ext uri="{FF2B5EF4-FFF2-40B4-BE49-F238E27FC236}">
                <a16:creationId xmlns:a16="http://schemas.microsoft.com/office/drawing/2014/main" id="{890DEF05-784E-4B61-89E4-04C4ECF4E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a:gsLst>
              <a:gs pos="36000">
                <a:schemeClr val="tx1">
                  <a:lumMod val="95000"/>
                  <a:lumOff val="5000"/>
                </a:schemeClr>
              </a:gs>
              <a:gs pos="81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7832D4-B63B-82CE-645C-75C5EE8E099B}"/>
              </a:ext>
            </a:extLst>
          </p:cNvPr>
          <p:cNvSpPr>
            <a:spLocks noGrp="1"/>
          </p:cNvSpPr>
          <p:nvPr>
            <p:ph type="ctrTitle"/>
          </p:nvPr>
        </p:nvSpPr>
        <p:spPr>
          <a:xfrm>
            <a:off x="628650" y="1115219"/>
            <a:ext cx="4046934" cy="2387600"/>
          </a:xfrm>
        </p:spPr>
        <p:txBody>
          <a:bodyPr>
            <a:normAutofit/>
          </a:bodyPr>
          <a:lstStyle/>
          <a:p>
            <a:pPr algn="l"/>
            <a:r>
              <a:rPr lang="en-US" sz="4400" b="1" dirty="0">
                <a:solidFill>
                  <a:schemeClr val="bg1"/>
                </a:solidFill>
                <a:latin typeface="Garamond" panose="02020404030301010803" pitchFamily="18" charset="0"/>
              </a:rPr>
              <a:t>Homosexuality</a:t>
            </a:r>
          </a:p>
        </p:txBody>
      </p:sp>
      <p:sp>
        <p:nvSpPr>
          <p:cNvPr id="3" name="Subtitle 2">
            <a:extLst>
              <a:ext uri="{FF2B5EF4-FFF2-40B4-BE49-F238E27FC236}">
                <a16:creationId xmlns:a16="http://schemas.microsoft.com/office/drawing/2014/main" id="{76996EC6-A5FC-35BE-9E6E-613724E46BB1}"/>
              </a:ext>
            </a:extLst>
          </p:cNvPr>
          <p:cNvSpPr>
            <a:spLocks noGrp="1"/>
          </p:cNvSpPr>
          <p:nvPr>
            <p:ph type="subTitle" idx="1"/>
          </p:nvPr>
        </p:nvSpPr>
        <p:spPr>
          <a:xfrm>
            <a:off x="628650" y="3902075"/>
            <a:ext cx="4046934" cy="1655762"/>
          </a:xfrm>
        </p:spPr>
        <p:txBody>
          <a:bodyPr>
            <a:normAutofit/>
          </a:bodyPr>
          <a:lstStyle/>
          <a:p>
            <a:pPr algn="l"/>
            <a:r>
              <a:rPr lang="en-US" b="1" dirty="0">
                <a:solidFill>
                  <a:schemeClr val="bg1"/>
                </a:solidFill>
                <a:latin typeface="Garamond" panose="02020404030301010803" pitchFamily="18" charset="0"/>
              </a:rPr>
              <a:t>~ God’s View</a:t>
            </a:r>
          </a:p>
          <a:p>
            <a:pPr algn="l"/>
            <a:r>
              <a:rPr lang="en-US" b="1" dirty="0">
                <a:solidFill>
                  <a:schemeClr val="bg1"/>
                </a:solidFill>
                <a:latin typeface="Garamond" panose="02020404030301010803" pitchFamily="18" charset="0"/>
              </a:rPr>
              <a:t>~ Tolerance</a:t>
            </a:r>
          </a:p>
          <a:p>
            <a:pPr algn="l"/>
            <a:r>
              <a:rPr lang="en-US" b="1" dirty="0">
                <a:solidFill>
                  <a:schemeClr val="bg1"/>
                </a:solidFill>
                <a:latin typeface="Garamond" panose="02020404030301010803" pitchFamily="18" charset="0"/>
              </a:rPr>
              <a:t>~ Loving People, Hating Sin</a:t>
            </a:r>
          </a:p>
          <a:p>
            <a:pPr algn="l"/>
            <a:endParaRPr lang="en-US" sz="1700" dirty="0">
              <a:solidFill>
                <a:schemeClr val="bg1"/>
              </a:solidFill>
            </a:endParaRPr>
          </a:p>
        </p:txBody>
      </p:sp>
      <p:cxnSp>
        <p:nvCxnSpPr>
          <p:cNvPr id="31757" name="Straight Connector 31756">
            <a:extLst>
              <a:ext uri="{FF2B5EF4-FFF2-40B4-BE49-F238E27FC236}">
                <a16:creationId xmlns:a16="http://schemas.microsoft.com/office/drawing/2014/main" id="{C41BAEC7-F7B0-4224-8B18-8F74B7D87F0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28650" y="3681408"/>
            <a:ext cx="851534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1926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Bible Background Powerpoint posted by Sarah Anderson">
            <a:extLst>
              <a:ext uri="{FF2B5EF4-FFF2-40B4-BE49-F238E27FC236}">
                <a16:creationId xmlns:a16="http://schemas.microsoft.com/office/drawing/2014/main" id="{082CB32A-B543-8676-83C1-25ECA729AA63}"/>
              </a:ext>
            </a:extLst>
          </p:cNvPr>
          <p:cNvPicPr>
            <a:picLocks noChangeAspect="1" noChangeArrowheads="1"/>
          </p:cNvPicPr>
          <p:nvPr/>
        </p:nvPicPr>
        <p:blipFill rotWithShape="1">
          <a:blip r:embed="rId2">
            <a:alphaModFix amt="40000"/>
            <a:extLst>
              <a:ext uri="{28A0092B-C50C-407E-A947-70E740481C1C}">
                <a14:useLocalDpi xmlns:a14="http://schemas.microsoft.com/office/drawing/2010/main" val="0"/>
              </a:ext>
            </a:extLst>
          </a:blip>
          <a:src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D86C004-DD8A-818A-7FA9-A0F8E4B2182B}"/>
              </a:ext>
            </a:extLst>
          </p:cNvPr>
          <p:cNvSpPr>
            <a:spLocks noGrp="1"/>
          </p:cNvSpPr>
          <p:nvPr>
            <p:ph type="title"/>
          </p:nvPr>
        </p:nvSpPr>
        <p:spPr>
          <a:xfrm>
            <a:off x="628650" y="365125"/>
            <a:ext cx="7886700" cy="1325563"/>
          </a:xfrm>
        </p:spPr>
        <p:txBody>
          <a:bodyPr>
            <a:normAutofit/>
          </a:bodyPr>
          <a:lstStyle/>
          <a:p>
            <a:r>
              <a:rPr lang="en-US" sz="4700" b="1" dirty="0">
                <a:solidFill>
                  <a:srgbClr val="FFFFFF"/>
                </a:solidFill>
                <a:latin typeface="Garamond" panose="02020404030301010803" pitchFamily="18" charset="0"/>
              </a:rPr>
              <a:t>God’s View of Homosexuality</a:t>
            </a:r>
          </a:p>
        </p:txBody>
      </p:sp>
      <p:sp>
        <p:nvSpPr>
          <p:cNvPr id="2057"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799" y="1681544"/>
            <a:ext cx="7269480" cy="18288"/>
          </a:xfrm>
          <a:custGeom>
            <a:avLst/>
            <a:gdLst>
              <a:gd name="connsiteX0" fmla="*/ 0 w 7269480"/>
              <a:gd name="connsiteY0" fmla="*/ 0 h 18288"/>
              <a:gd name="connsiteX1" fmla="*/ 733557 w 7269480"/>
              <a:gd name="connsiteY1" fmla="*/ 0 h 18288"/>
              <a:gd name="connsiteX2" fmla="*/ 1249029 w 7269480"/>
              <a:gd name="connsiteY2" fmla="*/ 0 h 18288"/>
              <a:gd name="connsiteX3" fmla="*/ 1764501 w 7269480"/>
              <a:gd name="connsiteY3" fmla="*/ 0 h 18288"/>
              <a:gd name="connsiteX4" fmla="*/ 2207278 w 7269480"/>
              <a:gd name="connsiteY4" fmla="*/ 0 h 18288"/>
              <a:gd name="connsiteX5" fmla="*/ 3013530 w 7269480"/>
              <a:gd name="connsiteY5" fmla="*/ 0 h 18288"/>
              <a:gd name="connsiteX6" fmla="*/ 3819781 w 7269480"/>
              <a:gd name="connsiteY6" fmla="*/ 0 h 18288"/>
              <a:gd name="connsiteX7" fmla="*/ 4626033 w 7269480"/>
              <a:gd name="connsiteY7" fmla="*/ 0 h 18288"/>
              <a:gd name="connsiteX8" fmla="*/ 5068810 w 7269480"/>
              <a:gd name="connsiteY8" fmla="*/ 0 h 18288"/>
              <a:gd name="connsiteX9" fmla="*/ 5656977 w 7269480"/>
              <a:gd name="connsiteY9" fmla="*/ 0 h 18288"/>
              <a:gd name="connsiteX10" fmla="*/ 6099755 w 7269480"/>
              <a:gd name="connsiteY10" fmla="*/ 0 h 18288"/>
              <a:gd name="connsiteX11" fmla="*/ 7269480 w 7269480"/>
              <a:gd name="connsiteY11" fmla="*/ 0 h 18288"/>
              <a:gd name="connsiteX12" fmla="*/ 7269480 w 7269480"/>
              <a:gd name="connsiteY12" fmla="*/ 18288 h 18288"/>
              <a:gd name="connsiteX13" fmla="*/ 6463229 w 7269480"/>
              <a:gd name="connsiteY13" fmla="*/ 18288 h 18288"/>
              <a:gd name="connsiteX14" fmla="*/ 6020451 w 7269480"/>
              <a:gd name="connsiteY14" fmla="*/ 18288 h 18288"/>
              <a:gd name="connsiteX15" fmla="*/ 5504979 w 7269480"/>
              <a:gd name="connsiteY15" fmla="*/ 18288 h 18288"/>
              <a:gd name="connsiteX16" fmla="*/ 4989507 w 7269480"/>
              <a:gd name="connsiteY16" fmla="*/ 18288 h 18288"/>
              <a:gd name="connsiteX17" fmla="*/ 4474035 w 7269480"/>
              <a:gd name="connsiteY17" fmla="*/ 18288 h 18288"/>
              <a:gd name="connsiteX18" fmla="*/ 3958562 w 7269480"/>
              <a:gd name="connsiteY18" fmla="*/ 18288 h 18288"/>
              <a:gd name="connsiteX19" fmla="*/ 3443090 w 7269480"/>
              <a:gd name="connsiteY19" fmla="*/ 18288 h 18288"/>
              <a:gd name="connsiteX20" fmla="*/ 2709533 w 7269480"/>
              <a:gd name="connsiteY20" fmla="*/ 18288 h 18288"/>
              <a:gd name="connsiteX21" fmla="*/ 2194061 w 7269480"/>
              <a:gd name="connsiteY21" fmla="*/ 18288 h 18288"/>
              <a:gd name="connsiteX22" fmla="*/ 1751284 w 7269480"/>
              <a:gd name="connsiteY22" fmla="*/ 18288 h 18288"/>
              <a:gd name="connsiteX23" fmla="*/ 1163117 w 7269480"/>
              <a:gd name="connsiteY23" fmla="*/ 18288 h 18288"/>
              <a:gd name="connsiteX24" fmla="*/ 0 w 7269480"/>
              <a:gd name="connsiteY24" fmla="*/ 18288 h 18288"/>
              <a:gd name="connsiteX25" fmla="*/ 0 w 7269480"/>
              <a:gd name="connsiteY25" fmla="*/ 0 h 18288"/>
              <a:gd name="connsiteX0" fmla="*/ 0 w 7269480"/>
              <a:gd name="connsiteY0" fmla="*/ 0 h 18288"/>
              <a:gd name="connsiteX1" fmla="*/ 515472 w 7269480"/>
              <a:gd name="connsiteY1" fmla="*/ 0 h 18288"/>
              <a:gd name="connsiteX2" fmla="*/ 958250 w 7269480"/>
              <a:gd name="connsiteY2" fmla="*/ 0 h 18288"/>
              <a:gd name="connsiteX3" fmla="*/ 1473722 w 7269480"/>
              <a:gd name="connsiteY3" fmla="*/ 0 h 18288"/>
              <a:gd name="connsiteX4" fmla="*/ 2134584 w 7269480"/>
              <a:gd name="connsiteY4" fmla="*/ 0 h 18288"/>
              <a:gd name="connsiteX5" fmla="*/ 2868140 w 7269480"/>
              <a:gd name="connsiteY5" fmla="*/ 0 h 18288"/>
              <a:gd name="connsiteX6" fmla="*/ 3674392 w 7269480"/>
              <a:gd name="connsiteY6" fmla="*/ 0 h 18288"/>
              <a:gd name="connsiteX7" fmla="*/ 4480643 w 7269480"/>
              <a:gd name="connsiteY7" fmla="*/ 0 h 18288"/>
              <a:gd name="connsiteX8" fmla="*/ 5068810 w 7269480"/>
              <a:gd name="connsiteY8" fmla="*/ 0 h 18288"/>
              <a:gd name="connsiteX9" fmla="*/ 5802367 w 7269480"/>
              <a:gd name="connsiteY9" fmla="*/ 0 h 18288"/>
              <a:gd name="connsiteX10" fmla="*/ 6463229 w 7269480"/>
              <a:gd name="connsiteY10" fmla="*/ 0 h 18288"/>
              <a:gd name="connsiteX11" fmla="*/ 7269480 w 7269480"/>
              <a:gd name="connsiteY11" fmla="*/ 0 h 18288"/>
              <a:gd name="connsiteX12" fmla="*/ 7269480 w 7269480"/>
              <a:gd name="connsiteY12" fmla="*/ 18288 h 18288"/>
              <a:gd name="connsiteX13" fmla="*/ 6608618 w 7269480"/>
              <a:gd name="connsiteY13" fmla="*/ 18288 h 18288"/>
              <a:gd name="connsiteX14" fmla="*/ 6020451 w 7269480"/>
              <a:gd name="connsiteY14" fmla="*/ 18288 h 18288"/>
              <a:gd name="connsiteX15" fmla="*/ 5432284 w 7269480"/>
              <a:gd name="connsiteY15" fmla="*/ 18288 h 18288"/>
              <a:gd name="connsiteX16" fmla="*/ 4626033 w 7269480"/>
              <a:gd name="connsiteY16" fmla="*/ 18288 h 18288"/>
              <a:gd name="connsiteX17" fmla="*/ 4110561 w 7269480"/>
              <a:gd name="connsiteY17" fmla="*/ 18288 h 18288"/>
              <a:gd name="connsiteX18" fmla="*/ 3377004 w 7269480"/>
              <a:gd name="connsiteY18" fmla="*/ 18288 h 18288"/>
              <a:gd name="connsiteX19" fmla="*/ 2934226 w 7269480"/>
              <a:gd name="connsiteY19" fmla="*/ 18288 h 18288"/>
              <a:gd name="connsiteX20" fmla="*/ 2273365 w 7269480"/>
              <a:gd name="connsiteY20" fmla="*/ 18288 h 18288"/>
              <a:gd name="connsiteX21" fmla="*/ 1757892 w 7269480"/>
              <a:gd name="connsiteY21" fmla="*/ 18288 h 18288"/>
              <a:gd name="connsiteX22" fmla="*/ 951641 w 7269480"/>
              <a:gd name="connsiteY22" fmla="*/ 18288 h 18288"/>
              <a:gd name="connsiteX23" fmla="*/ 0 w 7269480"/>
              <a:gd name="connsiteY23" fmla="*/ 18288 h 18288"/>
              <a:gd name="connsiteX24" fmla="*/ 0 w 7269480"/>
              <a:gd name="connsiteY2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269480" h="18288" fill="none" extrusionOk="0">
                <a:moveTo>
                  <a:pt x="0" y="0"/>
                </a:moveTo>
                <a:cubicBezTo>
                  <a:pt x="235128" y="3132"/>
                  <a:pt x="451867" y="39303"/>
                  <a:pt x="733557" y="0"/>
                </a:cubicBezTo>
                <a:cubicBezTo>
                  <a:pt x="1041917" y="-26384"/>
                  <a:pt x="1017903" y="-18696"/>
                  <a:pt x="1249029" y="0"/>
                </a:cubicBezTo>
                <a:cubicBezTo>
                  <a:pt x="1467178" y="31708"/>
                  <a:pt x="1662247" y="41118"/>
                  <a:pt x="1764501" y="0"/>
                </a:cubicBezTo>
                <a:cubicBezTo>
                  <a:pt x="1900779" y="-6870"/>
                  <a:pt x="2072991" y="-25341"/>
                  <a:pt x="2207278" y="0"/>
                </a:cubicBezTo>
                <a:cubicBezTo>
                  <a:pt x="2265877" y="34574"/>
                  <a:pt x="2632620" y="104781"/>
                  <a:pt x="3013530" y="0"/>
                </a:cubicBezTo>
                <a:cubicBezTo>
                  <a:pt x="3334490" y="-59163"/>
                  <a:pt x="3475301" y="47386"/>
                  <a:pt x="3819781" y="0"/>
                </a:cubicBezTo>
                <a:cubicBezTo>
                  <a:pt x="4196358" y="-37804"/>
                  <a:pt x="4303513" y="-11131"/>
                  <a:pt x="4626033" y="0"/>
                </a:cubicBezTo>
                <a:cubicBezTo>
                  <a:pt x="4934787" y="29249"/>
                  <a:pt x="4944754" y="17065"/>
                  <a:pt x="5068810" y="0"/>
                </a:cubicBezTo>
                <a:cubicBezTo>
                  <a:pt x="5209508" y="-19562"/>
                  <a:pt x="5356206" y="22850"/>
                  <a:pt x="5656977" y="0"/>
                </a:cubicBezTo>
                <a:cubicBezTo>
                  <a:pt x="5941315" y="13558"/>
                  <a:pt x="5903828" y="-18462"/>
                  <a:pt x="6099755" y="0"/>
                </a:cubicBezTo>
                <a:cubicBezTo>
                  <a:pt x="6314513" y="-31302"/>
                  <a:pt x="6960022" y="-11355"/>
                  <a:pt x="7269480" y="0"/>
                </a:cubicBezTo>
                <a:cubicBezTo>
                  <a:pt x="7269107" y="8892"/>
                  <a:pt x="7269891" y="12971"/>
                  <a:pt x="7269480" y="18288"/>
                </a:cubicBezTo>
                <a:cubicBezTo>
                  <a:pt x="7069773" y="63254"/>
                  <a:pt x="6761614" y="96"/>
                  <a:pt x="6463229" y="18288"/>
                </a:cubicBezTo>
                <a:cubicBezTo>
                  <a:pt x="6176137" y="29304"/>
                  <a:pt x="6202734" y="42678"/>
                  <a:pt x="6020451" y="18288"/>
                </a:cubicBezTo>
                <a:cubicBezTo>
                  <a:pt x="5818836" y="4777"/>
                  <a:pt x="5721727" y="-10784"/>
                  <a:pt x="5504979" y="18288"/>
                </a:cubicBezTo>
                <a:cubicBezTo>
                  <a:pt x="5326805" y="68107"/>
                  <a:pt x="5197747" y="9507"/>
                  <a:pt x="4989507" y="18288"/>
                </a:cubicBezTo>
                <a:cubicBezTo>
                  <a:pt x="4763009" y="43859"/>
                  <a:pt x="4639415" y="27730"/>
                  <a:pt x="4474035" y="18288"/>
                </a:cubicBezTo>
                <a:cubicBezTo>
                  <a:pt x="4344126" y="-11044"/>
                  <a:pt x="4109566" y="23406"/>
                  <a:pt x="3958562" y="18288"/>
                </a:cubicBezTo>
                <a:cubicBezTo>
                  <a:pt x="3798316" y="26645"/>
                  <a:pt x="3645649" y="23666"/>
                  <a:pt x="3443090" y="18288"/>
                </a:cubicBezTo>
                <a:cubicBezTo>
                  <a:pt x="3244219" y="28660"/>
                  <a:pt x="3102677" y="4915"/>
                  <a:pt x="2709533" y="18288"/>
                </a:cubicBezTo>
                <a:cubicBezTo>
                  <a:pt x="2353187" y="42124"/>
                  <a:pt x="2422678" y="48861"/>
                  <a:pt x="2194061" y="18288"/>
                </a:cubicBezTo>
                <a:cubicBezTo>
                  <a:pt x="1953278" y="7529"/>
                  <a:pt x="1876545" y="25727"/>
                  <a:pt x="1751284" y="18288"/>
                </a:cubicBezTo>
                <a:cubicBezTo>
                  <a:pt x="1616404" y="7186"/>
                  <a:pt x="1467166" y="48303"/>
                  <a:pt x="1163117" y="18288"/>
                </a:cubicBezTo>
                <a:cubicBezTo>
                  <a:pt x="832308" y="-22338"/>
                  <a:pt x="531097" y="-29235"/>
                  <a:pt x="0" y="18288"/>
                </a:cubicBezTo>
                <a:cubicBezTo>
                  <a:pt x="-54" y="11431"/>
                  <a:pt x="328" y="6853"/>
                  <a:pt x="0" y="0"/>
                </a:cubicBezTo>
                <a:close/>
              </a:path>
              <a:path w="7269480" h="18288" stroke="0" extrusionOk="0">
                <a:moveTo>
                  <a:pt x="0" y="0"/>
                </a:moveTo>
                <a:cubicBezTo>
                  <a:pt x="93677" y="-40520"/>
                  <a:pt x="343551" y="-20764"/>
                  <a:pt x="515472" y="0"/>
                </a:cubicBezTo>
                <a:cubicBezTo>
                  <a:pt x="661472" y="33485"/>
                  <a:pt x="738086" y="-8485"/>
                  <a:pt x="958250" y="0"/>
                </a:cubicBezTo>
                <a:cubicBezTo>
                  <a:pt x="1185804" y="12649"/>
                  <a:pt x="1301342" y="10087"/>
                  <a:pt x="1473722" y="0"/>
                </a:cubicBezTo>
                <a:cubicBezTo>
                  <a:pt x="1636492" y="23566"/>
                  <a:pt x="2004928" y="1595"/>
                  <a:pt x="2134584" y="0"/>
                </a:cubicBezTo>
                <a:cubicBezTo>
                  <a:pt x="2293863" y="-51652"/>
                  <a:pt x="2549409" y="31237"/>
                  <a:pt x="2868140" y="0"/>
                </a:cubicBezTo>
                <a:cubicBezTo>
                  <a:pt x="3128066" y="-19431"/>
                  <a:pt x="3471315" y="36471"/>
                  <a:pt x="3674392" y="0"/>
                </a:cubicBezTo>
                <a:cubicBezTo>
                  <a:pt x="3867736" y="26529"/>
                  <a:pt x="4121894" y="-13345"/>
                  <a:pt x="4480643" y="0"/>
                </a:cubicBezTo>
                <a:cubicBezTo>
                  <a:pt x="4861667" y="10265"/>
                  <a:pt x="4904111" y="1116"/>
                  <a:pt x="5068810" y="0"/>
                </a:cubicBezTo>
                <a:cubicBezTo>
                  <a:pt x="5254525" y="48544"/>
                  <a:pt x="5489794" y="-47731"/>
                  <a:pt x="5802367" y="0"/>
                </a:cubicBezTo>
                <a:cubicBezTo>
                  <a:pt x="6112570" y="36047"/>
                  <a:pt x="6247610" y="16030"/>
                  <a:pt x="6463229" y="0"/>
                </a:cubicBezTo>
                <a:cubicBezTo>
                  <a:pt x="6699726" y="8242"/>
                  <a:pt x="7085980" y="17508"/>
                  <a:pt x="7269480" y="0"/>
                </a:cubicBezTo>
                <a:cubicBezTo>
                  <a:pt x="7268407" y="8397"/>
                  <a:pt x="7268853" y="13314"/>
                  <a:pt x="7269480" y="18288"/>
                </a:cubicBezTo>
                <a:cubicBezTo>
                  <a:pt x="6934530" y="64734"/>
                  <a:pt x="6753912" y="-12848"/>
                  <a:pt x="6608618" y="18288"/>
                </a:cubicBezTo>
                <a:cubicBezTo>
                  <a:pt x="6499813" y="47415"/>
                  <a:pt x="6197442" y="-16113"/>
                  <a:pt x="6020451" y="18288"/>
                </a:cubicBezTo>
                <a:cubicBezTo>
                  <a:pt x="5845458" y="6562"/>
                  <a:pt x="5619316" y="-2364"/>
                  <a:pt x="5432284" y="18288"/>
                </a:cubicBezTo>
                <a:cubicBezTo>
                  <a:pt x="5232831" y="32495"/>
                  <a:pt x="5026244" y="57062"/>
                  <a:pt x="4626033" y="18288"/>
                </a:cubicBezTo>
                <a:cubicBezTo>
                  <a:pt x="4266016" y="14485"/>
                  <a:pt x="4244313" y="45809"/>
                  <a:pt x="4110561" y="18288"/>
                </a:cubicBezTo>
                <a:cubicBezTo>
                  <a:pt x="4000841" y="-45488"/>
                  <a:pt x="3590021" y="47044"/>
                  <a:pt x="3377004" y="18288"/>
                </a:cubicBezTo>
                <a:cubicBezTo>
                  <a:pt x="3189406" y="-19008"/>
                  <a:pt x="3038882" y="18056"/>
                  <a:pt x="2934226" y="18288"/>
                </a:cubicBezTo>
                <a:cubicBezTo>
                  <a:pt x="2810088" y="27476"/>
                  <a:pt x="2427832" y="22666"/>
                  <a:pt x="2273365" y="18288"/>
                </a:cubicBezTo>
                <a:cubicBezTo>
                  <a:pt x="2144728" y="11512"/>
                  <a:pt x="1941682" y="42792"/>
                  <a:pt x="1757892" y="18288"/>
                </a:cubicBezTo>
                <a:cubicBezTo>
                  <a:pt x="1511007" y="-9843"/>
                  <a:pt x="1148878" y="54983"/>
                  <a:pt x="951641" y="18288"/>
                </a:cubicBezTo>
                <a:cubicBezTo>
                  <a:pt x="725680" y="24064"/>
                  <a:pt x="440160" y="2088"/>
                  <a:pt x="0" y="18288"/>
                </a:cubicBezTo>
                <a:cubicBezTo>
                  <a:pt x="-800" y="9936"/>
                  <a:pt x="-297" y="5558"/>
                  <a:pt x="0" y="0"/>
                </a:cubicBezTo>
                <a:close/>
              </a:path>
              <a:path w="7269480" h="18288" fill="none" stroke="0" extrusionOk="0">
                <a:moveTo>
                  <a:pt x="0" y="0"/>
                </a:moveTo>
                <a:cubicBezTo>
                  <a:pt x="209523" y="-14416"/>
                  <a:pt x="402010" y="-4792"/>
                  <a:pt x="733557" y="0"/>
                </a:cubicBezTo>
                <a:cubicBezTo>
                  <a:pt x="1032265" y="-28108"/>
                  <a:pt x="1014845" y="-17933"/>
                  <a:pt x="1249029" y="0"/>
                </a:cubicBezTo>
                <a:cubicBezTo>
                  <a:pt x="1501995" y="8229"/>
                  <a:pt x="1629565" y="32396"/>
                  <a:pt x="1764501" y="0"/>
                </a:cubicBezTo>
                <a:cubicBezTo>
                  <a:pt x="1902554" y="-12694"/>
                  <a:pt x="2091757" y="-1413"/>
                  <a:pt x="2207278" y="0"/>
                </a:cubicBezTo>
                <a:cubicBezTo>
                  <a:pt x="2377281" y="28761"/>
                  <a:pt x="2680286" y="12469"/>
                  <a:pt x="3013530" y="0"/>
                </a:cubicBezTo>
                <a:cubicBezTo>
                  <a:pt x="3343102" y="-43660"/>
                  <a:pt x="3471083" y="58142"/>
                  <a:pt x="3819781" y="0"/>
                </a:cubicBezTo>
                <a:cubicBezTo>
                  <a:pt x="4189628" y="-30732"/>
                  <a:pt x="4315047" y="-34014"/>
                  <a:pt x="4626033" y="0"/>
                </a:cubicBezTo>
                <a:cubicBezTo>
                  <a:pt x="4932086" y="31993"/>
                  <a:pt x="4945270" y="14458"/>
                  <a:pt x="5068810" y="0"/>
                </a:cubicBezTo>
                <a:cubicBezTo>
                  <a:pt x="5214603" y="-51908"/>
                  <a:pt x="5356876" y="-32809"/>
                  <a:pt x="5656977" y="0"/>
                </a:cubicBezTo>
                <a:cubicBezTo>
                  <a:pt x="5935525" y="14193"/>
                  <a:pt x="5915508" y="-16541"/>
                  <a:pt x="6099755" y="0"/>
                </a:cubicBezTo>
                <a:cubicBezTo>
                  <a:pt x="6309893" y="27674"/>
                  <a:pt x="6875179" y="-39234"/>
                  <a:pt x="7269480" y="0"/>
                </a:cubicBezTo>
                <a:cubicBezTo>
                  <a:pt x="7269535" y="7937"/>
                  <a:pt x="7269706" y="13453"/>
                  <a:pt x="7269480" y="18288"/>
                </a:cubicBezTo>
                <a:cubicBezTo>
                  <a:pt x="7044177" y="41905"/>
                  <a:pt x="6762247" y="41916"/>
                  <a:pt x="6463229" y="18288"/>
                </a:cubicBezTo>
                <a:cubicBezTo>
                  <a:pt x="6176969" y="21616"/>
                  <a:pt x="6204882" y="31832"/>
                  <a:pt x="6020451" y="18288"/>
                </a:cubicBezTo>
                <a:cubicBezTo>
                  <a:pt x="5822541" y="-36494"/>
                  <a:pt x="5694440" y="-32839"/>
                  <a:pt x="5504979" y="18288"/>
                </a:cubicBezTo>
                <a:cubicBezTo>
                  <a:pt x="5319094" y="11473"/>
                  <a:pt x="5180317" y="9858"/>
                  <a:pt x="4989507" y="18288"/>
                </a:cubicBezTo>
                <a:cubicBezTo>
                  <a:pt x="4780362" y="44091"/>
                  <a:pt x="4602675" y="3603"/>
                  <a:pt x="4474035" y="18288"/>
                </a:cubicBezTo>
                <a:cubicBezTo>
                  <a:pt x="4332392" y="3956"/>
                  <a:pt x="4096107" y="22562"/>
                  <a:pt x="3958562" y="18288"/>
                </a:cubicBezTo>
                <a:cubicBezTo>
                  <a:pt x="3818758" y="669"/>
                  <a:pt x="3643861" y="-6459"/>
                  <a:pt x="3443090" y="18288"/>
                </a:cubicBezTo>
                <a:cubicBezTo>
                  <a:pt x="3229160" y="19421"/>
                  <a:pt x="3057515" y="-11242"/>
                  <a:pt x="2709533" y="18288"/>
                </a:cubicBezTo>
                <a:cubicBezTo>
                  <a:pt x="2360517" y="19044"/>
                  <a:pt x="2430273" y="18555"/>
                  <a:pt x="2194061" y="18288"/>
                </a:cubicBezTo>
                <a:cubicBezTo>
                  <a:pt x="1969669" y="-6632"/>
                  <a:pt x="1875262" y="24681"/>
                  <a:pt x="1751284" y="18288"/>
                </a:cubicBezTo>
                <a:cubicBezTo>
                  <a:pt x="1633556" y="5880"/>
                  <a:pt x="1431507" y="32395"/>
                  <a:pt x="1163117" y="18288"/>
                </a:cubicBezTo>
                <a:cubicBezTo>
                  <a:pt x="851599" y="26580"/>
                  <a:pt x="584809" y="26107"/>
                  <a:pt x="0" y="18288"/>
                </a:cubicBezTo>
                <a:cubicBezTo>
                  <a:pt x="30" y="10354"/>
                  <a:pt x="1368" y="7056"/>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custGeom>
                    <a:avLst/>
                    <a:gdLst>
                      <a:gd name="connsiteX0" fmla="*/ 0 w 7269480"/>
                      <a:gd name="connsiteY0" fmla="*/ 0 h 18288"/>
                      <a:gd name="connsiteX1" fmla="*/ 733557 w 7269480"/>
                      <a:gd name="connsiteY1" fmla="*/ 0 h 18288"/>
                      <a:gd name="connsiteX2" fmla="*/ 1249029 w 7269480"/>
                      <a:gd name="connsiteY2" fmla="*/ 0 h 18288"/>
                      <a:gd name="connsiteX3" fmla="*/ 1764501 w 7269480"/>
                      <a:gd name="connsiteY3" fmla="*/ 0 h 18288"/>
                      <a:gd name="connsiteX4" fmla="*/ 2207278 w 7269480"/>
                      <a:gd name="connsiteY4" fmla="*/ 0 h 18288"/>
                      <a:gd name="connsiteX5" fmla="*/ 3013530 w 7269480"/>
                      <a:gd name="connsiteY5" fmla="*/ 0 h 18288"/>
                      <a:gd name="connsiteX6" fmla="*/ 3819781 w 7269480"/>
                      <a:gd name="connsiteY6" fmla="*/ 0 h 18288"/>
                      <a:gd name="connsiteX7" fmla="*/ 4626033 w 7269480"/>
                      <a:gd name="connsiteY7" fmla="*/ 0 h 18288"/>
                      <a:gd name="connsiteX8" fmla="*/ 5068810 w 7269480"/>
                      <a:gd name="connsiteY8" fmla="*/ 0 h 18288"/>
                      <a:gd name="connsiteX9" fmla="*/ 5656977 w 7269480"/>
                      <a:gd name="connsiteY9" fmla="*/ 0 h 18288"/>
                      <a:gd name="connsiteX10" fmla="*/ 6099755 w 7269480"/>
                      <a:gd name="connsiteY10" fmla="*/ 0 h 18288"/>
                      <a:gd name="connsiteX11" fmla="*/ 7269480 w 7269480"/>
                      <a:gd name="connsiteY11" fmla="*/ 0 h 18288"/>
                      <a:gd name="connsiteX12" fmla="*/ 7269480 w 7269480"/>
                      <a:gd name="connsiteY12" fmla="*/ 18288 h 18288"/>
                      <a:gd name="connsiteX13" fmla="*/ 6463229 w 7269480"/>
                      <a:gd name="connsiteY13" fmla="*/ 18288 h 18288"/>
                      <a:gd name="connsiteX14" fmla="*/ 6020451 w 7269480"/>
                      <a:gd name="connsiteY14" fmla="*/ 18288 h 18288"/>
                      <a:gd name="connsiteX15" fmla="*/ 5504979 w 7269480"/>
                      <a:gd name="connsiteY15" fmla="*/ 18288 h 18288"/>
                      <a:gd name="connsiteX16" fmla="*/ 4989507 w 7269480"/>
                      <a:gd name="connsiteY16" fmla="*/ 18288 h 18288"/>
                      <a:gd name="connsiteX17" fmla="*/ 4474035 w 7269480"/>
                      <a:gd name="connsiteY17" fmla="*/ 18288 h 18288"/>
                      <a:gd name="connsiteX18" fmla="*/ 3958562 w 7269480"/>
                      <a:gd name="connsiteY18" fmla="*/ 18288 h 18288"/>
                      <a:gd name="connsiteX19" fmla="*/ 3443090 w 7269480"/>
                      <a:gd name="connsiteY19" fmla="*/ 18288 h 18288"/>
                      <a:gd name="connsiteX20" fmla="*/ 2709533 w 7269480"/>
                      <a:gd name="connsiteY20" fmla="*/ 18288 h 18288"/>
                      <a:gd name="connsiteX21" fmla="*/ 2194061 w 7269480"/>
                      <a:gd name="connsiteY21" fmla="*/ 18288 h 18288"/>
                      <a:gd name="connsiteX22" fmla="*/ 1751284 w 7269480"/>
                      <a:gd name="connsiteY22" fmla="*/ 18288 h 18288"/>
                      <a:gd name="connsiteX23" fmla="*/ 1163117 w 7269480"/>
                      <a:gd name="connsiteY23" fmla="*/ 18288 h 18288"/>
                      <a:gd name="connsiteX24" fmla="*/ 0 w 7269480"/>
                      <a:gd name="connsiteY24" fmla="*/ 18288 h 18288"/>
                      <a:gd name="connsiteX25" fmla="*/ 0 w 7269480"/>
                      <a:gd name="connsiteY2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69480" h="18288" fill="none" extrusionOk="0">
                        <a:moveTo>
                          <a:pt x="0" y="0"/>
                        </a:moveTo>
                        <a:cubicBezTo>
                          <a:pt x="252138" y="-34015"/>
                          <a:pt x="430162" y="27723"/>
                          <a:pt x="733557" y="0"/>
                        </a:cubicBezTo>
                        <a:cubicBezTo>
                          <a:pt x="1036952" y="-27723"/>
                          <a:pt x="1017222" y="-19248"/>
                          <a:pt x="1249029" y="0"/>
                        </a:cubicBezTo>
                        <a:cubicBezTo>
                          <a:pt x="1480836" y="19248"/>
                          <a:pt x="1642747" y="25626"/>
                          <a:pt x="1764501" y="0"/>
                        </a:cubicBezTo>
                        <a:cubicBezTo>
                          <a:pt x="1886255" y="-25626"/>
                          <a:pt x="2079425" y="-7842"/>
                          <a:pt x="2207278" y="0"/>
                        </a:cubicBezTo>
                        <a:cubicBezTo>
                          <a:pt x="2335131" y="7842"/>
                          <a:pt x="2681832" y="37713"/>
                          <a:pt x="3013530" y="0"/>
                        </a:cubicBezTo>
                        <a:cubicBezTo>
                          <a:pt x="3345228" y="-37713"/>
                          <a:pt x="3481883" y="38779"/>
                          <a:pt x="3819781" y="0"/>
                        </a:cubicBezTo>
                        <a:cubicBezTo>
                          <a:pt x="4157679" y="-38779"/>
                          <a:pt x="4319607" y="-32632"/>
                          <a:pt x="4626033" y="0"/>
                        </a:cubicBezTo>
                        <a:cubicBezTo>
                          <a:pt x="4932459" y="32632"/>
                          <a:pt x="4944182" y="17568"/>
                          <a:pt x="5068810" y="0"/>
                        </a:cubicBezTo>
                        <a:cubicBezTo>
                          <a:pt x="5193438" y="-17568"/>
                          <a:pt x="5378174" y="-16107"/>
                          <a:pt x="5656977" y="0"/>
                        </a:cubicBezTo>
                        <a:cubicBezTo>
                          <a:pt x="5935780" y="16107"/>
                          <a:pt x="5910190" y="-15070"/>
                          <a:pt x="6099755" y="0"/>
                        </a:cubicBezTo>
                        <a:cubicBezTo>
                          <a:pt x="6289320" y="15070"/>
                          <a:pt x="6900837" y="-32203"/>
                          <a:pt x="7269480" y="0"/>
                        </a:cubicBezTo>
                        <a:cubicBezTo>
                          <a:pt x="7268614" y="7958"/>
                          <a:pt x="7270034" y="12943"/>
                          <a:pt x="7269480" y="18288"/>
                        </a:cubicBezTo>
                        <a:cubicBezTo>
                          <a:pt x="7078692" y="32307"/>
                          <a:pt x="6750249" y="10617"/>
                          <a:pt x="6463229" y="18288"/>
                        </a:cubicBezTo>
                        <a:cubicBezTo>
                          <a:pt x="6176209" y="25959"/>
                          <a:pt x="6203666" y="39135"/>
                          <a:pt x="6020451" y="18288"/>
                        </a:cubicBezTo>
                        <a:cubicBezTo>
                          <a:pt x="5837236" y="-2559"/>
                          <a:pt x="5688034" y="-3388"/>
                          <a:pt x="5504979" y="18288"/>
                        </a:cubicBezTo>
                        <a:cubicBezTo>
                          <a:pt x="5321924" y="39964"/>
                          <a:pt x="5191313" y="7061"/>
                          <a:pt x="4989507" y="18288"/>
                        </a:cubicBezTo>
                        <a:cubicBezTo>
                          <a:pt x="4787701" y="29515"/>
                          <a:pt x="4612238" y="34989"/>
                          <a:pt x="4474035" y="18288"/>
                        </a:cubicBezTo>
                        <a:cubicBezTo>
                          <a:pt x="4335832" y="1587"/>
                          <a:pt x="4094545" y="27267"/>
                          <a:pt x="3958562" y="18288"/>
                        </a:cubicBezTo>
                        <a:cubicBezTo>
                          <a:pt x="3822579" y="9309"/>
                          <a:pt x="3646287" y="-1530"/>
                          <a:pt x="3443090" y="18288"/>
                        </a:cubicBezTo>
                        <a:cubicBezTo>
                          <a:pt x="3239893" y="38106"/>
                          <a:pt x="3075699" y="9041"/>
                          <a:pt x="2709533" y="18288"/>
                        </a:cubicBezTo>
                        <a:cubicBezTo>
                          <a:pt x="2343367" y="27535"/>
                          <a:pt x="2428918" y="31018"/>
                          <a:pt x="2194061" y="18288"/>
                        </a:cubicBezTo>
                        <a:cubicBezTo>
                          <a:pt x="1959204" y="5558"/>
                          <a:pt x="1872298" y="17875"/>
                          <a:pt x="1751284" y="18288"/>
                        </a:cubicBezTo>
                        <a:cubicBezTo>
                          <a:pt x="1630270" y="18701"/>
                          <a:pt x="1443391" y="30083"/>
                          <a:pt x="1163117" y="18288"/>
                        </a:cubicBezTo>
                        <a:cubicBezTo>
                          <a:pt x="882843" y="6493"/>
                          <a:pt x="581151" y="4375"/>
                          <a:pt x="0" y="18288"/>
                        </a:cubicBezTo>
                        <a:cubicBezTo>
                          <a:pt x="493" y="10773"/>
                          <a:pt x="610" y="7338"/>
                          <a:pt x="0" y="0"/>
                        </a:cubicBezTo>
                        <a:close/>
                      </a:path>
                      <a:path w="7269480" h="18288" stroke="0" extrusionOk="0">
                        <a:moveTo>
                          <a:pt x="0" y="0"/>
                        </a:moveTo>
                        <a:cubicBezTo>
                          <a:pt x="108514" y="-13627"/>
                          <a:pt x="358377" y="-21600"/>
                          <a:pt x="515472" y="0"/>
                        </a:cubicBezTo>
                        <a:cubicBezTo>
                          <a:pt x="672567" y="21600"/>
                          <a:pt x="740741" y="1149"/>
                          <a:pt x="958250" y="0"/>
                        </a:cubicBezTo>
                        <a:cubicBezTo>
                          <a:pt x="1175759" y="-1149"/>
                          <a:pt x="1323521" y="-14908"/>
                          <a:pt x="1473722" y="0"/>
                        </a:cubicBezTo>
                        <a:cubicBezTo>
                          <a:pt x="1623923" y="14908"/>
                          <a:pt x="1999682" y="13812"/>
                          <a:pt x="2134584" y="0"/>
                        </a:cubicBezTo>
                        <a:cubicBezTo>
                          <a:pt x="2269486" y="-13812"/>
                          <a:pt x="2558748" y="7617"/>
                          <a:pt x="2868140" y="0"/>
                        </a:cubicBezTo>
                        <a:cubicBezTo>
                          <a:pt x="3177532" y="-7617"/>
                          <a:pt x="3467796" y="3656"/>
                          <a:pt x="3674392" y="0"/>
                        </a:cubicBezTo>
                        <a:cubicBezTo>
                          <a:pt x="3880988" y="-3656"/>
                          <a:pt x="4101054" y="-15702"/>
                          <a:pt x="4480643" y="0"/>
                        </a:cubicBezTo>
                        <a:cubicBezTo>
                          <a:pt x="4860232" y="15702"/>
                          <a:pt x="4906779" y="-6670"/>
                          <a:pt x="5068810" y="0"/>
                        </a:cubicBezTo>
                        <a:cubicBezTo>
                          <a:pt x="5230841" y="6670"/>
                          <a:pt x="5495019" y="-21055"/>
                          <a:pt x="5802367" y="0"/>
                        </a:cubicBezTo>
                        <a:cubicBezTo>
                          <a:pt x="6109715" y="21055"/>
                          <a:pt x="6248383" y="9802"/>
                          <a:pt x="6463229" y="0"/>
                        </a:cubicBezTo>
                        <a:cubicBezTo>
                          <a:pt x="6678075" y="-9802"/>
                          <a:pt x="7063233" y="9440"/>
                          <a:pt x="7269480" y="0"/>
                        </a:cubicBezTo>
                        <a:cubicBezTo>
                          <a:pt x="7268794" y="7700"/>
                          <a:pt x="7268830" y="13442"/>
                          <a:pt x="7269480" y="18288"/>
                        </a:cubicBezTo>
                        <a:cubicBezTo>
                          <a:pt x="6950939" y="47121"/>
                          <a:pt x="6756956" y="13096"/>
                          <a:pt x="6608618" y="18288"/>
                        </a:cubicBezTo>
                        <a:cubicBezTo>
                          <a:pt x="6460280" y="23480"/>
                          <a:pt x="6230655" y="-1538"/>
                          <a:pt x="6020451" y="18288"/>
                        </a:cubicBezTo>
                        <a:cubicBezTo>
                          <a:pt x="5810247" y="38114"/>
                          <a:pt x="5619850" y="-10448"/>
                          <a:pt x="5432284" y="18288"/>
                        </a:cubicBezTo>
                        <a:cubicBezTo>
                          <a:pt x="5244718" y="47024"/>
                          <a:pt x="4984575" y="27926"/>
                          <a:pt x="4626033" y="18288"/>
                        </a:cubicBezTo>
                        <a:cubicBezTo>
                          <a:pt x="4267491" y="8650"/>
                          <a:pt x="4240108" y="40106"/>
                          <a:pt x="4110561" y="18288"/>
                        </a:cubicBezTo>
                        <a:cubicBezTo>
                          <a:pt x="3981014" y="-3530"/>
                          <a:pt x="3580293" y="41911"/>
                          <a:pt x="3377004" y="18288"/>
                        </a:cubicBezTo>
                        <a:cubicBezTo>
                          <a:pt x="3173715" y="-5335"/>
                          <a:pt x="3043404" y="10731"/>
                          <a:pt x="2934226" y="18288"/>
                        </a:cubicBezTo>
                        <a:cubicBezTo>
                          <a:pt x="2825048" y="25845"/>
                          <a:pt x="2427024" y="14732"/>
                          <a:pt x="2273365" y="18288"/>
                        </a:cubicBezTo>
                        <a:cubicBezTo>
                          <a:pt x="2119706" y="21844"/>
                          <a:pt x="1948744" y="43432"/>
                          <a:pt x="1757892" y="18288"/>
                        </a:cubicBezTo>
                        <a:cubicBezTo>
                          <a:pt x="1567040" y="-6856"/>
                          <a:pt x="1185958" y="10333"/>
                          <a:pt x="951641" y="18288"/>
                        </a:cubicBezTo>
                        <a:cubicBezTo>
                          <a:pt x="717324" y="26243"/>
                          <a:pt x="448990" y="-7235"/>
                          <a:pt x="0" y="18288"/>
                        </a:cubicBezTo>
                        <a:cubicBezTo>
                          <a:pt x="-4" y="9861"/>
                          <a:pt x="135" y="6082"/>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11C1F82-1D6A-E6FF-F2F0-B9A99B3E741F}"/>
              </a:ext>
            </a:extLst>
          </p:cNvPr>
          <p:cNvSpPr>
            <a:spLocks noGrp="1"/>
          </p:cNvSpPr>
          <p:nvPr>
            <p:ph idx="1"/>
          </p:nvPr>
        </p:nvSpPr>
        <p:spPr>
          <a:xfrm>
            <a:off x="628650" y="2004446"/>
            <a:ext cx="7886700" cy="4176897"/>
          </a:xfrm>
        </p:spPr>
        <p:txBody>
          <a:bodyPr>
            <a:normAutofit fontScale="70000" lnSpcReduction="20000"/>
          </a:bodyPr>
          <a:lstStyle/>
          <a:p>
            <a:pPr marL="0" indent="0" algn="ctr">
              <a:buNone/>
            </a:pPr>
            <a:r>
              <a:rPr lang="en-US" sz="3500" b="1" dirty="0">
                <a:latin typeface="Garamond" panose="02020404030301010803" pitchFamily="18" charset="0"/>
              </a:rPr>
              <a:t>Now before they lay down, the men of the city, the men of Sodom, both old and young, all the people from every quarter, surrounded the house. 5 And they called to Lot and said to him, “Where are the men who came to you tonight? </a:t>
            </a:r>
            <a:r>
              <a:rPr lang="en-US" sz="3500" b="1" dirty="0">
                <a:solidFill>
                  <a:srgbClr val="FFFF00"/>
                </a:solidFill>
                <a:latin typeface="Garamond" panose="02020404030301010803" pitchFamily="18" charset="0"/>
              </a:rPr>
              <a:t>Bring them out to us that we may know them </a:t>
            </a:r>
            <a:r>
              <a:rPr lang="en-US" sz="3500" b="1" i="1" dirty="0">
                <a:solidFill>
                  <a:srgbClr val="FFFF00"/>
                </a:solidFill>
                <a:latin typeface="Garamond" panose="02020404030301010803" pitchFamily="18" charset="0"/>
              </a:rPr>
              <a:t>carnally.</a:t>
            </a:r>
            <a:r>
              <a:rPr lang="en-US" sz="3500" b="1" dirty="0">
                <a:solidFill>
                  <a:srgbClr val="FFFF00"/>
                </a:solidFill>
                <a:latin typeface="Garamond" panose="02020404030301010803" pitchFamily="18" charset="0"/>
              </a:rPr>
              <a:t>”</a:t>
            </a:r>
            <a:r>
              <a:rPr lang="en-US" sz="3500" b="1" dirty="0">
                <a:latin typeface="Garamond" panose="02020404030301010803" pitchFamily="18" charset="0"/>
              </a:rPr>
              <a:t>6 So Lot went out to them through the doorway, shut the door behind him, 7 and said, “Please, my brethren, do not do so wickedly! 8 See now, I have two daughters who have not known a man; please, let me bring them out to you, and you may do to them as you wish; only do nothing to these men, since this is the reason they have come under the shadow of my roof.”</a:t>
            </a:r>
          </a:p>
          <a:p>
            <a:pPr marL="0" indent="0" algn="ctr">
              <a:buNone/>
            </a:pPr>
            <a:r>
              <a:rPr lang="en-US" sz="3500" b="1" dirty="0">
                <a:latin typeface="Garamond" panose="02020404030301010803" pitchFamily="18" charset="0"/>
              </a:rPr>
              <a:t>Genesis 19:4-8</a:t>
            </a:r>
          </a:p>
          <a:p>
            <a:pPr marL="0" indent="0" algn="ctr">
              <a:buNone/>
            </a:pPr>
            <a:r>
              <a:rPr lang="en-US" sz="3500" b="1" dirty="0">
                <a:latin typeface="Garamond" panose="02020404030301010803" pitchFamily="18" charset="0"/>
              </a:rPr>
              <a:t>(NKJV)</a:t>
            </a:r>
          </a:p>
          <a:p>
            <a:endParaRPr lang="en-US" sz="1900" dirty="0">
              <a:solidFill>
                <a:srgbClr val="FFFFFF"/>
              </a:solidFill>
            </a:endParaRPr>
          </a:p>
        </p:txBody>
      </p:sp>
    </p:spTree>
    <p:extLst>
      <p:ext uri="{BB962C8B-B14F-4D97-AF65-F5344CB8AC3E}">
        <p14:creationId xmlns:p14="http://schemas.microsoft.com/office/powerpoint/2010/main" val="101268741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50" name="Picture 2" descr="Bible Background Powerpoint posted by Sarah Anderson">
            <a:extLst>
              <a:ext uri="{FF2B5EF4-FFF2-40B4-BE49-F238E27FC236}">
                <a16:creationId xmlns:a16="http://schemas.microsoft.com/office/drawing/2014/main" id="{082CB32A-B543-8676-83C1-25ECA729AA63}"/>
              </a:ext>
            </a:extLst>
          </p:cNvPr>
          <p:cNvPicPr>
            <a:picLocks noChangeAspect="1" noChangeArrowheads="1"/>
          </p:cNvPicPr>
          <p:nvPr/>
        </p:nvPicPr>
        <p:blipFill rotWithShape="1">
          <a:blip r:embed="rId2">
            <a:alphaModFix amt="40000"/>
            <a:extLst>
              <a:ext uri="{28A0092B-C50C-407E-A947-70E740481C1C}">
                <a14:useLocalDpi xmlns:a14="http://schemas.microsoft.com/office/drawing/2010/main" val="0"/>
              </a:ext>
            </a:extLst>
          </a:blip>
          <a:src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D86C004-DD8A-818A-7FA9-A0F8E4B2182B}"/>
              </a:ext>
            </a:extLst>
          </p:cNvPr>
          <p:cNvSpPr>
            <a:spLocks noGrp="1"/>
          </p:cNvSpPr>
          <p:nvPr>
            <p:ph type="title"/>
          </p:nvPr>
        </p:nvSpPr>
        <p:spPr>
          <a:xfrm>
            <a:off x="628650" y="365125"/>
            <a:ext cx="7886700" cy="1325563"/>
          </a:xfrm>
        </p:spPr>
        <p:txBody>
          <a:bodyPr>
            <a:normAutofit/>
          </a:bodyPr>
          <a:lstStyle/>
          <a:p>
            <a:r>
              <a:rPr lang="en-US" sz="4700" b="1" dirty="0">
                <a:solidFill>
                  <a:srgbClr val="FFFFFF"/>
                </a:solidFill>
                <a:latin typeface="Garamond" panose="02020404030301010803" pitchFamily="18" charset="0"/>
              </a:rPr>
              <a:t>God’s View of Homosexuality</a:t>
            </a:r>
          </a:p>
        </p:txBody>
      </p:sp>
      <p:sp>
        <p:nvSpPr>
          <p:cNvPr id="2057"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799" y="1681544"/>
            <a:ext cx="7269480" cy="18288"/>
          </a:xfrm>
          <a:custGeom>
            <a:avLst/>
            <a:gdLst>
              <a:gd name="connsiteX0" fmla="*/ 0 w 7269480"/>
              <a:gd name="connsiteY0" fmla="*/ 0 h 18288"/>
              <a:gd name="connsiteX1" fmla="*/ 733557 w 7269480"/>
              <a:gd name="connsiteY1" fmla="*/ 0 h 18288"/>
              <a:gd name="connsiteX2" fmla="*/ 1249029 w 7269480"/>
              <a:gd name="connsiteY2" fmla="*/ 0 h 18288"/>
              <a:gd name="connsiteX3" fmla="*/ 1764501 w 7269480"/>
              <a:gd name="connsiteY3" fmla="*/ 0 h 18288"/>
              <a:gd name="connsiteX4" fmla="*/ 2207278 w 7269480"/>
              <a:gd name="connsiteY4" fmla="*/ 0 h 18288"/>
              <a:gd name="connsiteX5" fmla="*/ 3013530 w 7269480"/>
              <a:gd name="connsiteY5" fmla="*/ 0 h 18288"/>
              <a:gd name="connsiteX6" fmla="*/ 3819781 w 7269480"/>
              <a:gd name="connsiteY6" fmla="*/ 0 h 18288"/>
              <a:gd name="connsiteX7" fmla="*/ 4626033 w 7269480"/>
              <a:gd name="connsiteY7" fmla="*/ 0 h 18288"/>
              <a:gd name="connsiteX8" fmla="*/ 5068810 w 7269480"/>
              <a:gd name="connsiteY8" fmla="*/ 0 h 18288"/>
              <a:gd name="connsiteX9" fmla="*/ 5656977 w 7269480"/>
              <a:gd name="connsiteY9" fmla="*/ 0 h 18288"/>
              <a:gd name="connsiteX10" fmla="*/ 6099755 w 7269480"/>
              <a:gd name="connsiteY10" fmla="*/ 0 h 18288"/>
              <a:gd name="connsiteX11" fmla="*/ 7269480 w 7269480"/>
              <a:gd name="connsiteY11" fmla="*/ 0 h 18288"/>
              <a:gd name="connsiteX12" fmla="*/ 7269480 w 7269480"/>
              <a:gd name="connsiteY12" fmla="*/ 18288 h 18288"/>
              <a:gd name="connsiteX13" fmla="*/ 6463229 w 7269480"/>
              <a:gd name="connsiteY13" fmla="*/ 18288 h 18288"/>
              <a:gd name="connsiteX14" fmla="*/ 6020451 w 7269480"/>
              <a:gd name="connsiteY14" fmla="*/ 18288 h 18288"/>
              <a:gd name="connsiteX15" fmla="*/ 5504979 w 7269480"/>
              <a:gd name="connsiteY15" fmla="*/ 18288 h 18288"/>
              <a:gd name="connsiteX16" fmla="*/ 4989507 w 7269480"/>
              <a:gd name="connsiteY16" fmla="*/ 18288 h 18288"/>
              <a:gd name="connsiteX17" fmla="*/ 4474035 w 7269480"/>
              <a:gd name="connsiteY17" fmla="*/ 18288 h 18288"/>
              <a:gd name="connsiteX18" fmla="*/ 3958562 w 7269480"/>
              <a:gd name="connsiteY18" fmla="*/ 18288 h 18288"/>
              <a:gd name="connsiteX19" fmla="*/ 3443090 w 7269480"/>
              <a:gd name="connsiteY19" fmla="*/ 18288 h 18288"/>
              <a:gd name="connsiteX20" fmla="*/ 2709533 w 7269480"/>
              <a:gd name="connsiteY20" fmla="*/ 18288 h 18288"/>
              <a:gd name="connsiteX21" fmla="*/ 2194061 w 7269480"/>
              <a:gd name="connsiteY21" fmla="*/ 18288 h 18288"/>
              <a:gd name="connsiteX22" fmla="*/ 1751284 w 7269480"/>
              <a:gd name="connsiteY22" fmla="*/ 18288 h 18288"/>
              <a:gd name="connsiteX23" fmla="*/ 1163117 w 7269480"/>
              <a:gd name="connsiteY23" fmla="*/ 18288 h 18288"/>
              <a:gd name="connsiteX24" fmla="*/ 0 w 7269480"/>
              <a:gd name="connsiteY24" fmla="*/ 18288 h 18288"/>
              <a:gd name="connsiteX25" fmla="*/ 0 w 7269480"/>
              <a:gd name="connsiteY25" fmla="*/ 0 h 18288"/>
              <a:gd name="connsiteX0" fmla="*/ 0 w 7269480"/>
              <a:gd name="connsiteY0" fmla="*/ 0 h 18288"/>
              <a:gd name="connsiteX1" fmla="*/ 515472 w 7269480"/>
              <a:gd name="connsiteY1" fmla="*/ 0 h 18288"/>
              <a:gd name="connsiteX2" fmla="*/ 958250 w 7269480"/>
              <a:gd name="connsiteY2" fmla="*/ 0 h 18288"/>
              <a:gd name="connsiteX3" fmla="*/ 1473722 w 7269480"/>
              <a:gd name="connsiteY3" fmla="*/ 0 h 18288"/>
              <a:gd name="connsiteX4" fmla="*/ 2134584 w 7269480"/>
              <a:gd name="connsiteY4" fmla="*/ 0 h 18288"/>
              <a:gd name="connsiteX5" fmla="*/ 2868140 w 7269480"/>
              <a:gd name="connsiteY5" fmla="*/ 0 h 18288"/>
              <a:gd name="connsiteX6" fmla="*/ 3674392 w 7269480"/>
              <a:gd name="connsiteY6" fmla="*/ 0 h 18288"/>
              <a:gd name="connsiteX7" fmla="*/ 4480643 w 7269480"/>
              <a:gd name="connsiteY7" fmla="*/ 0 h 18288"/>
              <a:gd name="connsiteX8" fmla="*/ 5068810 w 7269480"/>
              <a:gd name="connsiteY8" fmla="*/ 0 h 18288"/>
              <a:gd name="connsiteX9" fmla="*/ 5802367 w 7269480"/>
              <a:gd name="connsiteY9" fmla="*/ 0 h 18288"/>
              <a:gd name="connsiteX10" fmla="*/ 6463229 w 7269480"/>
              <a:gd name="connsiteY10" fmla="*/ 0 h 18288"/>
              <a:gd name="connsiteX11" fmla="*/ 7269480 w 7269480"/>
              <a:gd name="connsiteY11" fmla="*/ 0 h 18288"/>
              <a:gd name="connsiteX12" fmla="*/ 7269480 w 7269480"/>
              <a:gd name="connsiteY12" fmla="*/ 18288 h 18288"/>
              <a:gd name="connsiteX13" fmla="*/ 6608618 w 7269480"/>
              <a:gd name="connsiteY13" fmla="*/ 18288 h 18288"/>
              <a:gd name="connsiteX14" fmla="*/ 6020451 w 7269480"/>
              <a:gd name="connsiteY14" fmla="*/ 18288 h 18288"/>
              <a:gd name="connsiteX15" fmla="*/ 5432284 w 7269480"/>
              <a:gd name="connsiteY15" fmla="*/ 18288 h 18288"/>
              <a:gd name="connsiteX16" fmla="*/ 4626033 w 7269480"/>
              <a:gd name="connsiteY16" fmla="*/ 18288 h 18288"/>
              <a:gd name="connsiteX17" fmla="*/ 4110561 w 7269480"/>
              <a:gd name="connsiteY17" fmla="*/ 18288 h 18288"/>
              <a:gd name="connsiteX18" fmla="*/ 3377004 w 7269480"/>
              <a:gd name="connsiteY18" fmla="*/ 18288 h 18288"/>
              <a:gd name="connsiteX19" fmla="*/ 2934226 w 7269480"/>
              <a:gd name="connsiteY19" fmla="*/ 18288 h 18288"/>
              <a:gd name="connsiteX20" fmla="*/ 2273365 w 7269480"/>
              <a:gd name="connsiteY20" fmla="*/ 18288 h 18288"/>
              <a:gd name="connsiteX21" fmla="*/ 1757892 w 7269480"/>
              <a:gd name="connsiteY21" fmla="*/ 18288 h 18288"/>
              <a:gd name="connsiteX22" fmla="*/ 951641 w 7269480"/>
              <a:gd name="connsiteY22" fmla="*/ 18288 h 18288"/>
              <a:gd name="connsiteX23" fmla="*/ 0 w 7269480"/>
              <a:gd name="connsiteY23" fmla="*/ 18288 h 18288"/>
              <a:gd name="connsiteX24" fmla="*/ 0 w 7269480"/>
              <a:gd name="connsiteY2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269480" h="18288" fill="none" extrusionOk="0">
                <a:moveTo>
                  <a:pt x="0" y="0"/>
                </a:moveTo>
                <a:cubicBezTo>
                  <a:pt x="235128" y="3132"/>
                  <a:pt x="451867" y="39303"/>
                  <a:pt x="733557" y="0"/>
                </a:cubicBezTo>
                <a:cubicBezTo>
                  <a:pt x="1041917" y="-26384"/>
                  <a:pt x="1017903" y="-18696"/>
                  <a:pt x="1249029" y="0"/>
                </a:cubicBezTo>
                <a:cubicBezTo>
                  <a:pt x="1467178" y="31708"/>
                  <a:pt x="1662247" y="41118"/>
                  <a:pt x="1764501" y="0"/>
                </a:cubicBezTo>
                <a:cubicBezTo>
                  <a:pt x="1900779" y="-6870"/>
                  <a:pt x="2072991" y="-25341"/>
                  <a:pt x="2207278" y="0"/>
                </a:cubicBezTo>
                <a:cubicBezTo>
                  <a:pt x="2265877" y="34574"/>
                  <a:pt x="2632620" y="104781"/>
                  <a:pt x="3013530" y="0"/>
                </a:cubicBezTo>
                <a:cubicBezTo>
                  <a:pt x="3334490" y="-59163"/>
                  <a:pt x="3475301" y="47386"/>
                  <a:pt x="3819781" y="0"/>
                </a:cubicBezTo>
                <a:cubicBezTo>
                  <a:pt x="4196358" y="-37804"/>
                  <a:pt x="4303513" y="-11131"/>
                  <a:pt x="4626033" y="0"/>
                </a:cubicBezTo>
                <a:cubicBezTo>
                  <a:pt x="4934787" y="29249"/>
                  <a:pt x="4944754" y="17065"/>
                  <a:pt x="5068810" y="0"/>
                </a:cubicBezTo>
                <a:cubicBezTo>
                  <a:pt x="5209508" y="-19562"/>
                  <a:pt x="5356206" y="22850"/>
                  <a:pt x="5656977" y="0"/>
                </a:cubicBezTo>
                <a:cubicBezTo>
                  <a:pt x="5941315" y="13558"/>
                  <a:pt x="5903828" y="-18462"/>
                  <a:pt x="6099755" y="0"/>
                </a:cubicBezTo>
                <a:cubicBezTo>
                  <a:pt x="6314513" y="-31302"/>
                  <a:pt x="6960022" y="-11355"/>
                  <a:pt x="7269480" y="0"/>
                </a:cubicBezTo>
                <a:cubicBezTo>
                  <a:pt x="7269107" y="8892"/>
                  <a:pt x="7269891" y="12971"/>
                  <a:pt x="7269480" y="18288"/>
                </a:cubicBezTo>
                <a:cubicBezTo>
                  <a:pt x="7069773" y="63254"/>
                  <a:pt x="6761614" y="96"/>
                  <a:pt x="6463229" y="18288"/>
                </a:cubicBezTo>
                <a:cubicBezTo>
                  <a:pt x="6176137" y="29304"/>
                  <a:pt x="6202734" y="42678"/>
                  <a:pt x="6020451" y="18288"/>
                </a:cubicBezTo>
                <a:cubicBezTo>
                  <a:pt x="5818836" y="4777"/>
                  <a:pt x="5721727" y="-10784"/>
                  <a:pt x="5504979" y="18288"/>
                </a:cubicBezTo>
                <a:cubicBezTo>
                  <a:pt x="5326805" y="68107"/>
                  <a:pt x="5197747" y="9507"/>
                  <a:pt x="4989507" y="18288"/>
                </a:cubicBezTo>
                <a:cubicBezTo>
                  <a:pt x="4763009" y="43859"/>
                  <a:pt x="4639415" y="27730"/>
                  <a:pt x="4474035" y="18288"/>
                </a:cubicBezTo>
                <a:cubicBezTo>
                  <a:pt x="4344126" y="-11044"/>
                  <a:pt x="4109566" y="23406"/>
                  <a:pt x="3958562" y="18288"/>
                </a:cubicBezTo>
                <a:cubicBezTo>
                  <a:pt x="3798316" y="26645"/>
                  <a:pt x="3645649" y="23666"/>
                  <a:pt x="3443090" y="18288"/>
                </a:cubicBezTo>
                <a:cubicBezTo>
                  <a:pt x="3244219" y="28660"/>
                  <a:pt x="3102677" y="4915"/>
                  <a:pt x="2709533" y="18288"/>
                </a:cubicBezTo>
                <a:cubicBezTo>
                  <a:pt x="2353187" y="42124"/>
                  <a:pt x="2422678" y="48861"/>
                  <a:pt x="2194061" y="18288"/>
                </a:cubicBezTo>
                <a:cubicBezTo>
                  <a:pt x="1953278" y="7529"/>
                  <a:pt x="1876545" y="25727"/>
                  <a:pt x="1751284" y="18288"/>
                </a:cubicBezTo>
                <a:cubicBezTo>
                  <a:pt x="1616404" y="7186"/>
                  <a:pt x="1467166" y="48303"/>
                  <a:pt x="1163117" y="18288"/>
                </a:cubicBezTo>
                <a:cubicBezTo>
                  <a:pt x="832308" y="-22338"/>
                  <a:pt x="531097" y="-29235"/>
                  <a:pt x="0" y="18288"/>
                </a:cubicBezTo>
                <a:cubicBezTo>
                  <a:pt x="-54" y="11431"/>
                  <a:pt x="328" y="6853"/>
                  <a:pt x="0" y="0"/>
                </a:cubicBezTo>
                <a:close/>
              </a:path>
              <a:path w="7269480" h="18288" stroke="0" extrusionOk="0">
                <a:moveTo>
                  <a:pt x="0" y="0"/>
                </a:moveTo>
                <a:cubicBezTo>
                  <a:pt x="93677" y="-40520"/>
                  <a:pt x="343551" y="-20764"/>
                  <a:pt x="515472" y="0"/>
                </a:cubicBezTo>
                <a:cubicBezTo>
                  <a:pt x="661472" y="33485"/>
                  <a:pt x="738086" y="-8485"/>
                  <a:pt x="958250" y="0"/>
                </a:cubicBezTo>
                <a:cubicBezTo>
                  <a:pt x="1185804" y="12649"/>
                  <a:pt x="1301342" y="10087"/>
                  <a:pt x="1473722" y="0"/>
                </a:cubicBezTo>
                <a:cubicBezTo>
                  <a:pt x="1636492" y="23566"/>
                  <a:pt x="2004928" y="1595"/>
                  <a:pt x="2134584" y="0"/>
                </a:cubicBezTo>
                <a:cubicBezTo>
                  <a:pt x="2293863" y="-51652"/>
                  <a:pt x="2549409" y="31237"/>
                  <a:pt x="2868140" y="0"/>
                </a:cubicBezTo>
                <a:cubicBezTo>
                  <a:pt x="3128066" y="-19431"/>
                  <a:pt x="3471315" y="36471"/>
                  <a:pt x="3674392" y="0"/>
                </a:cubicBezTo>
                <a:cubicBezTo>
                  <a:pt x="3867736" y="26529"/>
                  <a:pt x="4121894" y="-13345"/>
                  <a:pt x="4480643" y="0"/>
                </a:cubicBezTo>
                <a:cubicBezTo>
                  <a:pt x="4861667" y="10265"/>
                  <a:pt x="4904111" y="1116"/>
                  <a:pt x="5068810" y="0"/>
                </a:cubicBezTo>
                <a:cubicBezTo>
                  <a:pt x="5254525" y="48544"/>
                  <a:pt x="5489794" y="-47731"/>
                  <a:pt x="5802367" y="0"/>
                </a:cubicBezTo>
                <a:cubicBezTo>
                  <a:pt x="6112570" y="36047"/>
                  <a:pt x="6247610" y="16030"/>
                  <a:pt x="6463229" y="0"/>
                </a:cubicBezTo>
                <a:cubicBezTo>
                  <a:pt x="6699726" y="8242"/>
                  <a:pt x="7085980" y="17508"/>
                  <a:pt x="7269480" y="0"/>
                </a:cubicBezTo>
                <a:cubicBezTo>
                  <a:pt x="7268407" y="8397"/>
                  <a:pt x="7268853" y="13314"/>
                  <a:pt x="7269480" y="18288"/>
                </a:cubicBezTo>
                <a:cubicBezTo>
                  <a:pt x="6934530" y="64734"/>
                  <a:pt x="6753912" y="-12848"/>
                  <a:pt x="6608618" y="18288"/>
                </a:cubicBezTo>
                <a:cubicBezTo>
                  <a:pt x="6499813" y="47415"/>
                  <a:pt x="6197442" y="-16113"/>
                  <a:pt x="6020451" y="18288"/>
                </a:cubicBezTo>
                <a:cubicBezTo>
                  <a:pt x="5845458" y="6562"/>
                  <a:pt x="5619316" y="-2364"/>
                  <a:pt x="5432284" y="18288"/>
                </a:cubicBezTo>
                <a:cubicBezTo>
                  <a:pt x="5232831" y="32495"/>
                  <a:pt x="5026244" y="57062"/>
                  <a:pt x="4626033" y="18288"/>
                </a:cubicBezTo>
                <a:cubicBezTo>
                  <a:pt x="4266016" y="14485"/>
                  <a:pt x="4244313" y="45809"/>
                  <a:pt x="4110561" y="18288"/>
                </a:cubicBezTo>
                <a:cubicBezTo>
                  <a:pt x="4000841" y="-45488"/>
                  <a:pt x="3590021" y="47044"/>
                  <a:pt x="3377004" y="18288"/>
                </a:cubicBezTo>
                <a:cubicBezTo>
                  <a:pt x="3189406" y="-19008"/>
                  <a:pt x="3038882" y="18056"/>
                  <a:pt x="2934226" y="18288"/>
                </a:cubicBezTo>
                <a:cubicBezTo>
                  <a:pt x="2810088" y="27476"/>
                  <a:pt x="2427832" y="22666"/>
                  <a:pt x="2273365" y="18288"/>
                </a:cubicBezTo>
                <a:cubicBezTo>
                  <a:pt x="2144728" y="11512"/>
                  <a:pt x="1941682" y="42792"/>
                  <a:pt x="1757892" y="18288"/>
                </a:cubicBezTo>
                <a:cubicBezTo>
                  <a:pt x="1511007" y="-9843"/>
                  <a:pt x="1148878" y="54983"/>
                  <a:pt x="951641" y="18288"/>
                </a:cubicBezTo>
                <a:cubicBezTo>
                  <a:pt x="725680" y="24064"/>
                  <a:pt x="440160" y="2088"/>
                  <a:pt x="0" y="18288"/>
                </a:cubicBezTo>
                <a:cubicBezTo>
                  <a:pt x="-800" y="9936"/>
                  <a:pt x="-297" y="5558"/>
                  <a:pt x="0" y="0"/>
                </a:cubicBezTo>
                <a:close/>
              </a:path>
              <a:path w="7269480" h="18288" fill="none" stroke="0" extrusionOk="0">
                <a:moveTo>
                  <a:pt x="0" y="0"/>
                </a:moveTo>
                <a:cubicBezTo>
                  <a:pt x="209523" y="-14416"/>
                  <a:pt x="402010" y="-4792"/>
                  <a:pt x="733557" y="0"/>
                </a:cubicBezTo>
                <a:cubicBezTo>
                  <a:pt x="1032265" y="-28108"/>
                  <a:pt x="1014845" y="-17933"/>
                  <a:pt x="1249029" y="0"/>
                </a:cubicBezTo>
                <a:cubicBezTo>
                  <a:pt x="1501995" y="8229"/>
                  <a:pt x="1629565" y="32396"/>
                  <a:pt x="1764501" y="0"/>
                </a:cubicBezTo>
                <a:cubicBezTo>
                  <a:pt x="1902554" y="-12694"/>
                  <a:pt x="2091757" y="-1413"/>
                  <a:pt x="2207278" y="0"/>
                </a:cubicBezTo>
                <a:cubicBezTo>
                  <a:pt x="2377281" y="28761"/>
                  <a:pt x="2680286" y="12469"/>
                  <a:pt x="3013530" y="0"/>
                </a:cubicBezTo>
                <a:cubicBezTo>
                  <a:pt x="3343102" y="-43660"/>
                  <a:pt x="3471083" y="58142"/>
                  <a:pt x="3819781" y="0"/>
                </a:cubicBezTo>
                <a:cubicBezTo>
                  <a:pt x="4189628" y="-30732"/>
                  <a:pt x="4315047" y="-34014"/>
                  <a:pt x="4626033" y="0"/>
                </a:cubicBezTo>
                <a:cubicBezTo>
                  <a:pt x="4932086" y="31993"/>
                  <a:pt x="4945270" y="14458"/>
                  <a:pt x="5068810" y="0"/>
                </a:cubicBezTo>
                <a:cubicBezTo>
                  <a:pt x="5214603" y="-51908"/>
                  <a:pt x="5356876" y="-32809"/>
                  <a:pt x="5656977" y="0"/>
                </a:cubicBezTo>
                <a:cubicBezTo>
                  <a:pt x="5935525" y="14193"/>
                  <a:pt x="5915508" y="-16541"/>
                  <a:pt x="6099755" y="0"/>
                </a:cubicBezTo>
                <a:cubicBezTo>
                  <a:pt x="6309893" y="27674"/>
                  <a:pt x="6875179" y="-39234"/>
                  <a:pt x="7269480" y="0"/>
                </a:cubicBezTo>
                <a:cubicBezTo>
                  <a:pt x="7269535" y="7937"/>
                  <a:pt x="7269706" y="13453"/>
                  <a:pt x="7269480" y="18288"/>
                </a:cubicBezTo>
                <a:cubicBezTo>
                  <a:pt x="7044177" y="41905"/>
                  <a:pt x="6762247" y="41916"/>
                  <a:pt x="6463229" y="18288"/>
                </a:cubicBezTo>
                <a:cubicBezTo>
                  <a:pt x="6176969" y="21616"/>
                  <a:pt x="6204882" y="31832"/>
                  <a:pt x="6020451" y="18288"/>
                </a:cubicBezTo>
                <a:cubicBezTo>
                  <a:pt x="5822541" y="-36494"/>
                  <a:pt x="5694440" y="-32839"/>
                  <a:pt x="5504979" y="18288"/>
                </a:cubicBezTo>
                <a:cubicBezTo>
                  <a:pt x="5319094" y="11473"/>
                  <a:pt x="5180317" y="9858"/>
                  <a:pt x="4989507" y="18288"/>
                </a:cubicBezTo>
                <a:cubicBezTo>
                  <a:pt x="4780362" y="44091"/>
                  <a:pt x="4602675" y="3603"/>
                  <a:pt x="4474035" y="18288"/>
                </a:cubicBezTo>
                <a:cubicBezTo>
                  <a:pt x="4332392" y="3956"/>
                  <a:pt x="4096107" y="22562"/>
                  <a:pt x="3958562" y="18288"/>
                </a:cubicBezTo>
                <a:cubicBezTo>
                  <a:pt x="3818758" y="669"/>
                  <a:pt x="3643861" y="-6459"/>
                  <a:pt x="3443090" y="18288"/>
                </a:cubicBezTo>
                <a:cubicBezTo>
                  <a:pt x="3229160" y="19421"/>
                  <a:pt x="3057515" y="-11242"/>
                  <a:pt x="2709533" y="18288"/>
                </a:cubicBezTo>
                <a:cubicBezTo>
                  <a:pt x="2360517" y="19044"/>
                  <a:pt x="2430273" y="18555"/>
                  <a:pt x="2194061" y="18288"/>
                </a:cubicBezTo>
                <a:cubicBezTo>
                  <a:pt x="1969669" y="-6632"/>
                  <a:pt x="1875262" y="24681"/>
                  <a:pt x="1751284" y="18288"/>
                </a:cubicBezTo>
                <a:cubicBezTo>
                  <a:pt x="1633556" y="5880"/>
                  <a:pt x="1431507" y="32395"/>
                  <a:pt x="1163117" y="18288"/>
                </a:cubicBezTo>
                <a:cubicBezTo>
                  <a:pt x="851599" y="26580"/>
                  <a:pt x="584809" y="26107"/>
                  <a:pt x="0" y="18288"/>
                </a:cubicBezTo>
                <a:cubicBezTo>
                  <a:pt x="30" y="10354"/>
                  <a:pt x="1368" y="7056"/>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custGeom>
                    <a:avLst/>
                    <a:gdLst>
                      <a:gd name="connsiteX0" fmla="*/ 0 w 7269480"/>
                      <a:gd name="connsiteY0" fmla="*/ 0 h 18288"/>
                      <a:gd name="connsiteX1" fmla="*/ 733557 w 7269480"/>
                      <a:gd name="connsiteY1" fmla="*/ 0 h 18288"/>
                      <a:gd name="connsiteX2" fmla="*/ 1249029 w 7269480"/>
                      <a:gd name="connsiteY2" fmla="*/ 0 h 18288"/>
                      <a:gd name="connsiteX3" fmla="*/ 1764501 w 7269480"/>
                      <a:gd name="connsiteY3" fmla="*/ 0 h 18288"/>
                      <a:gd name="connsiteX4" fmla="*/ 2207278 w 7269480"/>
                      <a:gd name="connsiteY4" fmla="*/ 0 h 18288"/>
                      <a:gd name="connsiteX5" fmla="*/ 3013530 w 7269480"/>
                      <a:gd name="connsiteY5" fmla="*/ 0 h 18288"/>
                      <a:gd name="connsiteX6" fmla="*/ 3819781 w 7269480"/>
                      <a:gd name="connsiteY6" fmla="*/ 0 h 18288"/>
                      <a:gd name="connsiteX7" fmla="*/ 4626033 w 7269480"/>
                      <a:gd name="connsiteY7" fmla="*/ 0 h 18288"/>
                      <a:gd name="connsiteX8" fmla="*/ 5068810 w 7269480"/>
                      <a:gd name="connsiteY8" fmla="*/ 0 h 18288"/>
                      <a:gd name="connsiteX9" fmla="*/ 5656977 w 7269480"/>
                      <a:gd name="connsiteY9" fmla="*/ 0 h 18288"/>
                      <a:gd name="connsiteX10" fmla="*/ 6099755 w 7269480"/>
                      <a:gd name="connsiteY10" fmla="*/ 0 h 18288"/>
                      <a:gd name="connsiteX11" fmla="*/ 7269480 w 7269480"/>
                      <a:gd name="connsiteY11" fmla="*/ 0 h 18288"/>
                      <a:gd name="connsiteX12" fmla="*/ 7269480 w 7269480"/>
                      <a:gd name="connsiteY12" fmla="*/ 18288 h 18288"/>
                      <a:gd name="connsiteX13" fmla="*/ 6463229 w 7269480"/>
                      <a:gd name="connsiteY13" fmla="*/ 18288 h 18288"/>
                      <a:gd name="connsiteX14" fmla="*/ 6020451 w 7269480"/>
                      <a:gd name="connsiteY14" fmla="*/ 18288 h 18288"/>
                      <a:gd name="connsiteX15" fmla="*/ 5504979 w 7269480"/>
                      <a:gd name="connsiteY15" fmla="*/ 18288 h 18288"/>
                      <a:gd name="connsiteX16" fmla="*/ 4989507 w 7269480"/>
                      <a:gd name="connsiteY16" fmla="*/ 18288 h 18288"/>
                      <a:gd name="connsiteX17" fmla="*/ 4474035 w 7269480"/>
                      <a:gd name="connsiteY17" fmla="*/ 18288 h 18288"/>
                      <a:gd name="connsiteX18" fmla="*/ 3958562 w 7269480"/>
                      <a:gd name="connsiteY18" fmla="*/ 18288 h 18288"/>
                      <a:gd name="connsiteX19" fmla="*/ 3443090 w 7269480"/>
                      <a:gd name="connsiteY19" fmla="*/ 18288 h 18288"/>
                      <a:gd name="connsiteX20" fmla="*/ 2709533 w 7269480"/>
                      <a:gd name="connsiteY20" fmla="*/ 18288 h 18288"/>
                      <a:gd name="connsiteX21" fmla="*/ 2194061 w 7269480"/>
                      <a:gd name="connsiteY21" fmla="*/ 18288 h 18288"/>
                      <a:gd name="connsiteX22" fmla="*/ 1751284 w 7269480"/>
                      <a:gd name="connsiteY22" fmla="*/ 18288 h 18288"/>
                      <a:gd name="connsiteX23" fmla="*/ 1163117 w 7269480"/>
                      <a:gd name="connsiteY23" fmla="*/ 18288 h 18288"/>
                      <a:gd name="connsiteX24" fmla="*/ 0 w 7269480"/>
                      <a:gd name="connsiteY24" fmla="*/ 18288 h 18288"/>
                      <a:gd name="connsiteX25" fmla="*/ 0 w 7269480"/>
                      <a:gd name="connsiteY2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69480" h="18288" fill="none" extrusionOk="0">
                        <a:moveTo>
                          <a:pt x="0" y="0"/>
                        </a:moveTo>
                        <a:cubicBezTo>
                          <a:pt x="252138" y="-34015"/>
                          <a:pt x="430162" y="27723"/>
                          <a:pt x="733557" y="0"/>
                        </a:cubicBezTo>
                        <a:cubicBezTo>
                          <a:pt x="1036952" y="-27723"/>
                          <a:pt x="1017222" y="-19248"/>
                          <a:pt x="1249029" y="0"/>
                        </a:cubicBezTo>
                        <a:cubicBezTo>
                          <a:pt x="1480836" y="19248"/>
                          <a:pt x="1642747" y="25626"/>
                          <a:pt x="1764501" y="0"/>
                        </a:cubicBezTo>
                        <a:cubicBezTo>
                          <a:pt x="1886255" y="-25626"/>
                          <a:pt x="2079425" y="-7842"/>
                          <a:pt x="2207278" y="0"/>
                        </a:cubicBezTo>
                        <a:cubicBezTo>
                          <a:pt x="2335131" y="7842"/>
                          <a:pt x="2681832" y="37713"/>
                          <a:pt x="3013530" y="0"/>
                        </a:cubicBezTo>
                        <a:cubicBezTo>
                          <a:pt x="3345228" y="-37713"/>
                          <a:pt x="3481883" y="38779"/>
                          <a:pt x="3819781" y="0"/>
                        </a:cubicBezTo>
                        <a:cubicBezTo>
                          <a:pt x="4157679" y="-38779"/>
                          <a:pt x="4319607" y="-32632"/>
                          <a:pt x="4626033" y="0"/>
                        </a:cubicBezTo>
                        <a:cubicBezTo>
                          <a:pt x="4932459" y="32632"/>
                          <a:pt x="4944182" y="17568"/>
                          <a:pt x="5068810" y="0"/>
                        </a:cubicBezTo>
                        <a:cubicBezTo>
                          <a:pt x="5193438" y="-17568"/>
                          <a:pt x="5378174" y="-16107"/>
                          <a:pt x="5656977" y="0"/>
                        </a:cubicBezTo>
                        <a:cubicBezTo>
                          <a:pt x="5935780" y="16107"/>
                          <a:pt x="5910190" y="-15070"/>
                          <a:pt x="6099755" y="0"/>
                        </a:cubicBezTo>
                        <a:cubicBezTo>
                          <a:pt x="6289320" y="15070"/>
                          <a:pt x="6900837" y="-32203"/>
                          <a:pt x="7269480" y="0"/>
                        </a:cubicBezTo>
                        <a:cubicBezTo>
                          <a:pt x="7268614" y="7958"/>
                          <a:pt x="7270034" y="12943"/>
                          <a:pt x="7269480" y="18288"/>
                        </a:cubicBezTo>
                        <a:cubicBezTo>
                          <a:pt x="7078692" y="32307"/>
                          <a:pt x="6750249" y="10617"/>
                          <a:pt x="6463229" y="18288"/>
                        </a:cubicBezTo>
                        <a:cubicBezTo>
                          <a:pt x="6176209" y="25959"/>
                          <a:pt x="6203666" y="39135"/>
                          <a:pt x="6020451" y="18288"/>
                        </a:cubicBezTo>
                        <a:cubicBezTo>
                          <a:pt x="5837236" y="-2559"/>
                          <a:pt x="5688034" y="-3388"/>
                          <a:pt x="5504979" y="18288"/>
                        </a:cubicBezTo>
                        <a:cubicBezTo>
                          <a:pt x="5321924" y="39964"/>
                          <a:pt x="5191313" y="7061"/>
                          <a:pt x="4989507" y="18288"/>
                        </a:cubicBezTo>
                        <a:cubicBezTo>
                          <a:pt x="4787701" y="29515"/>
                          <a:pt x="4612238" y="34989"/>
                          <a:pt x="4474035" y="18288"/>
                        </a:cubicBezTo>
                        <a:cubicBezTo>
                          <a:pt x="4335832" y="1587"/>
                          <a:pt x="4094545" y="27267"/>
                          <a:pt x="3958562" y="18288"/>
                        </a:cubicBezTo>
                        <a:cubicBezTo>
                          <a:pt x="3822579" y="9309"/>
                          <a:pt x="3646287" y="-1530"/>
                          <a:pt x="3443090" y="18288"/>
                        </a:cubicBezTo>
                        <a:cubicBezTo>
                          <a:pt x="3239893" y="38106"/>
                          <a:pt x="3075699" y="9041"/>
                          <a:pt x="2709533" y="18288"/>
                        </a:cubicBezTo>
                        <a:cubicBezTo>
                          <a:pt x="2343367" y="27535"/>
                          <a:pt x="2428918" y="31018"/>
                          <a:pt x="2194061" y="18288"/>
                        </a:cubicBezTo>
                        <a:cubicBezTo>
                          <a:pt x="1959204" y="5558"/>
                          <a:pt x="1872298" y="17875"/>
                          <a:pt x="1751284" y="18288"/>
                        </a:cubicBezTo>
                        <a:cubicBezTo>
                          <a:pt x="1630270" y="18701"/>
                          <a:pt x="1443391" y="30083"/>
                          <a:pt x="1163117" y="18288"/>
                        </a:cubicBezTo>
                        <a:cubicBezTo>
                          <a:pt x="882843" y="6493"/>
                          <a:pt x="581151" y="4375"/>
                          <a:pt x="0" y="18288"/>
                        </a:cubicBezTo>
                        <a:cubicBezTo>
                          <a:pt x="493" y="10773"/>
                          <a:pt x="610" y="7338"/>
                          <a:pt x="0" y="0"/>
                        </a:cubicBezTo>
                        <a:close/>
                      </a:path>
                      <a:path w="7269480" h="18288" stroke="0" extrusionOk="0">
                        <a:moveTo>
                          <a:pt x="0" y="0"/>
                        </a:moveTo>
                        <a:cubicBezTo>
                          <a:pt x="108514" y="-13627"/>
                          <a:pt x="358377" y="-21600"/>
                          <a:pt x="515472" y="0"/>
                        </a:cubicBezTo>
                        <a:cubicBezTo>
                          <a:pt x="672567" y="21600"/>
                          <a:pt x="740741" y="1149"/>
                          <a:pt x="958250" y="0"/>
                        </a:cubicBezTo>
                        <a:cubicBezTo>
                          <a:pt x="1175759" y="-1149"/>
                          <a:pt x="1323521" y="-14908"/>
                          <a:pt x="1473722" y="0"/>
                        </a:cubicBezTo>
                        <a:cubicBezTo>
                          <a:pt x="1623923" y="14908"/>
                          <a:pt x="1999682" y="13812"/>
                          <a:pt x="2134584" y="0"/>
                        </a:cubicBezTo>
                        <a:cubicBezTo>
                          <a:pt x="2269486" y="-13812"/>
                          <a:pt x="2558748" y="7617"/>
                          <a:pt x="2868140" y="0"/>
                        </a:cubicBezTo>
                        <a:cubicBezTo>
                          <a:pt x="3177532" y="-7617"/>
                          <a:pt x="3467796" y="3656"/>
                          <a:pt x="3674392" y="0"/>
                        </a:cubicBezTo>
                        <a:cubicBezTo>
                          <a:pt x="3880988" y="-3656"/>
                          <a:pt x="4101054" y="-15702"/>
                          <a:pt x="4480643" y="0"/>
                        </a:cubicBezTo>
                        <a:cubicBezTo>
                          <a:pt x="4860232" y="15702"/>
                          <a:pt x="4906779" y="-6670"/>
                          <a:pt x="5068810" y="0"/>
                        </a:cubicBezTo>
                        <a:cubicBezTo>
                          <a:pt x="5230841" y="6670"/>
                          <a:pt x="5495019" y="-21055"/>
                          <a:pt x="5802367" y="0"/>
                        </a:cubicBezTo>
                        <a:cubicBezTo>
                          <a:pt x="6109715" y="21055"/>
                          <a:pt x="6248383" y="9802"/>
                          <a:pt x="6463229" y="0"/>
                        </a:cubicBezTo>
                        <a:cubicBezTo>
                          <a:pt x="6678075" y="-9802"/>
                          <a:pt x="7063233" y="9440"/>
                          <a:pt x="7269480" y="0"/>
                        </a:cubicBezTo>
                        <a:cubicBezTo>
                          <a:pt x="7268794" y="7700"/>
                          <a:pt x="7268830" y="13442"/>
                          <a:pt x="7269480" y="18288"/>
                        </a:cubicBezTo>
                        <a:cubicBezTo>
                          <a:pt x="6950939" y="47121"/>
                          <a:pt x="6756956" y="13096"/>
                          <a:pt x="6608618" y="18288"/>
                        </a:cubicBezTo>
                        <a:cubicBezTo>
                          <a:pt x="6460280" y="23480"/>
                          <a:pt x="6230655" y="-1538"/>
                          <a:pt x="6020451" y="18288"/>
                        </a:cubicBezTo>
                        <a:cubicBezTo>
                          <a:pt x="5810247" y="38114"/>
                          <a:pt x="5619850" y="-10448"/>
                          <a:pt x="5432284" y="18288"/>
                        </a:cubicBezTo>
                        <a:cubicBezTo>
                          <a:pt x="5244718" y="47024"/>
                          <a:pt x="4984575" y="27926"/>
                          <a:pt x="4626033" y="18288"/>
                        </a:cubicBezTo>
                        <a:cubicBezTo>
                          <a:pt x="4267491" y="8650"/>
                          <a:pt x="4240108" y="40106"/>
                          <a:pt x="4110561" y="18288"/>
                        </a:cubicBezTo>
                        <a:cubicBezTo>
                          <a:pt x="3981014" y="-3530"/>
                          <a:pt x="3580293" y="41911"/>
                          <a:pt x="3377004" y="18288"/>
                        </a:cubicBezTo>
                        <a:cubicBezTo>
                          <a:pt x="3173715" y="-5335"/>
                          <a:pt x="3043404" y="10731"/>
                          <a:pt x="2934226" y="18288"/>
                        </a:cubicBezTo>
                        <a:cubicBezTo>
                          <a:pt x="2825048" y="25845"/>
                          <a:pt x="2427024" y="14732"/>
                          <a:pt x="2273365" y="18288"/>
                        </a:cubicBezTo>
                        <a:cubicBezTo>
                          <a:pt x="2119706" y="21844"/>
                          <a:pt x="1948744" y="43432"/>
                          <a:pt x="1757892" y="18288"/>
                        </a:cubicBezTo>
                        <a:cubicBezTo>
                          <a:pt x="1567040" y="-6856"/>
                          <a:pt x="1185958" y="10333"/>
                          <a:pt x="951641" y="18288"/>
                        </a:cubicBezTo>
                        <a:cubicBezTo>
                          <a:pt x="717324" y="26243"/>
                          <a:pt x="448990" y="-7235"/>
                          <a:pt x="0" y="18288"/>
                        </a:cubicBezTo>
                        <a:cubicBezTo>
                          <a:pt x="-4" y="9861"/>
                          <a:pt x="135" y="6082"/>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11C1F82-1D6A-E6FF-F2F0-B9A99B3E741F}"/>
              </a:ext>
            </a:extLst>
          </p:cNvPr>
          <p:cNvSpPr>
            <a:spLocks noGrp="1"/>
          </p:cNvSpPr>
          <p:nvPr>
            <p:ph idx="1"/>
          </p:nvPr>
        </p:nvSpPr>
        <p:spPr>
          <a:xfrm>
            <a:off x="628650" y="2004446"/>
            <a:ext cx="7886700" cy="4176897"/>
          </a:xfrm>
        </p:spPr>
        <p:txBody>
          <a:bodyPr>
            <a:normAutofit fontScale="85000" lnSpcReduction="10000"/>
          </a:bodyPr>
          <a:lstStyle/>
          <a:p>
            <a:pPr marL="0" indent="0" algn="ctr">
              <a:buNone/>
            </a:pPr>
            <a:r>
              <a:rPr lang="en-US" sz="3600" b="1" dirty="0">
                <a:solidFill>
                  <a:srgbClr val="FFFF00"/>
                </a:solidFill>
                <a:latin typeface="Garamond" panose="02020404030301010803" pitchFamily="18" charset="0"/>
              </a:rPr>
              <a:t>You shall not lie with a male as with a woman. It is an abomination. </a:t>
            </a:r>
            <a:r>
              <a:rPr lang="en-US" b="1" dirty="0">
                <a:latin typeface="Garamond" panose="02020404030301010803" pitchFamily="18" charset="0"/>
              </a:rPr>
              <a:t>23 </a:t>
            </a:r>
            <a:r>
              <a:rPr lang="en-US" sz="3600" b="1" dirty="0">
                <a:latin typeface="Garamond" panose="02020404030301010803" pitchFamily="18" charset="0"/>
              </a:rPr>
              <a:t>Nor shall you mate with any animal, to defile yourself with it. Nor shall any woman stand before an animal to mate with it. It is perversion.</a:t>
            </a:r>
            <a:r>
              <a:rPr lang="en-US" b="1" dirty="0">
                <a:latin typeface="Garamond" panose="02020404030301010803" pitchFamily="18" charset="0"/>
              </a:rPr>
              <a:t>24 </a:t>
            </a:r>
            <a:r>
              <a:rPr lang="en-US" sz="3600" b="1" dirty="0">
                <a:latin typeface="Garamond" panose="02020404030301010803" pitchFamily="18" charset="0"/>
              </a:rPr>
              <a:t>‘Do not defile yourselves with any of these things; </a:t>
            </a:r>
            <a:r>
              <a:rPr lang="en-US" sz="3600" b="1" dirty="0">
                <a:solidFill>
                  <a:srgbClr val="FFFF00"/>
                </a:solidFill>
                <a:latin typeface="Garamond" panose="02020404030301010803" pitchFamily="18" charset="0"/>
              </a:rPr>
              <a:t>for by all these the nations are defiled</a:t>
            </a:r>
            <a:r>
              <a:rPr lang="en-US" sz="3600" b="1" dirty="0">
                <a:latin typeface="Garamond" panose="02020404030301010803" pitchFamily="18" charset="0"/>
              </a:rPr>
              <a:t>, which I am casting out before you.</a:t>
            </a:r>
          </a:p>
          <a:p>
            <a:pPr marL="0" indent="0" algn="ctr">
              <a:buNone/>
            </a:pPr>
            <a:r>
              <a:rPr lang="en-US" sz="3500" b="1" dirty="0">
                <a:latin typeface="Garamond" panose="02020404030301010803" pitchFamily="18" charset="0"/>
              </a:rPr>
              <a:t>Leviticus 18:22-24</a:t>
            </a:r>
          </a:p>
          <a:p>
            <a:pPr marL="0" indent="0" algn="ctr">
              <a:buNone/>
            </a:pPr>
            <a:r>
              <a:rPr lang="en-US" sz="3500" b="1" dirty="0">
                <a:latin typeface="Garamond" panose="02020404030301010803" pitchFamily="18" charset="0"/>
              </a:rPr>
              <a:t>(NKJV)</a:t>
            </a:r>
          </a:p>
          <a:p>
            <a:endParaRPr lang="en-US" sz="1900" dirty="0">
              <a:solidFill>
                <a:srgbClr val="FFFFFF"/>
              </a:solidFill>
            </a:endParaRPr>
          </a:p>
        </p:txBody>
      </p:sp>
    </p:spTree>
    <p:extLst>
      <p:ext uri="{BB962C8B-B14F-4D97-AF65-F5344CB8AC3E}">
        <p14:creationId xmlns:p14="http://schemas.microsoft.com/office/powerpoint/2010/main" val="326228082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50" name="Picture 2" descr="Bible Background Powerpoint posted by Sarah Anderson">
            <a:extLst>
              <a:ext uri="{FF2B5EF4-FFF2-40B4-BE49-F238E27FC236}">
                <a16:creationId xmlns:a16="http://schemas.microsoft.com/office/drawing/2014/main" id="{082CB32A-B543-8676-83C1-25ECA729AA63}"/>
              </a:ext>
            </a:extLst>
          </p:cNvPr>
          <p:cNvPicPr>
            <a:picLocks noChangeAspect="1" noChangeArrowheads="1"/>
          </p:cNvPicPr>
          <p:nvPr/>
        </p:nvPicPr>
        <p:blipFill rotWithShape="1">
          <a:blip r:embed="rId2">
            <a:alphaModFix amt="40000"/>
            <a:extLst>
              <a:ext uri="{28A0092B-C50C-407E-A947-70E740481C1C}">
                <a14:useLocalDpi xmlns:a14="http://schemas.microsoft.com/office/drawing/2010/main" val="0"/>
              </a:ext>
            </a:extLst>
          </a:blip>
          <a:src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D86C004-DD8A-818A-7FA9-A0F8E4B2182B}"/>
              </a:ext>
            </a:extLst>
          </p:cNvPr>
          <p:cNvSpPr>
            <a:spLocks noGrp="1"/>
          </p:cNvSpPr>
          <p:nvPr>
            <p:ph type="title"/>
          </p:nvPr>
        </p:nvSpPr>
        <p:spPr>
          <a:xfrm>
            <a:off x="628650" y="365125"/>
            <a:ext cx="7886700" cy="1325563"/>
          </a:xfrm>
        </p:spPr>
        <p:txBody>
          <a:bodyPr>
            <a:normAutofit/>
          </a:bodyPr>
          <a:lstStyle/>
          <a:p>
            <a:r>
              <a:rPr lang="en-US" sz="4700" b="1" dirty="0">
                <a:solidFill>
                  <a:srgbClr val="FFFFFF"/>
                </a:solidFill>
                <a:latin typeface="Garamond" panose="02020404030301010803" pitchFamily="18" charset="0"/>
              </a:rPr>
              <a:t>God’s View of Homosexuality</a:t>
            </a:r>
          </a:p>
        </p:txBody>
      </p:sp>
      <p:sp>
        <p:nvSpPr>
          <p:cNvPr id="2057"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799" y="1681544"/>
            <a:ext cx="7269480" cy="18288"/>
          </a:xfrm>
          <a:custGeom>
            <a:avLst/>
            <a:gdLst>
              <a:gd name="connsiteX0" fmla="*/ 0 w 7269480"/>
              <a:gd name="connsiteY0" fmla="*/ 0 h 18288"/>
              <a:gd name="connsiteX1" fmla="*/ 733557 w 7269480"/>
              <a:gd name="connsiteY1" fmla="*/ 0 h 18288"/>
              <a:gd name="connsiteX2" fmla="*/ 1249029 w 7269480"/>
              <a:gd name="connsiteY2" fmla="*/ 0 h 18288"/>
              <a:gd name="connsiteX3" fmla="*/ 1764501 w 7269480"/>
              <a:gd name="connsiteY3" fmla="*/ 0 h 18288"/>
              <a:gd name="connsiteX4" fmla="*/ 2207278 w 7269480"/>
              <a:gd name="connsiteY4" fmla="*/ 0 h 18288"/>
              <a:gd name="connsiteX5" fmla="*/ 3013530 w 7269480"/>
              <a:gd name="connsiteY5" fmla="*/ 0 h 18288"/>
              <a:gd name="connsiteX6" fmla="*/ 3819781 w 7269480"/>
              <a:gd name="connsiteY6" fmla="*/ 0 h 18288"/>
              <a:gd name="connsiteX7" fmla="*/ 4626033 w 7269480"/>
              <a:gd name="connsiteY7" fmla="*/ 0 h 18288"/>
              <a:gd name="connsiteX8" fmla="*/ 5068810 w 7269480"/>
              <a:gd name="connsiteY8" fmla="*/ 0 h 18288"/>
              <a:gd name="connsiteX9" fmla="*/ 5656977 w 7269480"/>
              <a:gd name="connsiteY9" fmla="*/ 0 h 18288"/>
              <a:gd name="connsiteX10" fmla="*/ 6099755 w 7269480"/>
              <a:gd name="connsiteY10" fmla="*/ 0 h 18288"/>
              <a:gd name="connsiteX11" fmla="*/ 7269480 w 7269480"/>
              <a:gd name="connsiteY11" fmla="*/ 0 h 18288"/>
              <a:gd name="connsiteX12" fmla="*/ 7269480 w 7269480"/>
              <a:gd name="connsiteY12" fmla="*/ 18288 h 18288"/>
              <a:gd name="connsiteX13" fmla="*/ 6463229 w 7269480"/>
              <a:gd name="connsiteY13" fmla="*/ 18288 h 18288"/>
              <a:gd name="connsiteX14" fmla="*/ 6020451 w 7269480"/>
              <a:gd name="connsiteY14" fmla="*/ 18288 h 18288"/>
              <a:gd name="connsiteX15" fmla="*/ 5504979 w 7269480"/>
              <a:gd name="connsiteY15" fmla="*/ 18288 h 18288"/>
              <a:gd name="connsiteX16" fmla="*/ 4989507 w 7269480"/>
              <a:gd name="connsiteY16" fmla="*/ 18288 h 18288"/>
              <a:gd name="connsiteX17" fmla="*/ 4474035 w 7269480"/>
              <a:gd name="connsiteY17" fmla="*/ 18288 h 18288"/>
              <a:gd name="connsiteX18" fmla="*/ 3958562 w 7269480"/>
              <a:gd name="connsiteY18" fmla="*/ 18288 h 18288"/>
              <a:gd name="connsiteX19" fmla="*/ 3443090 w 7269480"/>
              <a:gd name="connsiteY19" fmla="*/ 18288 h 18288"/>
              <a:gd name="connsiteX20" fmla="*/ 2709533 w 7269480"/>
              <a:gd name="connsiteY20" fmla="*/ 18288 h 18288"/>
              <a:gd name="connsiteX21" fmla="*/ 2194061 w 7269480"/>
              <a:gd name="connsiteY21" fmla="*/ 18288 h 18288"/>
              <a:gd name="connsiteX22" fmla="*/ 1751284 w 7269480"/>
              <a:gd name="connsiteY22" fmla="*/ 18288 h 18288"/>
              <a:gd name="connsiteX23" fmla="*/ 1163117 w 7269480"/>
              <a:gd name="connsiteY23" fmla="*/ 18288 h 18288"/>
              <a:gd name="connsiteX24" fmla="*/ 0 w 7269480"/>
              <a:gd name="connsiteY24" fmla="*/ 18288 h 18288"/>
              <a:gd name="connsiteX25" fmla="*/ 0 w 7269480"/>
              <a:gd name="connsiteY25" fmla="*/ 0 h 18288"/>
              <a:gd name="connsiteX0" fmla="*/ 0 w 7269480"/>
              <a:gd name="connsiteY0" fmla="*/ 0 h 18288"/>
              <a:gd name="connsiteX1" fmla="*/ 515472 w 7269480"/>
              <a:gd name="connsiteY1" fmla="*/ 0 h 18288"/>
              <a:gd name="connsiteX2" fmla="*/ 958250 w 7269480"/>
              <a:gd name="connsiteY2" fmla="*/ 0 h 18288"/>
              <a:gd name="connsiteX3" fmla="*/ 1473722 w 7269480"/>
              <a:gd name="connsiteY3" fmla="*/ 0 h 18288"/>
              <a:gd name="connsiteX4" fmla="*/ 2134584 w 7269480"/>
              <a:gd name="connsiteY4" fmla="*/ 0 h 18288"/>
              <a:gd name="connsiteX5" fmla="*/ 2868140 w 7269480"/>
              <a:gd name="connsiteY5" fmla="*/ 0 h 18288"/>
              <a:gd name="connsiteX6" fmla="*/ 3674392 w 7269480"/>
              <a:gd name="connsiteY6" fmla="*/ 0 h 18288"/>
              <a:gd name="connsiteX7" fmla="*/ 4480643 w 7269480"/>
              <a:gd name="connsiteY7" fmla="*/ 0 h 18288"/>
              <a:gd name="connsiteX8" fmla="*/ 5068810 w 7269480"/>
              <a:gd name="connsiteY8" fmla="*/ 0 h 18288"/>
              <a:gd name="connsiteX9" fmla="*/ 5802367 w 7269480"/>
              <a:gd name="connsiteY9" fmla="*/ 0 h 18288"/>
              <a:gd name="connsiteX10" fmla="*/ 6463229 w 7269480"/>
              <a:gd name="connsiteY10" fmla="*/ 0 h 18288"/>
              <a:gd name="connsiteX11" fmla="*/ 7269480 w 7269480"/>
              <a:gd name="connsiteY11" fmla="*/ 0 h 18288"/>
              <a:gd name="connsiteX12" fmla="*/ 7269480 w 7269480"/>
              <a:gd name="connsiteY12" fmla="*/ 18288 h 18288"/>
              <a:gd name="connsiteX13" fmla="*/ 6608618 w 7269480"/>
              <a:gd name="connsiteY13" fmla="*/ 18288 h 18288"/>
              <a:gd name="connsiteX14" fmla="*/ 6020451 w 7269480"/>
              <a:gd name="connsiteY14" fmla="*/ 18288 h 18288"/>
              <a:gd name="connsiteX15" fmla="*/ 5432284 w 7269480"/>
              <a:gd name="connsiteY15" fmla="*/ 18288 h 18288"/>
              <a:gd name="connsiteX16" fmla="*/ 4626033 w 7269480"/>
              <a:gd name="connsiteY16" fmla="*/ 18288 h 18288"/>
              <a:gd name="connsiteX17" fmla="*/ 4110561 w 7269480"/>
              <a:gd name="connsiteY17" fmla="*/ 18288 h 18288"/>
              <a:gd name="connsiteX18" fmla="*/ 3377004 w 7269480"/>
              <a:gd name="connsiteY18" fmla="*/ 18288 h 18288"/>
              <a:gd name="connsiteX19" fmla="*/ 2934226 w 7269480"/>
              <a:gd name="connsiteY19" fmla="*/ 18288 h 18288"/>
              <a:gd name="connsiteX20" fmla="*/ 2273365 w 7269480"/>
              <a:gd name="connsiteY20" fmla="*/ 18288 h 18288"/>
              <a:gd name="connsiteX21" fmla="*/ 1757892 w 7269480"/>
              <a:gd name="connsiteY21" fmla="*/ 18288 h 18288"/>
              <a:gd name="connsiteX22" fmla="*/ 951641 w 7269480"/>
              <a:gd name="connsiteY22" fmla="*/ 18288 h 18288"/>
              <a:gd name="connsiteX23" fmla="*/ 0 w 7269480"/>
              <a:gd name="connsiteY23" fmla="*/ 18288 h 18288"/>
              <a:gd name="connsiteX24" fmla="*/ 0 w 7269480"/>
              <a:gd name="connsiteY2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269480" h="18288" fill="none" extrusionOk="0">
                <a:moveTo>
                  <a:pt x="0" y="0"/>
                </a:moveTo>
                <a:cubicBezTo>
                  <a:pt x="235128" y="3132"/>
                  <a:pt x="451867" y="39303"/>
                  <a:pt x="733557" y="0"/>
                </a:cubicBezTo>
                <a:cubicBezTo>
                  <a:pt x="1041917" y="-26384"/>
                  <a:pt x="1017903" y="-18696"/>
                  <a:pt x="1249029" y="0"/>
                </a:cubicBezTo>
                <a:cubicBezTo>
                  <a:pt x="1467178" y="31708"/>
                  <a:pt x="1662247" y="41118"/>
                  <a:pt x="1764501" y="0"/>
                </a:cubicBezTo>
                <a:cubicBezTo>
                  <a:pt x="1900779" y="-6870"/>
                  <a:pt x="2072991" y="-25341"/>
                  <a:pt x="2207278" y="0"/>
                </a:cubicBezTo>
                <a:cubicBezTo>
                  <a:pt x="2265877" y="34574"/>
                  <a:pt x="2632620" y="104781"/>
                  <a:pt x="3013530" y="0"/>
                </a:cubicBezTo>
                <a:cubicBezTo>
                  <a:pt x="3334490" y="-59163"/>
                  <a:pt x="3475301" y="47386"/>
                  <a:pt x="3819781" y="0"/>
                </a:cubicBezTo>
                <a:cubicBezTo>
                  <a:pt x="4196358" y="-37804"/>
                  <a:pt x="4303513" y="-11131"/>
                  <a:pt x="4626033" y="0"/>
                </a:cubicBezTo>
                <a:cubicBezTo>
                  <a:pt x="4934787" y="29249"/>
                  <a:pt x="4944754" y="17065"/>
                  <a:pt x="5068810" y="0"/>
                </a:cubicBezTo>
                <a:cubicBezTo>
                  <a:pt x="5209508" y="-19562"/>
                  <a:pt x="5356206" y="22850"/>
                  <a:pt x="5656977" y="0"/>
                </a:cubicBezTo>
                <a:cubicBezTo>
                  <a:pt x="5941315" y="13558"/>
                  <a:pt x="5903828" y="-18462"/>
                  <a:pt x="6099755" y="0"/>
                </a:cubicBezTo>
                <a:cubicBezTo>
                  <a:pt x="6314513" y="-31302"/>
                  <a:pt x="6960022" y="-11355"/>
                  <a:pt x="7269480" y="0"/>
                </a:cubicBezTo>
                <a:cubicBezTo>
                  <a:pt x="7269107" y="8892"/>
                  <a:pt x="7269891" y="12971"/>
                  <a:pt x="7269480" y="18288"/>
                </a:cubicBezTo>
                <a:cubicBezTo>
                  <a:pt x="7069773" y="63254"/>
                  <a:pt x="6761614" y="96"/>
                  <a:pt x="6463229" y="18288"/>
                </a:cubicBezTo>
                <a:cubicBezTo>
                  <a:pt x="6176137" y="29304"/>
                  <a:pt x="6202734" y="42678"/>
                  <a:pt x="6020451" y="18288"/>
                </a:cubicBezTo>
                <a:cubicBezTo>
                  <a:pt x="5818836" y="4777"/>
                  <a:pt x="5721727" y="-10784"/>
                  <a:pt x="5504979" y="18288"/>
                </a:cubicBezTo>
                <a:cubicBezTo>
                  <a:pt x="5326805" y="68107"/>
                  <a:pt x="5197747" y="9507"/>
                  <a:pt x="4989507" y="18288"/>
                </a:cubicBezTo>
                <a:cubicBezTo>
                  <a:pt x="4763009" y="43859"/>
                  <a:pt x="4639415" y="27730"/>
                  <a:pt x="4474035" y="18288"/>
                </a:cubicBezTo>
                <a:cubicBezTo>
                  <a:pt x="4344126" y="-11044"/>
                  <a:pt x="4109566" y="23406"/>
                  <a:pt x="3958562" y="18288"/>
                </a:cubicBezTo>
                <a:cubicBezTo>
                  <a:pt x="3798316" y="26645"/>
                  <a:pt x="3645649" y="23666"/>
                  <a:pt x="3443090" y="18288"/>
                </a:cubicBezTo>
                <a:cubicBezTo>
                  <a:pt x="3244219" y="28660"/>
                  <a:pt x="3102677" y="4915"/>
                  <a:pt x="2709533" y="18288"/>
                </a:cubicBezTo>
                <a:cubicBezTo>
                  <a:pt x="2353187" y="42124"/>
                  <a:pt x="2422678" y="48861"/>
                  <a:pt x="2194061" y="18288"/>
                </a:cubicBezTo>
                <a:cubicBezTo>
                  <a:pt x="1953278" y="7529"/>
                  <a:pt x="1876545" y="25727"/>
                  <a:pt x="1751284" y="18288"/>
                </a:cubicBezTo>
                <a:cubicBezTo>
                  <a:pt x="1616404" y="7186"/>
                  <a:pt x="1467166" y="48303"/>
                  <a:pt x="1163117" y="18288"/>
                </a:cubicBezTo>
                <a:cubicBezTo>
                  <a:pt x="832308" y="-22338"/>
                  <a:pt x="531097" y="-29235"/>
                  <a:pt x="0" y="18288"/>
                </a:cubicBezTo>
                <a:cubicBezTo>
                  <a:pt x="-54" y="11431"/>
                  <a:pt x="328" y="6853"/>
                  <a:pt x="0" y="0"/>
                </a:cubicBezTo>
                <a:close/>
              </a:path>
              <a:path w="7269480" h="18288" stroke="0" extrusionOk="0">
                <a:moveTo>
                  <a:pt x="0" y="0"/>
                </a:moveTo>
                <a:cubicBezTo>
                  <a:pt x="93677" y="-40520"/>
                  <a:pt x="343551" y="-20764"/>
                  <a:pt x="515472" y="0"/>
                </a:cubicBezTo>
                <a:cubicBezTo>
                  <a:pt x="661472" y="33485"/>
                  <a:pt x="738086" y="-8485"/>
                  <a:pt x="958250" y="0"/>
                </a:cubicBezTo>
                <a:cubicBezTo>
                  <a:pt x="1185804" y="12649"/>
                  <a:pt x="1301342" y="10087"/>
                  <a:pt x="1473722" y="0"/>
                </a:cubicBezTo>
                <a:cubicBezTo>
                  <a:pt x="1636492" y="23566"/>
                  <a:pt x="2004928" y="1595"/>
                  <a:pt x="2134584" y="0"/>
                </a:cubicBezTo>
                <a:cubicBezTo>
                  <a:pt x="2293863" y="-51652"/>
                  <a:pt x="2549409" y="31237"/>
                  <a:pt x="2868140" y="0"/>
                </a:cubicBezTo>
                <a:cubicBezTo>
                  <a:pt x="3128066" y="-19431"/>
                  <a:pt x="3471315" y="36471"/>
                  <a:pt x="3674392" y="0"/>
                </a:cubicBezTo>
                <a:cubicBezTo>
                  <a:pt x="3867736" y="26529"/>
                  <a:pt x="4121894" y="-13345"/>
                  <a:pt x="4480643" y="0"/>
                </a:cubicBezTo>
                <a:cubicBezTo>
                  <a:pt x="4861667" y="10265"/>
                  <a:pt x="4904111" y="1116"/>
                  <a:pt x="5068810" y="0"/>
                </a:cubicBezTo>
                <a:cubicBezTo>
                  <a:pt x="5254525" y="48544"/>
                  <a:pt x="5489794" y="-47731"/>
                  <a:pt x="5802367" y="0"/>
                </a:cubicBezTo>
                <a:cubicBezTo>
                  <a:pt x="6112570" y="36047"/>
                  <a:pt x="6247610" y="16030"/>
                  <a:pt x="6463229" y="0"/>
                </a:cubicBezTo>
                <a:cubicBezTo>
                  <a:pt x="6699726" y="8242"/>
                  <a:pt x="7085980" y="17508"/>
                  <a:pt x="7269480" y="0"/>
                </a:cubicBezTo>
                <a:cubicBezTo>
                  <a:pt x="7268407" y="8397"/>
                  <a:pt x="7268853" y="13314"/>
                  <a:pt x="7269480" y="18288"/>
                </a:cubicBezTo>
                <a:cubicBezTo>
                  <a:pt x="6934530" y="64734"/>
                  <a:pt x="6753912" y="-12848"/>
                  <a:pt x="6608618" y="18288"/>
                </a:cubicBezTo>
                <a:cubicBezTo>
                  <a:pt x="6499813" y="47415"/>
                  <a:pt x="6197442" y="-16113"/>
                  <a:pt x="6020451" y="18288"/>
                </a:cubicBezTo>
                <a:cubicBezTo>
                  <a:pt x="5845458" y="6562"/>
                  <a:pt x="5619316" y="-2364"/>
                  <a:pt x="5432284" y="18288"/>
                </a:cubicBezTo>
                <a:cubicBezTo>
                  <a:pt x="5232831" y="32495"/>
                  <a:pt x="5026244" y="57062"/>
                  <a:pt x="4626033" y="18288"/>
                </a:cubicBezTo>
                <a:cubicBezTo>
                  <a:pt x="4266016" y="14485"/>
                  <a:pt x="4244313" y="45809"/>
                  <a:pt x="4110561" y="18288"/>
                </a:cubicBezTo>
                <a:cubicBezTo>
                  <a:pt x="4000841" y="-45488"/>
                  <a:pt x="3590021" y="47044"/>
                  <a:pt x="3377004" y="18288"/>
                </a:cubicBezTo>
                <a:cubicBezTo>
                  <a:pt x="3189406" y="-19008"/>
                  <a:pt x="3038882" y="18056"/>
                  <a:pt x="2934226" y="18288"/>
                </a:cubicBezTo>
                <a:cubicBezTo>
                  <a:pt x="2810088" y="27476"/>
                  <a:pt x="2427832" y="22666"/>
                  <a:pt x="2273365" y="18288"/>
                </a:cubicBezTo>
                <a:cubicBezTo>
                  <a:pt x="2144728" y="11512"/>
                  <a:pt x="1941682" y="42792"/>
                  <a:pt x="1757892" y="18288"/>
                </a:cubicBezTo>
                <a:cubicBezTo>
                  <a:pt x="1511007" y="-9843"/>
                  <a:pt x="1148878" y="54983"/>
                  <a:pt x="951641" y="18288"/>
                </a:cubicBezTo>
                <a:cubicBezTo>
                  <a:pt x="725680" y="24064"/>
                  <a:pt x="440160" y="2088"/>
                  <a:pt x="0" y="18288"/>
                </a:cubicBezTo>
                <a:cubicBezTo>
                  <a:pt x="-800" y="9936"/>
                  <a:pt x="-297" y="5558"/>
                  <a:pt x="0" y="0"/>
                </a:cubicBezTo>
                <a:close/>
              </a:path>
              <a:path w="7269480" h="18288" fill="none" stroke="0" extrusionOk="0">
                <a:moveTo>
                  <a:pt x="0" y="0"/>
                </a:moveTo>
                <a:cubicBezTo>
                  <a:pt x="209523" y="-14416"/>
                  <a:pt x="402010" y="-4792"/>
                  <a:pt x="733557" y="0"/>
                </a:cubicBezTo>
                <a:cubicBezTo>
                  <a:pt x="1032265" y="-28108"/>
                  <a:pt x="1014845" y="-17933"/>
                  <a:pt x="1249029" y="0"/>
                </a:cubicBezTo>
                <a:cubicBezTo>
                  <a:pt x="1501995" y="8229"/>
                  <a:pt x="1629565" y="32396"/>
                  <a:pt x="1764501" y="0"/>
                </a:cubicBezTo>
                <a:cubicBezTo>
                  <a:pt x="1902554" y="-12694"/>
                  <a:pt x="2091757" y="-1413"/>
                  <a:pt x="2207278" y="0"/>
                </a:cubicBezTo>
                <a:cubicBezTo>
                  <a:pt x="2377281" y="28761"/>
                  <a:pt x="2680286" y="12469"/>
                  <a:pt x="3013530" y="0"/>
                </a:cubicBezTo>
                <a:cubicBezTo>
                  <a:pt x="3343102" y="-43660"/>
                  <a:pt x="3471083" y="58142"/>
                  <a:pt x="3819781" y="0"/>
                </a:cubicBezTo>
                <a:cubicBezTo>
                  <a:pt x="4189628" y="-30732"/>
                  <a:pt x="4315047" y="-34014"/>
                  <a:pt x="4626033" y="0"/>
                </a:cubicBezTo>
                <a:cubicBezTo>
                  <a:pt x="4932086" y="31993"/>
                  <a:pt x="4945270" y="14458"/>
                  <a:pt x="5068810" y="0"/>
                </a:cubicBezTo>
                <a:cubicBezTo>
                  <a:pt x="5214603" y="-51908"/>
                  <a:pt x="5356876" y="-32809"/>
                  <a:pt x="5656977" y="0"/>
                </a:cubicBezTo>
                <a:cubicBezTo>
                  <a:pt x="5935525" y="14193"/>
                  <a:pt x="5915508" y="-16541"/>
                  <a:pt x="6099755" y="0"/>
                </a:cubicBezTo>
                <a:cubicBezTo>
                  <a:pt x="6309893" y="27674"/>
                  <a:pt x="6875179" y="-39234"/>
                  <a:pt x="7269480" y="0"/>
                </a:cubicBezTo>
                <a:cubicBezTo>
                  <a:pt x="7269535" y="7937"/>
                  <a:pt x="7269706" y="13453"/>
                  <a:pt x="7269480" y="18288"/>
                </a:cubicBezTo>
                <a:cubicBezTo>
                  <a:pt x="7044177" y="41905"/>
                  <a:pt x="6762247" y="41916"/>
                  <a:pt x="6463229" y="18288"/>
                </a:cubicBezTo>
                <a:cubicBezTo>
                  <a:pt x="6176969" y="21616"/>
                  <a:pt x="6204882" y="31832"/>
                  <a:pt x="6020451" y="18288"/>
                </a:cubicBezTo>
                <a:cubicBezTo>
                  <a:pt x="5822541" y="-36494"/>
                  <a:pt x="5694440" y="-32839"/>
                  <a:pt x="5504979" y="18288"/>
                </a:cubicBezTo>
                <a:cubicBezTo>
                  <a:pt x="5319094" y="11473"/>
                  <a:pt x="5180317" y="9858"/>
                  <a:pt x="4989507" y="18288"/>
                </a:cubicBezTo>
                <a:cubicBezTo>
                  <a:pt x="4780362" y="44091"/>
                  <a:pt x="4602675" y="3603"/>
                  <a:pt x="4474035" y="18288"/>
                </a:cubicBezTo>
                <a:cubicBezTo>
                  <a:pt x="4332392" y="3956"/>
                  <a:pt x="4096107" y="22562"/>
                  <a:pt x="3958562" y="18288"/>
                </a:cubicBezTo>
                <a:cubicBezTo>
                  <a:pt x="3818758" y="669"/>
                  <a:pt x="3643861" y="-6459"/>
                  <a:pt x="3443090" y="18288"/>
                </a:cubicBezTo>
                <a:cubicBezTo>
                  <a:pt x="3229160" y="19421"/>
                  <a:pt x="3057515" y="-11242"/>
                  <a:pt x="2709533" y="18288"/>
                </a:cubicBezTo>
                <a:cubicBezTo>
                  <a:pt x="2360517" y="19044"/>
                  <a:pt x="2430273" y="18555"/>
                  <a:pt x="2194061" y="18288"/>
                </a:cubicBezTo>
                <a:cubicBezTo>
                  <a:pt x="1969669" y="-6632"/>
                  <a:pt x="1875262" y="24681"/>
                  <a:pt x="1751284" y="18288"/>
                </a:cubicBezTo>
                <a:cubicBezTo>
                  <a:pt x="1633556" y="5880"/>
                  <a:pt x="1431507" y="32395"/>
                  <a:pt x="1163117" y="18288"/>
                </a:cubicBezTo>
                <a:cubicBezTo>
                  <a:pt x="851599" y="26580"/>
                  <a:pt x="584809" y="26107"/>
                  <a:pt x="0" y="18288"/>
                </a:cubicBezTo>
                <a:cubicBezTo>
                  <a:pt x="30" y="10354"/>
                  <a:pt x="1368" y="7056"/>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custGeom>
                    <a:avLst/>
                    <a:gdLst>
                      <a:gd name="connsiteX0" fmla="*/ 0 w 7269480"/>
                      <a:gd name="connsiteY0" fmla="*/ 0 h 18288"/>
                      <a:gd name="connsiteX1" fmla="*/ 733557 w 7269480"/>
                      <a:gd name="connsiteY1" fmla="*/ 0 h 18288"/>
                      <a:gd name="connsiteX2" fmla="*/ 1249029 w 7269480"/>
                      <a:gd name="connsiteY2" fmla="*/ 0 h 18288"/>
                      <a:gd name="connsiteX3" fmla="*/ 1764501 w 7269480"/>
                      <a:gd name="connsiteY3" fmla="*/ 0 h 18288"/>
                      <a:gd name="connsiteX4" fmla="*/ 2207278 w 7269480"/>
                      <a:gd name="connsiteY4" fmla="*/ 0 h 18288"/>
                      <a:gd name="connsiteX5" fmla="*/ 3013530 w 7269480"/>
                      <a:gd name="connsiteY5" fmla="*/ 0 h 18288"/>
                      <a:gd name="connsiteX6" fmla="*/ 3819781 w 7269480"/>
                      <a:gd name="connsiteY6" fmla="*/ 0 h 18288"/>
                      <a:gd name="connsiteX7" fmla="*/ 4626033 w 7269480"/>
                      <a:gd name="connsiteY7" fmla="*/ 0 h 18288"/>
                      <a:gd name="connsiteX8" fmla="*/ 5068810 w 7269480"/>
                      <a:gd name="connsiteY8" fmla="*/ 0 h 18288"/>
                      <a:gd name="connsiteX9" fmla="*/ 5656977 w 7269480"/>
                      <a:gd name="connsiteY9" fmla="*/ 0 h 18288"/>
                      <a:gd name="connsiteX10" fmla="*/ 6099755 w 7269480"/>
                      <a:gd name="connsiteY10" fmla="*/ 0 h 18288"/>
                      <a:gd name="connsiteX11" fmla="*/ 7269480 w 7269480"/>
                      <a:gd name="connsiteY11" fmla="*/ 0 h 18288"/>
                      <a:gd name="connsiteX12" fmla="*/ 7269480 w 7269480"/>
                      <a:gd name="connsiteY12" fmla="*/ 18288 h 18288"/>
                      <a:gd name="connsiteX13" fmla="*/ 6463229 w 7269480"/>
                      <a:gd name="connsiteY13" fmla="*/ 18288 h 18288"/>
                      <a:gd name="connsiteX14" fmla="*/ 6020451 w 7269480"/>
                      <a:gd name="connsiteY14" fmla="*/ 18288 h 18288"/>
                      <a:gd name="connsiteX15" fmla="*/ 5504979 w 7269480"/>
                      <a:gd name="connsiteY15" fmla="*/ 18288 h 18288"/>
                      <a:gd name="connsiteX16" fmla="*/ 4989507 w 7269480"/>
                      <a:gd name="connsiteY16" fmla="*/ 18288 h 18288"/>
                      <a:gd name="connsiteX17" fmla="*/ 4474035 w 7269480"/>
                      <a:gd name="connsiteY17" fmla="*/ 18288 h 18288"/>
                      <a:gd name="connsiteX18" fmla="*/ 3958562 w 7269480"/>
                      <a:gd name="connsiteY18" fmla="*/ 18288 h 18288"/>
                      <a:gd name="connsiteX19" fmla="*/ 3443090 w 7269480"/>
                      <a:gd name="connsiteY19" fmla="*/ 18288 h 18288"/>
                      <a:gd name="connsiteX20" fmla="*/ 2709533 w 7269480"/>
                      <a:gd name="connsiteY20" fmla="*/ 18288 h 18288"/>
                      <a:gd name="connsiteX21" fmla="*/ 2194061 w 7269480"/>
                      <a:gd name="connsiteY21" fmla="*/ 18288 h 18288"/>
                      <a:gd name="connsiteX22" fmla="*/ 1751284 w 7269480"/>
                      <a:gd name="connsiteY22" fmla="*/ 18288 h 18288"/>
                      <a:gd name="connsiteX23" fmla="*/ 1163117 w 7269480"/>
                      <a:gd name="connsiteY23" fmla="*/ 18288 h 18288"/>
                      <a:gd name="connsiteX24" fmla="*/ 0 w 7269480"/>
                      <a:gd name="connsiteY24" fmla="*/ 18288 h 18288"/>
                      <a:gd name="connsiteX25" fmla="*/ 0 w 7269480"/>
                      <a:gd name="connsiteY2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69480" h="18288" fill="none" extrusionOk="0">
                        <a:moveTo>
                          <a:pt x="0" y="0"/>
                        </a:moveTo>
                        <a:cubicBezTo>
                          <a:pt x="252138" y="-34015"/>
                          <a:pt x="430162" y="27723"/>
                          <a:pt x="733557" y="0"/>
                        </a:cubicBezTo>
                        <a:cubicBezTo>
                          <a:pt x="1036952" y="-27723"/>
                          <a:pt x="1017222" y="-19248"/>
                          <a:pt x="1249029" y="0"/>
                        </a:cubicBezTo>
                        <a:cubicBezTo>
                          <a:pt x="1480836" y="19248"/>
                          <a:pt x="1642747" y="25626"/>
                          <a:pt x="1764501" y="0"/>
                        </a:cubicBezTo>
                        <a:cubicBezTo>
                          <a:pt x="1886255" y="-25626"/>
                          <a:pt x="2079425" y="-7842"/>
                          <a:pt x="2207278" y="0"/>
                        </a:cubicBezTo>
                        <a:cubicBezTo>
                          <a:pt x="2335131" y="7842"/>
                          <a:pt x="2681832" y="37713"/>
                          <a:pt x="3013530" y="0"/>
                        </a:cubicBezTo>
                        <a:cubicBezTo>
                          <a:pt x="3345228" y="-37713"/>
                          <a:pt x="3481883" y="38779"/>
                          <a:pt x="3819781" y="0"/>
                        </a:cubicBezTo>
                        <a:cubicBezTo>
                          <a:pt x="4157679" y="-38779"/>
                          <a:pt x="4319607" y="-32632"/>
                          <a:pt x="4626033" y="0"/>
                        </a:cubicBezTo>
                        <a:cubicBezTo>
                          <a:pt x="4932459" y="32632"/>
                          <a:pt x="4944182" y="17568"/>
                          <a:pt x="5068810" y="0"/>
                        </a:cubicBezTo>
                        <a:cubicBezTo>
                          <a:pt x="5193438" y="-17568"/>
                          <a:pt x="5378174" y="-16107"/>
                          <a:pt x="5656977" y="0"/>
                        </a:cubicBezTo>
                        <a:cubicBezTo>
                          <a:pt x="5935780" y="16107"/>
                          <a:pt x="5910190" y="-15070"/>
                          <a:pt x="6099755" y="0"/>
                        </a:cubicBezTo>
                        <a:cubicBezTo>
                          <a:pt x="6289320" y="15070"/>
                          <a:pt x="6900837" y="-32203"/>
                          <a:pt x="7269480" y="0"/>
                        </a:cubicBezTo>
                        <a:cubicBezTo>
                          <a:pt x="7268614" y="7958"/>
                          <a:pt x="7270034" y="12943"/>
                          <a:pt x="7269480" y="18288"/>
                        </a:cubicBezTo>
                        <a:cubicBezTo>
                          <a:pt x="7078692" y="32307"/>
                          <a:pt x="6750249" y="10617"/>
                          <a:pt x="6463229" y="18288"/>
                        </a:cubicBezTo>
                        <a:cubicBezTo>
                          <a:pt x="6176209" y="25959"/>
                          <a:pt x="6203666" y="39135"/>
                          <a:pt x="6020451" y="18288"/>
                        </a:cubicBezTo>
                        <a:cubicBezTo>
                          <a:pt x="5837236" y="-2559"/>
                          <a:pt x="5688034" y="-3388"/>
                          <a:pt x="5504979" y="18288"/>
                        </a:cubicBezTo>
                        <a:cubicBezTo>
                          <a:pt x="5321924" y="39964"/>
                          <a:pt x="5191313" y="7061"/>
                          <a:pt x="4989507" y="18288"/>
                        </a:cubicBezTo>
                        <a:cubicBezTo>
                          <a:pt x="4787701" y="29515"/>
                          <a:pt x="4612238" y="34989"/>
                          <a:pt x="4474035" y="18288"/>
                        </a:cubicBezTo>
                        <a:cubicBezTo>
                          <a:pt x="4335832" y="1587"/>
                          <a:pt x="4094545" y="27267"/>
                          <a:pt x="3958562" y="18288"/>
                        </a:cubicBezTo>
                        <a:cubicBezTo>
                          <a:pt x="3822579" y="9309"/>
                          <a:pt x="3646287" y="-1530"/>
                          <a:pt x="3443090" y="18288"/>
                        </a:cubicBezTo>
                        <a:cubicBezTo>
                          <a:pt x="3239893" y="38106"/>
                          <a:pt x="3075699" y="9041"/>
                          <a:pt x="2709533" y="18288"/>
                        </a:cubicBezTo>
                        <a:cubicBezTo>
                          <a:pt x="2343367" y="27535"/>
                          <a:pt x="2428918" y="31018"/>
                          <a:pt x="2194061" y="18288"/>
                        </a:cubicBezTo>
                        <a:cubicBezTo>
                          <a:pt x="1959204" y="5558"/>
                          <a:pt x="1872298" y="17875"/>
                          <a:pt x="1751284" y="18288"/>
                        </a:cubicBezTo>
                        <a:cubicBezTo>
                          <a:pt x="1630270" y="18701"/>
                          <a:pt x="1443391" y="30083"/>
                          <a:pt x="1163117" y="18288"/>
                        </a:cubicBezTo>
                        <a:cubicBezTo>
                          <a:pt x="882843" y="6493"/>
                          <a:pt x="581151" y="4375"/>
                          <a:pt x="0" y="18288"/>
                        </a:cubicBezTo>
                        <a:cubicBezTo>
                          <a:pt x="493" y="10773"/>
                          <a:pt x="610" y="7338"/>
                          <a:pt x="0" y="0"/>
                        </a:cubicBezTo>
                        <a:close/>
                      </a:path>
                      <a:path w="7269480" h="18288" stroke="0" extrusionOk="0">
                        <a:moveTo>
                          <a:pt x="0" y="0"/>
                        </a:moveTo>
                        <a:cubicBezTo>
                          <a:pt x="108514" y="-13627"/>
                          <a:pt x="358377" y="-21600"/>
                          <a:pt x="515472" y="0"/>
                        </a:cubicBezTo>
                        <a:cubicBezTo>
                          <a:pt x="672567" y="21600"/>
                          <a:pt x="740741" y="1149"/>
                          <a:pt x="958250" y="0"/>
                        </a:cubicBezTo>
                        <a:cubicBezTo>
                          <a:pt x="1175759" y="-1149"/>
                          <a:pt x="1323521" y="-14908"/>
                          <a:pt x="1473722" y="0"/>
                        </a:cubicBezTo>
                        <a:cubicBezTo>
                          <a:pt x="1623923" y="14908"/>
                          <a:pt x="1999682" y="13812"/>
                          <a:pt x="2134584" y="0"/>
                        </a:cubicBezTo>
                        <a:cubicBezTo>
                          <a:pt x="2269486" y="-13812"/>
                          <a:pt x="2558748" y="7617"/>
                          <a:pt x="2868140" y="0"/>
                        </a:cubicBezTo>
                        <a:cubicBezTo>
                          <a:pt x="3177532" y="-7617"/>
                          <a:pt x="3467796" y="3656"/>
                          <a:pt x="3674392" y="0"/>
                        </a:cubicBezTo>
                        <a:cubicBezTo>
                          <a:pt x="3880988" y="-3656"/>
                          <a:pt x="4101054" y="-15702"/>
                          <a:pt x="4480643" y="0"/>
                        </a:cubicBezTo>
                        <a:cubicBezTo>
                          <a:pt x="4860232" y="15702"/>
                          <a:pt x="4906779" y="-6670"/>
                          <a:pt x="5068810" y="0"/>
                        </a:cubicBezTo>
                        <a:cubicBezTo>
                          <a:pt x="5230841" y="6670"/>
                          <a:pt x="5495019" y="-21055"/>
                          <a:pt x="5802367" y="0"/>
                        </a:cubicBezTo>
                        <a:cubicBezTo>
                          <a:pt x="6109715" y="21055"/>
                          <a:pt x="6248383" y="9802"/>
                          <a:pt x="6463229" y="0"/>
                        </a:cubicBezTo>
                        <a:cubicBezTo>
                          <a:pt x="6678075" y="-9802"/>
                          <a:pt x="7063233" y="9440"/>
                          <a:pt x="7269480" y="0"/>
                        </a:cubicBezTo>
                        <a:cubicBezTo>
                          <a:pt x="7268794" y="7700"/>
                          <a:pt x="7268830" y="13442"/>
                          <a:pt x="7269480" y="18288"/>
                        </a:cubicBezTo>
                        <a:cubicBezTo>
                          <a:pt x="6950939" y="47121"/>
                          <a:pt x="6756956" y="13096"/>
                          <a:pt x="6608618" y="18288"/>
                        </a:cubicBezTo>
                        <a:cubicBezTo>
                          <a:pt x="6460280" y="23480"/>
                          <a:pt x="6230655" y="-1538"/>
                          <a:pt x="6020451" y="18288"/>
                        </a:cubicBezTo>
                        <a:cubicBezTo>
                          <a:pt x="5810247" y="38114"/>
                          <a:pt x="5619850" y="-10448"/>
                          <a:pt x="5432284" y="18288"/>
                        </a:cubicBezTo>
                        <a:cubicBezTo>
                          <a:pt x="5244718" y="47024"/>
                          <a:pt x="4984575" y="27926"/>
                          <a:pt x="4626033" y="18288"/>
                        </a:cubicBezTo>
                        <a:cubicBezTo>
                          <a:pt x="4267491" y="8650"/>
                          <a:pt x="4240108" y="40106"/>
                          <a:pt x="4110561" y="18288"/>
                        </a:cubicBezTo>
                        <a:cubicBezTo>
                          <a:pt x="3981014" y="-3530"/>
                          <a:pt x="3580293" y="41911"/>
                          <a:pt x="3377004" y="18288"/>
                        </a:cubicBezTo>
                        <a:cubicBezTo>
                          <a:pt x="3173715" y="-5335"/>
                          <a:pt x="3043404" y="10731"/>
                          <a:pt x="2934226" y="18288"/>
                        </a:cubicBezTo>
                        <a:cubicBezTo>
                          <a:pt x="2825048" y="25845"/>
                          <a:pt x="2427024" y="14732"/>
                          <a:pt x="2273365" y="18288"/>
                        </a:cubicBezTo>
                        <a:cubicBezTo>
                          <a:pt x="2119706" y="21844"/>
                          <a:pt x="1948744" y="43432"/>
                          <a:pt x="1757892" y="18288"/>
                        </a:cubicBezTo>
                        <a:cubicBezTo>
                          <a:pt x="1567040" y="-6856"/>
                          <a:pt x="1185958" y="10333"/>
                          <a:pt x="951641" y="18288"/>
                        </a:cubicBezTo>
                        <a:cubicBezTo>
                          <a:pt x="717324" y="26243"/>
                          <a:pt x="448990" y="-7235"/>
                          <a:pt x="0" y="18288"/>
                        </a:cubicBezTo>
                        <a:cubicBezTo>
                          <a:pt x="-4" y="9861"/>
                          <a:pt x="135" y="6082"/>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11C1F82-1D6A-E6FF-F2F0-B9A99B3E741F}"/>
              </a:ext>
            </a:extLst>
          </p:cNvPr>
          <p:cNvSpPr>
            <a:spLocks noGrp="1"/>
          </p:cNvSpPr>
          <p:nvPr>
            <p:ph idx="1"/>
          </p:nvPr>
        </p:nvSpPr>
        <p:spPr>
          <a:xfrm>
            <a:off x="628650" y="2004446"/>
            <a:ext cx="7886700" cy="4176897"/>
          </a:xfrm>
        </p:spPr>
        <p:txBody>
          <a:bodyPr>
            <a:normAutofit/>
          </a:bodyPr>
          <a:lstStyle/>
          <a:p>
            <a:pPr marL="0" indent="0" algn="ctr">
              <a:buNone/>
            </a:pPr>
            <a:r>
              <a:rPr lang="en-US" sz="3200" b="1" dirty="0">
                <a:latin typeface="Garamond" panose="02020404030301010803" pitchFamily="18" charset="0"/>
              </a:rPr>
              <a:t>If a man lies with a male as he lies with a woman, </a:t>
            </a:r>
            <a:r>
              <a:rPr lang="en-US" sz="3200" b="1" dirty="0">
                <a:solidFill>
                  <a:srgbClr val="FFFF00"/>
                </a:solidFill>
                <a:latin typeface="Garamond" panose="02020404030301010803" pitchFamily="18" charset="0"/>
              </a:rPr>
              <a:t>both of them have committed an abomination. They shall surely be put to death.</a:t>
            </a:r>
            <a:r>
              <a:rPr lang="en-US" sz="3200" b="1" dirty="0">
                <a:latin typeface="Garamond" panose="02020404030301010803" pitchFamily="18" charset="0"/>
              </a:rPr>
              <a:t> Their blood shall be upon them. </a:t>
            </a:r>
          </a:p>
          <a:p>
            <a:pPr marL="0" indent="0" algn="ctr">
              <a:buNone/>
            </a:pPr>
            <a:r>
              <a:rPr lang="en-US" sz="3200" b="1" dirty="0">
                <a:latin typeface="Garamond" panose="02020404030301010803" pitchFamily="18" charset="0"/>
              </a:rPr>
              <a:t>Leviticus 20:13</a:t>
            </a:r>
          </a:p>
          <a:p>
            <a:pPr marL="0" indent="0" algn="ctr">
              <a:buNone/>
            </a:pPr>
            <a:r>
              <a:rPr lang="en-US" sz="3200" b="1" dirty="0">
                <a:latin typeface="Garamond" panose="02020404030301010803" pitchFamily="18" charset="0"/>
              </a:rPr>
              <a:t>(NKJV)</a:t>
            </a:r>
          </a:p>
          <a:p>
            <a:endParaRPr lang="en-US" sz="1900" dirty="0">
              <a:solidFill>
                <a:srgbClr val="FFFFFF"/>
              </a:solidFill>
            </a:endParaRPr>
          </a:p>
        </p:txBody>
      </p:sp>
    </p:spTree>
    <p:extLst>
      <p:ext uri="{BB962C8B-B14F-4D97-AF65-F5344CB8AC3E}">
        <p14:creationId xmlns:p14="http://schemas.microsoft.com/office/powerpoint/2010/main" val="379362173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50" name="Picture 2" descr="Bible Background Powerpoint posted by Sarah Anderson">
            <a:extLst>
              <a:ext uri="{FF2B5EF4-FFF2-40B4-BE49-F238E27FC236}">
                <a16:creationId xmlns:a16="http://schemas.microsoft.com/office/drawing/2014/main" id="{082CB32A-B543-8676-83C1-25ECA729AA63}"/>
              </a:ext>
            </a:extLst>
          </p:cNvPr>
          <p:cNvPicPr>
            <a:picLocks noChangeAspect="1" noChangeArrowheads="1"/>
          </p:cNvPicPr>
          <p:nvPr/>
        </p:nvPicPr>
        <p:blipFill rotWithShape="1">
          <a:blip r:embed="rId2">
            <a:alphaModFix amt="40000"/>
            <a:extLst>
              <a:ext uri="{28A0092B-C50C-407E-A947-70E740481C1C}">
                <a14:useLocalDpi xmlns:a14="http://schemas.microsoft.com/office/drawing/2010/main" val="0"/>
              </a:ext>
            </a:extLst>
          </a:blip>
          <a:src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D86C004-DD8A-818A-7FA9-A0F8E4B2182B}"/>
              </a:ext>
            </a:extLst>
          </p:cNvPr>
          <p:cNvSpPr>
            <a:spLocks noGrp="1"/>
          </p:cNvSpPr>
          <p:nvPr>
            <p:ph type="title"/>
          </p:nvPr>
        </p:nvSpPr>
        <p:spPr>
          <a:xfrm>
            <a:off x="628650" y="365125"/>
            <a:ext cx="7886700" cy="1325563"/>
          </a:xfrm>
        </p:spPr>
        <p:txBody>
          <a:bodyPr>
            <a:normAutofit/>
          </a:bodyPr>
          <a:lstStyle/>
          <a:p>
            <a:r>
              <a:rPr lang="en-US" sz="4700" b="1" dirty="0">
                <a:solidFill>
                  <a:srgbClr val="FFFFFF"/>
                </a:solidFill>
                <a:latin typeface="Garamond" panose="02020404030301010803" pitchFamily="18" charset="0"/>
              </a:rPr>
              <a:t>God’s View of Homosexuality</a:t>
            </a:r>
          </a:p>
        </p:txBody>
      </p:sp>
      <p:sp>
        <p:nvSpPr>
          <p:cNvPr id="2057"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799" y="1681544"/>
            <a:ext cx="7269480" cy="18288"/>
          </a:xfrm>
          <a:custGeom>
            <a:avLst/>
            <a:gdLst>
              <a:gd name="connsiteX0" fmla="*/ 0 w 7269480"/>
              <a:gd name="connsiteY0" fmla="*/ 0 h 18288"/>
              <a:gd name="connsiteX1" fmla="*/ 733557 w 7269480"/>
              <a:gd name="connsiteY1" fmla="*/ 0 h 18288"/>
              <a:gd name="connsiteX2" fmla="*/ 1249029 w 7269480"/>
              <a:gd name="connsiteY2" fmla="*/ 0 h 18288"/>
              <a:gd name="connsiteX3" fmla="*/ 1764501 w 7269480"/>
              <a:gd name="connsiteY3" fmla="*/ 0 h 18288"/>
              <a:gd name="connsiteX4" fmla="*/ 2207278 w 7269480"/>
              <a:gd name="connsiteY4" fmla="*/ 0 h 18288"/>
              <a:gd name="connsiteX5" fmla="*/ 3013530 w 7269480"/>
              <a:gd name="connsiteY5" fmla="*/ 0 h 18288"/>
              <a:gd name="connsiteX6" fmla="*/ 3819781 w 7269480"/>
              <a:gd name="connsiteY6" fmla="*/ 0 h 18288"/>
              <a:gd name="connsiteX7" fmla="*/ 4626033 w 7269480"/>
              <a:gd name="connsiteY7" fmla="*/ 0 h 18288"/>
              <a:gd name="connsiteX8" fmla="*/ 5068810 w 7269480"/>
              <a:gd name="connsiteY8" fmla="*/ 0 h 18288"/>
              <a:gd name="connsiteX9" fmla="*/ 5656977 w 7269480"/>
              <a:gd name="connsiteY9" fmla="*/ 0 h 18288"/>
              <a:gd name="connsiteX10" fmla="*/ 6099755 w 7269480"/>
              <a:gd name="connsiteY10" fmla="*/ 0 h 18288"/>
              <a:gd name="connsiteX11" fmla="*/ 7269480 w 7269480"/>
              <a:gd name="connsiteY11" fmla="*/ 0 h 18288"/>
              <a:gd name="connsiteX12" fmla="*/ 7269480 w 7269480"/>
              <a:gd name="connsiteY12" fmla="*/ 18288 h 18288"/>
              <a:gd name="connsiteX13" fmla="*/ 6463229 w 7269480"/>
              <a:gd name="connsiteY13" fmla="*/ 18288 h 18288"/>
              <a:gd name="connsiteX14" fmla="*/ 6020451 w 7269480"/>
              <a:gd name="connsiteY14" fmla="*/ 18288 h 18288"/>
              <a:gd name="connsiteX15" fmla="*/ 5504979 w 7269480"/>
              <a:gd name="connsiteY15" fmla="*/ 18288 h 18288"/>
              <a:gd name="connsiteX16" fmla="*/ 4989507 w 7269480"/>
              <a:gd name="connsiteY16" fmla="*/ 18288 h 18288"/>
              <a:gd name="connsiteX17" fmla="*/ 4474035 w 7269480"/>
              <a:gd name="connsiteY17" fmla="*/ 18288 h 18288"/>
              <a:gd name="connsiteX18" fmla="*/ 3958562 w 7269480"/>
              <a:gd name="connsiteY18" fmla="*/ 18288 h 18288"/>
              <a:gd name="connsiteX19" fmla="*/ 3443090 w 7269480"/>
              <a:gd name="connsiteY19" fmla="*/ 18288 h 18288"/>
              <a:gd name="connsiteX20" fmla="*/ 2709533 w 7269480"/>
              <a:gd name="connsiteY20" fmla="*/ 18288 h 18288"/>
              <a:gd name="connsiteX21" fmla="*/ 2194061 w 7269480"/>
              <a:gd name="connsiteY21" fmla="*/ 18288 h 18288"/>
              <a:gd name="connsiteX22" fmla="*/ 1751284 w 7269480"/>
              <a:gd name="connsiteY22" fmla="*/ 18288 h 18288"/>
              <a:gd name="connsiteX23" fmla="*/ 1163117 w 7269480"/>
              <a:gd name="connsiteY23" fmla="*/ 18288 h 18288"/>
              <a:gd name="connsiteX24" fmla="*/ 0 w 7269480"/>
              <a:gd name="connsiteY24" fmla="*/ 18288 h 18288"/>
              <a:gd name="connsiteX25" fmla="*/ 0 w 7269480"/>
              <a:gd name="connsiteY25" fmla="*/ 0 h 18288"/>
              <a:gd name="connsiteX0" fmla="*/ 0 w 7269480"/>
              <a:gd name="connsiteY0" fmla="*/ 0 h 18288"/>
              <a:gd name="connsiteX1" fmla="*/ 515472 w 7269480"/>
              <a:gd name="connsiteY1" fmla="*/ 0 h 18288"/>
              <a:gd name="connsiteX2" fmla="*/ 958250 w 7269480"/>
              <a:gd name="connsiteY2" fmla="*/ 0 h 18288"/>
              <a:gd name="connsiteX3" fmla="*/ 1473722 w 7269480"/>
              <a:gd name="connsiteY3" fmla="*/ 0 h 18288"/>
              <a:gd name="connsiteX4" fmla="*/ 2134584 w 7269480"/>
              <a:gd name="connsiteY4" fmla="*/ 0 h 18288"/>
              <a:gd name="connsiteX5" fmla="*/ 2868140 w 7269480"/>
              <a:gd name="connsiteY5" fmla="*/ 0 h 18288"/>
              <a:gd name="connsiteX6" fmla="*/ 3674392 w 7269480"/>
              <a:gd name="connsiteY6" fmla="*/ 0 h 18288"/>
              <a:gd name="connsiteX7" fmla="*/ 4480643 w 7269480"/>
              <a:gd name="connsiteY7" fmla="*/ 0 h 18288"/>
              <a:gd name="connsiteX8" fmla="*/ 5068810 w 7269480"/>
              <a:gd name="connsiteY8" fmla="*/ 0 h 18288"/>
              <a:gd name="connsiteX9" fmla="*/ 5802367 w 7269480"/>
              <a:gd name="connsiteY9" fmla="*/ 0 h 18288"/>
              <a:gd name="connsiteX10" fmla="*/ 6463229 w 7269480"/>
              <a:gd name="connsiteY10" fmla="*/ 0 h 18288"/>
              <a:gd name="connsiteX11" fmla="*/ 7269480 w 7269480"/>
              <a:gd name="connsiteY11" fmla="*/ 0 h 18288"/>
              <a:gd name="connsiteX12" fmla="*/ 7269480 w 7269480"/>
              <a:gd name="connsiteY12" fmla="*/ 18288 h 18288"/>
              <a:gd name="connsiteX13" fmla="*/ 6608618 w 7269480"/>
              <a:gd name="connsiteY13" fmla="*/ 18288 h 18288"/>
              <a:gd name="connsiteX14" fmla="*/ 6020451 w 7269480"/>
              <a:gd name="connsiteY14" fmla="*/ 18288 h 18288"/>
              <a:gd name="connsiteX15" fmla="*/ 5432284 w 7269480"/>
              <a:gd name="connsiteY15" fmla="*/ 18288 h 18288"/>
              <a:gd name="connsiteX16" fmla="*/ 4626033 w 7269480"/>
              <a:gd name="connsiteY16" fmla="*/ 18288 h 18288"/>
              <a:gd name="connsiteX17" fmla="*/ 4110561 w 7269480"/>
              <a:gd name="connsiteY17" fmla="*/ 18288 h 18288"/>
              <a:gd name="connsiteX18" fmla="*/ 3377004 w 7269480"/>
              <a:gd name="connsiteY18" fmla="*/ 18288 h 18288"/>
              <a:gd name="connsiteX19" fmla="*/ 2934226 w 7269480"/>
              <a:gd name="connsiteY19" fmla="*/ 18288 h 18288"/>
              <a:gd name="connsiteX20" fmla="*/ 2273365 w 7269480"/>
              <a:gd name="connsiteY20" fmla="*/ 18288 h 18288"/>
              <a:gd name="connsiteX21" fmla="*/ 1757892 w 7269480"/>
              <a:gd name="connsiteY21" fmla="*/ 18288 h 18288"/>
              <a:gd name="connsiteX22" fmla="*/ 951641 w 7269480"/>
              <a:gd name="connsiteY22" fmla="*/ 18288 h 18288"/>
              <a:gd name="connsiteX23" fmla="*/ 0 w 7269480"/>
              <a:gd name="connsiteY23" fmla="*/ 18288 h 18288"/>
              <a:gd name="connsiteX24" fmla="*/ 0 w 7269480"/>
              <a:gd name="connsiteY2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269480" h="18288" fill="none" extrusionOk="0">
                <a:moveTo>
                  <a:pt x="0" y="0"/>
                </a:moveTo>
                <a:cubicBezTo>
                  <a:pt x="235128" y="3132"/>
                  <a:pt x="451867" y="39303"/>
                  <a:pt x="733557" y="0"/>
                </a:cubicBezTo>
                <a:cubicBezTo>
                  <a:pt x="1041917" y="-26384"/>
                  <a:pt x="1017903" y="-18696"/>
                  <a:pt x="1249029" y="0"/>
                </a:cubicBezTo>
                <a:cubicBezTo>
                  <a:pt x="1467178" y="31708"/>
                  <a:pt x="1662247" y="41118"/>
                  <a:pt x="1764501" y="0"/>
                </a:cubicBezTo>
                <a:cubicBezTo>
                  <a:pt x="1900779" y="-6870"/>
                  <a:pt x="2072991" y="-25341"/>
                  <a:pt x="2207278" y="0"/>
                </a:cubicBezTo>
                <a:cubicBezTo>
                  <a:pt x="2265877" y="34574"/>
                  <a:pt x="2632620" y="104781"/>
                  <a:pt x="3013530" y="0"/>
                </a:cubicBezTo>
                <a:cubicBezTo>
                  <a:pt x="3334490" y="-59163"/>
                  <a:pt x="3475301" y="47386"/>
                  <a:pt x="3819781" y="0"/>
                </a:cubicBezTo>
                <a:cubicBezTo>
                  <a:pt x="4196358" y="-37804"/>
                  <a:pt x="4303513" y="-11131"/>
                  <a:pt x="4626033" y="0"/>
                </a:cubicBezTo>
                <a:cubicBezTo>
                  <a:pt x="4934787" y="29249"/>
                  <a:pt x="4944754" y="17065"/>
                  <a:pt x="5068810" y="0"/>
                </a:cubicBezTo>
                <a:cubicBezTo>
                  <a:pt x="5209508" y="-19562"/>
                  <a:pt x="5356206" y="22850"/>
                  <a:pt x="5656977" y="0"/>
                </a:cubicBezTo>
                <a:cubicBezTo>
                  <a:pt x="5941315" y="13558"/>
                  <a:pt x="5903828" y="-18462"/>
                  <a:pt x="6099755" y="0"/>
                </a:cubicBezTo>
                <a:cubicBezTo>
                  <a:pt x="6314513" y="-31302"/>
                  <a:pt x="6960022" y="-11355"/>
                  <a:pt x="7269480" y="0"/>
                </a:cubicBezTo>
                <a:cubicBezTo>
                  <a:pt x="7269107" y="8892"/>
                  <a:pt x="7269891" y="12971"/>
                  <a:pt x="7269480" y="18288"/>
                </a:cubicBezTo>
                <a:cubicBezTo>
                  <a:pt x="7069773" y="63254"/>
                  <a:pt x="6761614" y="96"/>
                  <a:pt x="6463229" y="18288"/>
                </a:cubicBezTo>
                <a:cubicBezTo>
                  <a:pt x="6176137" y="29304"/>
                  <a:pt x="6202734" y="42678"/>
                  <a:pt x="6020451" y="18288"/>
                </a:cubicBezTo>
                <a:cubicBezTo>
                  <a:pt x="5818836" y="4777"/>
                  <a:pt x="5721727" y="-10784"/>
                  <a:pt x="5504979" y="18288"/>
                </a:cubicBezTo>
                <a:cubicBezTo>
                  <a:pt x="5326805" y="68107"/>
                  <a:pt x="5197747" y="9507"/>
                  <a:pt x="4989507" y="18288"/>
                </a:cubicBezTo>
                <a:cubicBezTo>
                  <a:pt x="4763009" y="43859"/>
                  <a:pt x="4639415" y="27730"/>
                  <a:pt x="4474035" y="18288"/>
                </a:cubicBezTo>
                <a:cubicBezTo>
                  <a:pt x="4344126" y="-11044"/>
                  <a:pt x="4109566" y="23406"/>
                  <a:pt x="3958562" y="18288"/>
                </a:cubicBezTo>
                <a:cubicBezTo>
                  <a:pt x="3798316" y="26645"/>
                  <a:pt x="3645649" y="23666"/>
                  <a:pt x="3443090" y="18288"/>
                </a:cubicBezTo>
                <a:cubicBezTo>
                  <a:pt x="3244219" y="28660"/>
                  <a:pt x="3102677" y="4915"/>
                  <a:pt x="2709533" y="18288"/>
                </a:cubicBezTo>
                <a:cubicBezTo>
                  <a:pt x="2353187" y="42124"/>
                  <a:pt x="2422678" y="48861"/>
                  <a:pt x="2194061" y="18288"/>
                </a:cubicBezTo>
                <a:cubicBezTo>
                  <a:pt x="1953278" y="7529"/>
                  <a:pt x="1876545" y="25727"/>
                  <a:pt x="1751284" y="18288"/>
                </a:cubicBezTo>
                <a:cubicBezTo>
                  <a:pt x="1616404" y="7186"/>
                  <a:pt x="1467166" y="48303"/>
                  <a:pt x="1163117" y="18288"/>
                </a:cubicBezTo>
                <a:cubicBezTo>
                  <a:pt x="832308" y="-22338"/>
                  <a:pt x="531097" y="-29235"/>
                  <a:pt x="0" y="18288"/>
                </a:cubicBezTo>
                <a:cubicBezTo>
                  <a:pt x="-54" y="11431"/>
                  <a:pt x="328" y="6853"/>
                  <a:pt x="0" y="0"/>
                </a:cubicBezTo>
                <a:close/>
              </a:path>
              <a:path w="7269480" h="18288" stroke="0" extrusionOk="0">
                <a:moveTo>
                  <a:pt x="0" y="0"/>
                </a:moveTo>
                <a:cubicBezTo>
                  <a:pt x="93677" y="-40520"/>
                  <a:pt x="343551" y="-20764"/>
                  <a:pt x="515472" y="0"/>
                </a:cubicBezTo>
                <a:cubicBezTo>
                  <a:pt x="661472" y="33485"/>
                  <a:pt x="738086" y="-8485"/>
                  <a:pt x="958250" y="0"/>
                </a:cubicBezTo>
                <a:cubicBezTo>
                  <a:pt x="1185804" y="12649"/>
                  <a:pt x="1301342" y="10087"/>
                  <a:pt x="1473722" y="0"/>
                </a:cubicBezTo>
                <a:cubicBezTo>
                  <a:pt x="1636492" y="23566"/>
                  <a:pt x="2004928" y="1595"/>
                  <a:pt x="2134584" y="0"/>
                </a:cubicBezTo>
                <a:cubicBezTo>
                  <a:pt x="2293863" y="-51652"/>
                  <a:pt x="2549409" y="31237"/>
                  <a:pt x="2868140" y="0"/>
                </a:cubicBezTo>
                <a:cubicBezTo>
                  <a:pt x="3128066" y="-19431"/>
                  <a:pt x="3471315" y="36471"/>
                  <a:pt x="3674392" y="0"/>
                </a:cubicBezTo>
                <a:cubicBezTo>
                  <a:pt x="3867736" y="26529"/>
                  <a:pt x="4121894" y="-13345"/>
                  <a:pt x="4480643" y="0"/>
                </a:cubicBezTo>
                <a:cubicBezTo>
                  <a:pt x="4861667" y="10265"/>
                  <a:pt x="4904111" y="1116"/>
                  <a:pt x="5068810" y="0"/>
                </a:cubicBezTo>
                <a:cubicBezTo>
                  <a:pt x="5254525" y="48544"/>
                  <a:pt x="5489794" y="-47731"/>
                  <a:pt x="5802367" y="0"/>
                </a:cubicBezTo>
                <a:cubicBezTo>
                  <a:pt x="6112570" y="36047"/>
                  <a:pt x="6247610" y="16030"/>
                  <a:pt x="6463229" y="0"/>
                </a:cubicBezTo>
                <a:cubicBezTo>
                  <a:pt x="6699726" y="8242"/>
                  <a:pt x="7085980" y="17508"/>
                  <a:pt x="7269480" y="0"/>
                </a:cubicBezTo>
                <a:cubicBezTo>
                  <a:pt x="7268407" y="8397"/>
                  <a:pt x="7268853" y="13314"/>
                  <a:pt x="7269480" y="18288"/>
                </a:cubicBezTo>
                <a:cubicBezTo>
                  <a:pt x="6934530" y="64734"/>
                  <a:pt x="6753912" y="-12848"/>
                  <a:pt x="6608618" y="18288"/>
                </a:cubicBezTo>
                <a:cubicBezTo>
                  <a:pt x="6499813" y="47415"/>
                  <a:pt x="6197442" y="-16113"/>
                  <a:pt x="6020451" y="18288"/>
                </a:cubicBezTo>
                <a:cubicBezTo>
                  <a:pt x="5845458" y="6562"/>
                  <a:pt x="5619316" y="-2364"/>
                  <a:pt x="5432284" y="18288"/>
                </a:cubicBezTo>
                <a:cubicBezTo>
                  <a:pt x="5232831" y="32495"/>
                  <a:pt x="5026244" y="57062"/>
                  <a:pt x="4626033" y="18288"/>
                </a:cubicBezTo>
                <a:cubicBezTo>
                  <a:pt x="4266016" y="14485"/>
                  <a:pt x="4244313" y="45809"/>
                  <a:pt x="4110561" y="18288"/>
                </a:cubicBezTo>
                <a:cubicBezTo>
                  <a:pt x="4000841" y="-45488"/>
                  <a:pt x="3590021" y="47044"/>
                  <a:pt x="3377004" y="18288"/>
                </a:cubicBezTo>
                <a:cubicBezTo>
                  <a:pt x="3189406" y="-19008"/>
                  <a:pt x="3038882" y="18056"/>
                  <a:pt x="2934226" y="18288"/>
                </a:cubicBezTo>
                <a:cubicBezTo>
                  <a:pt x="2810088" y="27476"/>
                  <a:pt x="2427832" y="22666"/>
                  <a:pt x="2273365" y="18288"/>
                </a:cubicBezTo>
                <a:cubicBezTo>
                  <a:pt x="2144728" y="11512"/>
                  <a:pt x="1941682" y="42792"/>
                  <a:pt x="1757892" y="18288"/>
                </a:cubicBezTo>
                <a:cubicBezTo>
                  <a:pt x="1511007" y="-9843"/>
                  <a:pt x="1148878" y="54983"/>
                  <a:pt x="951641" y="18288"/>
                </a:cubicBezTo>
                <a:cubicBezTo>
                  <a:pt x="725680" y="24064"/>
                  <a:pt x="440160" y="2088"/>
                  <a:pt x="0" y="18288"/>
                </a:cubicBezTo>
                <a:cubicBezTo>
                  <a:pt x="-800" y="9936"/>
                  <a:pt x="-297" y="5558"/>
                  <a:pt x="0" y="0"/>
                </a:cubicBezTo>
                <a:close/>
              </a:path>
              <a:path w="7269480" h="18288" fill="none" stroke="0" extrusionOk="0">
                <a:moveTo>
                  <a:pt x="0" y="0"/>
                </a:moveTo>
                <a:cubicBezTo>
                  <a:pt x="209523" y="-14416"/>
                  <a:pt x="402010" y="-4792"/>
                  <a:pt x="733557" y="0"/>
                </a:cubicBezTo>
                <a:cubicBezTo>
                  <a:pt x="1032265" y="-28108"/>
                  <a:pt x="1014845" y="-17933"/>
                  <a:pt x="1249029" y="0"/>
                </a:cubicBezTo>
                <a:cubicBezTo>
                  <a:pt x="1501995" y="8229"/>
                  <a:pt x="1629565" y="32396"/>
                  <a:pt x="1764501" y="0"/>
                </a:cubicBezTo>
                <a:cubicBezTo>
                  <a:pt x="1902554" y="-12694"/>
                  <a:pt x="2091757" y="-1413"/>
                  <a:pt x="2207278" y="0"/>
                </a:cubicBezTo>
                <a:cubicBezTo>
                  <a:pt x="2377281" y="28761"/>
                  <a:pt x="2680286" y="12469"/>
                  <a:pt x="3013530" y="0"/>
                </a:cubicBezTo>
                <a:cubicBezTo>
                  <a:pt x="3343102" y="-43660"/>
                  <a:pt x="3471083" y="58142"/>
                  <a:pt x="3819781" y="0"/>
                </a:cubicBezTo>
                <a:cubicBezTo>
                  <a:pt x="4189628" y="-30732"/>
                  <a:pt x="4315047" y="-34014"/>
                  <a:pt x="4626033" y="0"/>
                </a:cubicBezTo>
                <a:cubicBezTo>
                  <a:pt x="4932086" y="31993"/>
                  <a:pt x="4945270" y="14458"/>
                  <a:pt x="5068810" y="0"/>
                </a:cubicBezTo>
                <a:cubicBezTo>
                  <a:pt x="5214603" y="-51908"/>
                  <a:pt x="5356876" y="-32809"/>
                  <a:pt x="5656977" y="0"/>
                </a:cubicBezTo>
                <a:cubicBezTo>
                  <a:pt x="5935525" y="14193"/>
                  <a:pt x="5915508" y="-16541"/>
                  <a:pt x="6099755" y="0"/>
                </a:cubicBezTo>
                <a:cubicBezTo>
                  <a:pt x="6309893" y="27674"/>
                  <a:pt x="6875179" y="-39234"/>
                  <a:pt x="7269480" y="0"/>
                </a:cubicBezTo>
                <a:cubicBezTo>
                  <a:pt x="7269535" y="7937"/>
                  <a:pt x="7269706" y="13453"/>
                  <a:pt x="7269480" y="18288"/>
                </a:cubicBezTo>
                <a:cubicBezTo>
                  <a:pt x="7044177" y="41905"/>
                  <a:pt x="6762247" y="41916"/>
                  <a:pt x="6463229" y="18288"/>
                </a:cubicBezTo>
                <a:cubicBezTo>
                  <a:pt x="6176969" y="21616"/>
                  <a:pt x="6204882" y="31832"/>
                  <a:pt x="6020451" y="18288"/>
                </a:cubicBezTo>
                <a:cubicBezTo>
                  <a:pt x="5822541" y="-36494"/>
                  <a:pt x="5694440" y="-32839"/>
                  <a:pt x="5504979" y="18288"/>
                </a:cubicBezTo>
                <a:cubicBezTo>
                  <a:pt x="5319094" y="11473"/>
                  <a:pt x="5180317" y="9858"/>
                  <a:pt x="4989507" y="18288"/>
                </a:cubicBezTo>
                <a:cubicBezTo>
                  <a:pt x="4780362" y="44091"/>
                  <a:pt x="4602675" y="3603"/>
                  <a:pt x="4474035" y="18288"/>
                </a:cubicBezTo>
                <a:cubicBezTo>
                  <a:pt x="4332392" y="3956"/>
                  <a:pt x="4096107" y="22562"/>
                  <a:pt x="3958562" y="18288"/>
                </a:cubicBezTo>
                <a:cubicBezTo>
                  <a:pt x="3818758" y="669"/>
                  <a:pt x="3643861" y="-6459"/>
                  <a:pt x="3443090" y="18288"/>
                </a:cubicBezTo>
                <a:cubicBezTo>
                  <a:pt x="3229160" y="19421"/>
                  <a:pt x="3057515" y="-11242"/>
                  <a:pt x="2709533" y="18288"/>
                </a:cubicBezTo>
                <a:cubicBezTo>
                  <a:pt x="2360517" y="19044"/>
                  <a:pt x="2430273" y="18555"/>
                  <a:pt x="2194061" y="18288"/>
                </a:cubicBezTo>
                <a:cubicBezTo>
                  <a:pt x="1969669" y="-6632"/>
                  <a:pt x="1875262" y="24681"/>
                  <a:pt x="1751284" y="18288"/>
                </a:cubicBezTo>
                <a:cubicBezTo>
                  <a:pt x="1633556" y="5880"/>
                  <a:pt x="1431507" y="32395"/>
                  <a:pt x="1163117" y="18288"/>
                </a:cubicBezTo>
                <a:cubicBezTo>
                  <a:pt x="851599" y="26580"/>
                  <a:pt x="584809" y="26107"/>
                  <a:pt x="0" y="18288"/>
                </a:cubicBezTo>
                <a:cubicBezTo>
                  <a:pt x="30" y="10354"/>
                  <a:pt x="1368" y="7056"/>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custGeom>
                    <a:avLst/>
                    <a:gdLst>
                      <a:gd name="connsiteX0" fmla="*/ 0 w 7269480"/>
                      <a:gd name="connsiteY0" fmla="*/ 0 h 18288"/>
                      <a:gd name="connsiteX1" fmla="*/ 733557 w 7269480"/>
                      <a:gd name="connsiteY1" fmla="*/ 0 h 18288"/>
                      <a:gd name="connsiteX2" fmla="*/ 1249029 w 7269480"/>
                      <a:gd name="connsiteY2" fmla="*/ 0 h 18288"/>
                      <a:gd name="connsiteX3" fmla="*/ 1764501 w 7269480"/>
                      <a:gd name="connsiteY3" fmla="*/ 0 h 18288"/>
                      <a:gd name="connsiteX4" fmla="*/ 2207278 w 7269480"/>
                      <a:gd name="connsiteY4" fmla="*/ 0 h 18288"/>
                      <a:gd name="connsiteX5" fmla="*/ 3013530 w 7269480"/>
                      <a:gd name="connsiteY5" fmla="*/ 0 h 18288"/>
                      <a:gd name="connsiteX6" fmla="*/ 3819781 w 7269480"/>
                      <a:gd name="connsiteY6" fmla="*/ 0 h 18288"/>
                      <a:gd name="connsiteX7" fmla="*/ 4626033 w 7269480"/>
                      <a:gd name="connsiteY7" fmla="*/ 0 h 18288"/>
                      <a:gd name="connsiteX8" fmla="*/ 5068810 w 7269480"/>
                      <a:gd name="connsiteY8" fmla="*/ 0 h 18288"/>
                      <a:gd name="connsiteX9" fmla="*/ 5656977 w 7269480"/>
                      <a:gd name="connsiteY9" fmla="*/ 0 h 18288"/>
                      <a:gd name="connsiteX10" fmla="*/ 6099755 w 7269480"/>
                      <a:gd name="connsiteY10" fmla="*/ 0 h 18288"/>
                      <a:gd name="connsiteX11" fmla="*/ 7269480 w 7269480"/>
                      <a:gd name="connsiteY11" fmla="*/ 0 h 18288"/>
                      <a:gd name="connsiteX12" fmla="*/ 7269480 w 7269480"/>
                      <a:gd name="connsiteY12" fmla="*/ 18288 h 18288"/>
                      <a:gd name="connsiteX13" fmla="*/ 6463229 w 7269480"/>
                      <a:gd name="connsiteY13" fmla="*/ 18288 h 18288"/>
                      <a:gd name="connsiteX14" fmla="*/ 6020451 w 7269480"/>
                      <a:gd name="connsiteY14" fmla="*/ 18288 h 18288"/>
                      <a:gd name="connsiteX15" fmla="*/ 5504979 w 7269480"/>
                      <a:gd name="connsiteY15" fmla="*/ 18288 h 18288"/>
                      <a:gd name="connsiteX16" fmla="*/ 4989507 w 7269480"/>
                      <a:gd name="connsiteY16" fmla="*/ 18288 h 18288"/>
                      <a:gd name="connsiteX17" fmla="*/ 4474035 w 7269480"/>
                      <a:gd name="connsiteY17" fmla="*/ 18288 h 18288"/>
                      <a:gd name="connsiteX18" fmla="*/ 3958562 w 7269480"/>
                      <a:gd name="connsiteY18" fmla="*/ 18288 h 18288"/>
                      <a:gd name="connsiteX19" fmla="*/ 3443090 w 7269480"/>
                      <a:gd name="connsiteY19" fmla="*/ 18288 h 18288"/>
                      <a:gd name="connsiteX20" fmla="*/ 2709533 w 7269480"/>
                      <a:gd name="connsiteY20" fmla="*/ 18288 h 18288"/>
                      <a:gd name="connsiteX21" fmla="*/ 2194061 w 7269480"/>
                      <a:gd name="connsiteY21" fmla="*/ 18288 h 18288"/>
                      <a:gd name="connsiteX22" fmla="*/ 1751284 w 7269480"/>
                      <a:gd name="connsiteY22" fmla="*/ 18288 h 18288"/>
                      <a:gd name="connsiteX23" fmla="*/ 1163117 w 7269480"/>
                      <a:gd name="connsiteY23" fmla="*/ 18288 h 18288"/>
                      <a:gd name="connsiteX24" fmla="*/ 0 w 7269480"/>
                      <a:gd name="connsiteY24" fmla="*/ 18288 h 18288"/>
                      <a:gd name="connsiteX25" fmla="*/ 0 w 7269480"/>
                      <a:gd name="connsiteY2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69480" h="18288" fill="none" extrusionOk="0">
                        <a:moveTo>
                          <a:pt x="0" y="0"/>
                        </a:moveTo>
                        <a:cubicBezTo>
                          <a:pt x="252138" y="-34015"/>
                          <a:pt x="430162" y="27723"/>
                          <a:pt x="733557" y="0"/>
                        </a:cubicBezTo>
                        <a:cubicBezTo>
                          <a:pt x="1036952" y="-27723"/>
                          <a:pt x="1017222" y="-19248"/>
                          <a:pt x="1249029" y="0"/>
                        </a:cubicBezTo>
                        <a:cubicBezTo>
                          <a:pt x="1480836" y="19248"/>
                          <a:pt x="1642747" y="25626"/>
                          <a:pt x="1764501" y="0"/>
                        </a:cubicBezTo>
                        <a:cubicBezTo>
                          <a:pt x="1886255" y="-25626"/>
                          <a:pt x="2079425" y="-7842"/>
                          <a:pt x="2207278" y="0"/>
                        </a:cubicBezTo>
                        <a:cubicBezTo>
                          <a:pt x="2335131" y="7842"/>
                          <a:pt x="2681832" y="37713"/>
                          <a:pt x="3013530" y="0"/>
                        </a:cubicBezTo>
                        <a:cubicBezTo>
                          <a:pt x="3345228" y="-37713"/>
                          <a:pt x="3481883" y="38779"/>
                          <a:pt x="3819781" y="0"/>
                        </a:cubicBezTo>
                        <a:cubicBezTo>
                          <a:pt x="4157679" y="-38779"/>
                          <a:pt x="4319607" y="-32632"/>
                          <a:pt x="4626033" y="0"/>
                        </a:cubicBezTo>
                        <a:cubicBezTo>
                          <a:pt x="4932459" y="32632"/>
                          <a:pt x="4944182" y="17568"/>
                          <a:pt x="5068810" y="0"/>
                        </a:cubicBezTo>
                        <a:cubicBezTo>
                          <a:pt x="5193438" y="-17568"/>
                          <a:pt x="5378174" y="-16107"/>
                          <a:pt x="5656977" y="0"/>
                        </a:cubicBezTo>
                        <a:cubicBezTo>
                          <a:pt x="5935780" y="16107"/>
                          <a:pt x="5910190" y="-15070"/>
                          <a:pt x="6099755" y="0"/>
                        </a:cubicBezTo>
                        <a:cubicBezTo>
                          <a:pt x="6289320" y="15070"/>
                          <a:pt x="6900837" y="-32203"/>
                          <a:pt x="7269480" y="0"/>
                        </a:cubicBezTo>
                        <a:cubicBezTo>
                          <a:pt x="7268614" y="7958"/>
                          <a:pt x="7270034" y="12943"/>
                          <a:pt x="7269480" y="18288"/>
                        </a:cubicBezTo>
                        <a:cubicBezTo>
                          <a:pt x="7078692" y="32307"/>
                          <a:pt x="6750249" y="10617"/>
                          <a:pt x="6463229" y="18288"/>
                        </a:cubicBezTo>
                        <a:cubicBezTo>
                          <a:pt x="6176209" y="25959"/>
                          <a:pt x="6203666" y="39135"/>
                          <a:pt x="6020451" y="18288"/>
                        </a:cubicBezTo>
                        <a:cubicBezTo>
                          <a:pt x="5837236" y="-2559"/>
                          <a:pt x="5688034" y="-3388"/>
                          <a:pt x="5504979" y="18288"/>
                        </a:cubicBezTo>
                        <a:cubicBezTo>
                          <a:pt x="5321924" y="39964"/>
                          <a:pt x="5191313" y="7061"/>
                          <a:pt x="4989507" y="18288"/>
                        </a:cubicBezTo>
                        <a:cubicBezTo>
                          <a:pt x="4787701" y="29515"/>
                          <a:pt x="4612238" y="34989"/>
                          <a:pt x="4474035" y="18288"/>
                        </a:cubicBezTo>
                        <a:cubicBezTo>
                          <a:pt x="4335832" y="1587"/>
                          <a:pt x="4094545" y="27267"/>
                          <a:pt x="3958562" y="18288"/>
                        </a:cubicBezTo>
                        <a:cubicBezTo>
                          <a:pt x="3822579" y="9309"/>
                          <a:pt x="3646287" y="-1530"/>
                          <a:pt x="3443090" y="18288"/>
                        </a:cubicBezTo>
                        <a:cubicBezTo>
                          <a:pt x="3239893" y="38106"/>
                          <a:pt x="3075699" y="9041"/>
                          <a:pt x="2709533" y="18288"/>
                        </a:cubicBezTo>
                        <a:cubicBezTo>
                          <a:pt x="2343367" y="27535"/>
                          <a:pt x="2428918" y="31018"/>
                          <a:pt x="2194061" y="18288"/>
                        </a:cubicBezTo>
                        <a:cubicBezTo>
                          <a:pt x="1959204" y="5558"/>
                          <a:pt x="1872298" y="17875"/>
                          <a:pt x="1751284" y="18288"/>
                        </a:cubicBezTo>
                        <a:cubicBezTo>
                          <a:pt x="1630270" y="18701"/>
                          <a:pt x="1443391" y="30083"/>
                          <a:pt x="1163117" y="18288"/>
                        </a:cubicBezTo>
                        <a:cubicBezTo>
                          <a:pt x="882843" y="6493"/>
                          <a:pt x="581151" y="4375"/>
                          <a:pt x="0" y="18288"/>
                        </a:cubicBezTo>
                        <a:cubicBezTo>
                          <a:pt x="493" y="10773"/>
                          <a:pt x="610" y="7338"/>
                          <a:pt x="0" y="0"/>
                        </a:cubicBezTo>
                        <a:close/>
                      </a:path>
                      <a:path w="7269480" h="18288" stroke="0" extrusionOk="0">
                        <a:moveTo>
                          <a:pt x="0" y="0"/>
                        </a:moveTo>
                        <a:cubicBezTo>
                          <a:pt x="108514" y="-13627"/>
                          <a:pt x="358377" y="-21600"/>
                          <a:pt x="515472" y="0"/>
                        </a:cubicBezTo>
                        <a:cubicBezTo>
                          <a:pt x="672567" y="21600"/>
                          <a:pt x="740741" y="1149"/>
                          <a:pt x="958250" y="0"/>
                        </a:cubicBezTo>
                        <a:cubicBezTo>
                          <a:pt x="1175759" y="-1149"/>
                          <a:pt x="1323521" y="-14908"/>
                          <a:pt x="1473722" y="0"/>
                        </a:cubicBezTo>
                        <a:cubicBezTo>
                          <a:pt x="1623923" y="14908"/>
                          <a:pt x="1999682" y="13812"/>
                          <a:pt x="2134584" y="0"/>
                        </a:cubicBezTo>
                        <a:cubicBezTo>
                          <a:pt x="2269486" y="-13812"/>
                          <a:pt x="2558748" y="7617"/>
                          <a:pt x="2868140" y="0"/>
                        </a:cubicBezTo>
                        <a:cubicBezTo>
                          <a:pt x="3177532" y="-7617"/>
                          <a:pt x="3467796" y="3656"/>
                          <a:pt x="3674392" y="0"/>
                        </a:cubicBezTo>
                        <a:cubicBezTo>
                          <a:pt x="3880988" y="-3656"/>
                          <a:pt x="4101054" y="-15702"/>
                          <a:pt x="4480643" y="0"/>
                        </a:cubicBezTo>
                        <a:cubicBezTo>
                          <a:pt x="4860232" y="15702"/>
                          <a:pt x="4906779" y="-6670"/>
                          <a:pt x="5068810" y="0"/>
                        </a:cubicBezTo>
                        <a:cubicBezTo>
                          <a:pt x="5230841" y="6670"/>
                          <a:pt x="5495019" y="-21055"/>
                          <a:pt x="5802367" y="0"/>
                        </a:cubicBezTo>
                        <a:cubicBezTo>
                          <a:pt x="6109715" y="21055"/>
                          <a:pt x="6248383" y="9802"/>
                          <a:pt x="6463229" y="0"/>
                        </a:cubicBezTo>
                        <a:cubicBezTo>
                          <a:pt x="6678075" y="-9802"/>
                          <a:pt x="7063233" y="9440"/>
                          <a:pt x="7269480" y="0"/>
                        </a:cubicBezTo>
                        <a:cubicBezTo>
                          <a:pt x="7268794" y="7700"/>
                          <a:pt x="7268830" y="13442"/>
                          <a:pt x="7269480" y="18288"/>
                        </a:cubicBezTo>
                        <a:cubicBezTo>
                          <a:pt x="6950939" y="47121"/>
                          <a:pt x="6756956" y="13096"/>
                          <a:pt x="6608618" y="18288"/>
                        </a:cubicBezTo>
                        <a:cubicBezTo>
                          <a:pt x="6460280" y="23480"/>
                          <a:pt x="6230655" y="-1538"/>
                          <a:pt x="6020451" y="18288"/>
                        </a:cubicBezTo>
                        <a:cubicBezTo>
                          <a:pt x="5810247" y="38114"/>
                          <a:pt x="5619850" y="-10448"/>
                          <a:pt x="5432284" y="18288"/>
                        </a:cubicBezTo>
                        <a:cubicBezTo>
                          <a:pt x="5244718" y="47024"/>
                          <a:pt x="4984575" y="27926"/>
                          <a:pt x="4626033" y="18288"/>
                        </a:cubicBezTo>
                        <a:cubicBezTo>
                          <a:pt x="4267491" y="8650"/>
                          <a:pt x="4240108" y="40106"/>
                          <a:pt x="4110561" y="18288"/>
                        </a:cubicBezTo>
                        <a:cubicBezTo>
                          <a:pt x="3981014" y="-3530"/>
                          <a:pt x="3580293" y="41911"/>
                          <a:pt x="3377004" y="18288"/>
                        </a:cubicBezTo>
                        <a:cubicBezTo>
                          <a:pt x="3173715" y="-5335"/>
                          <a:pt x="3043404" y="10731"/>
                          <a:pt x="2934226" y="18288"/>
                        </a:cubicBezTo>
                        <a:cubicBezTo>
                          <a:pt x="2825048" y="25845"/>
                          <a:pt x="2427024" y="14732"/>
                          <a:pt x="2273365" y="18288"/>
                        </a:cubicBezTo>
                        <a:cubicBezTo>
                          <a:pt x="2119706" y="21844"/>
                          <a:pt x="1948744" y="43432"/>
                          <a:pt x="1757892" y="18288"/>
                        </a:cubicBezTo>
                        <a:cubicBezTo>
                          <a:pt x="1567040" y="-6856"/>
                          <a:pt x="1185958" y="10333"/>
                          <a:pt x="951641" y="18288"/>
                        </a:cubicBezTo>
                        <a:cubicBezTo>
                          <a:pt x="717324" y="26243"/>
                          <a:pt x="448990" y="-7235"/>
                          <a:pt x="0" y="18288"/>
                        </a:cubicBezTo>
                        <a:cubicBezTo>
                          <a:pt x="-4" y="9861"/>
                          <a:pt x="135" y="6082"/>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11C1F82-1D6A-E6FF-F2F0-B9A99B3E741F}"/>
              </a:ext>
            </a:extLst>
          </p:cNvPr>
          <p:cNvSpPr>
            <a:spLocks noGrp="1"/>
          </p:cNvSpPr>
          <p:nvPr>
            <p:ph idx="1"/>
          </p:nvPr>
        </p:nvSpPr>
        <p:spPr>
          <a:xfrm>
            <a:off x="628650" y="2004446"/>
            <a:ext cx="7886700" cy="4176897"/>
          </a:xfrm>
        </p:spPr>
        <p:txBody>
          <a:bodyPr>
            <a:normAutofit fontScale="25000" lnSpcReduction="20000"/>
          </a:bodyPr>
          <a:lstStyle/>
          <a:p>
            <a:pPr marL="0" indent="0" algn="ctr">
              <a:buNone/>
            </a:pPr>
            <a:r>
              <a:rPr lang="en-US" sz="9600" b="1" dirty="0">
                <a:latin typeface="Garamond" panose="02020404030301010803" pitchFamily="18" charset="0"/>
              </a:rPr>
              <a:t>As they were enjoying themselves, suddenly certain men of the city, </a:t>
            </a:r>
            <a:r>
              <a:rPr lang="en-US" sz="9600" b="1" dirty="0">
                <a:solidFill>
                  <a:srgbClr val="FFFF00"/>
                </a:solidFill>
                <a:latin typeface="Garamond" panose="02020404030301010803" pitchFamily="18" charset="0"/>
              </a:rPr>
              <a:t>perverted men, surrounded the house </a:t>
            </a:r>
            <a:r>
              <a:rPr lang="en-US" sz="9600" b="1" i="1" dirty="0">
                <a:solidFill>
                  <a:srgbClr val="FFFF00"/>
                </a:solidFill>
                <a:latin typeface="Garamond" panose="02020404030301010803" pitchFamily="18" charset="0"/>
              </a:rPr>
              <a:t>and</a:t>
            </a:r>
            <a:r>
              <a:rPr lang="en-US" sz="9600" b="1" dirty="0">
                <a:solidFill>
                  <a:srgbClr val="FFFF00"/>
                </a:solidFill>
                <a:latin typeface="Garamond" panose="02020404030301010803" pitchFamily="18" charset="0"/>
              </a:rPr>
              <a:t> beat on the door. They spoke to the master of the house, the old man, saying, “Bring out the man who came to your house, that we may know him </a:t>
            </a:r>
            <a:r>
              <a:rPr lang="en-US" sz="9600" b="1" i="1" dirty="0">
                <a:solidFill>
                  <a:srgbClr val="FFFF00"/>
                </a:solidFill>
                <a:latin typeface="Garamond" panose="02020404030301010803" pitchFamily="18" charset="0"/>
              </a:rPr>
              <a:t>carnally!</a:t>
            </a:r>
            <a:r>
              <a:rPr lang="en-US" sz="9600" b="1" dirty="0">
                <a:solidFill>
                  <a:srgbClr val="FFFF00"/>
                </a:solidFill>
                <a:latin typeface="Garamond" panose="02020404030301010803" pitchFamily="18" charset="0"/>
              </a:rPr>
              <a:t>”</a:t>
            </a:r>
            <a:r>
              <a:rPr lang="en-US" sz="9600" b="1" dirty="0">
                <a:latin typeface="Garamond" panose="02020404030301010803" pitchFamily="18" charset="0"/>
              </a:rPr>
              <a:t>23 But the man, the master of the house, went out to them and said to them, </a:t>
            </a:r>
            <a:r>
              <a:rPr lang="en-US" sz="9600" b="1" dirty="0">
                <a:solidFill>
                  <a:srgbClr val="FFFF00"/>
                </a:solidFill>
                <a:latin typeface="Garamond" panose="02020404030301010803" pitchFamily="18" charset="0"/>
              </a:rPr>
              <a:t>“No, my brethren! I beg you, do not act </a:t>
            </a:r>
            <a:r>
              <a:rPr lang="en-US" sz="9600" b="1" i="1" dirty="0">
                <a:solidFill>
                  <a:srgbClr val="FFFF00"/>
                </a:solidFill>
                <a:latin typeface="Garamond" panose="02020404030301010803" pitchFamily="18" charset="0"/>
              </a:rPr>
              <a:t>so </a:t>
            </a:r>
            <a:r>
              <a:rPr lang="en-US" sz="9600" b="1" dirty="0">
                <a:solidFill>
                  <a:srgbClr val="FFFF00"/>
                </a:solidFill>
                <a:latin typeface="Garamond" panose="02020404030301010803" pitchFamily="18" charset="0"/>
              </a:rPr>
              <a:t>wickedly!</a:t>
            </a:r>
            <a:r>
              <a:rPr lang="en-US" sz="9600" b="1" dirty="0">
                <a:latin typeface="Garamond" panose="02020404030301010803" pitchFamily="18" charset="0"/>
              </a:rPr>
              <a:t> Seeing this man has come into my house, do not commit this outrage. 24 Look, </a:t>
            </a:r>
            <a:r>
              <a:rPr lang="en-US" sz="9600" b="1" i="1" dirty="0">
                <a:latin typeface="Garamond" panose="02020404030301010803" pitchFamily="18" charset="0"/>
              </a:rPr>
              <a:t>here</a:t>
            </a:r>
            <a:r>
              <a:rPr lang="en-US" sz="9600" b="1" dirty="0">
                <a:latin typeface="Garamond" panose="02020404030301010803" pitchFamily="18" charset="0"/>
              </a:rPr>
              <a:t>  </a:t>
            </a:r>
            <a:r>
              <a:rPr lang="en-US" sz="9600" b="1" i="1" dirty="0">
                <a:latin typeface="Garamond" panose="02020404030301010803" pitchFamily="18" charset="0"/>
              </a:rPr>
              <a:t>is</a:t>
            </a:r>
            <a:r>
              <a:rPr lang="en-US" sz="9600" b="1" dirty="0">
                <a:latin typeface="Garamond" panose="02020404030301010803" pitchFamily="18" charset="0"/>
              </a:rPr>
              <a:t> my virgin daughter and </a:t>
            </a:r>
            <a:r>
              <a:rPr lang="en-US" sz="9600" b="1" i="1" dirty="0">
                <a:latin typeface="Garamond" panose="02020404030301010803" pitchFamily="18" charset="0"/>
              </a:rPr>
              <a:t>the</a:t>
            </a:r>
            <a:r>
              <a:rPr lang="en-US" sz="9600" b="1" dirty="0">
                <a:latin typeface="Garamond" panose="02020404030301010803" pitchFamily="18" charset="0"/>
              </a:rPr>
              <a:t>  </a:t>
            </a:r>
            <a:r>
              <a:rPr lang="en-US" sz="9600" b="1" i="1" dirty="0">
                <a:latin typeface="Garamond" panose="02020404030301010803" pitchFamily="18" charset="0"/>
              </a:rPr>
              <a:t>man’s</a:t>
            </a:r>
            <a:r>
              <a:rPr lang="en-US" sz="9600" b="1" dirty="0">
                <a:latin typeface="Garamond" panose="02020404030301010803" pitchFamily="18" charset="0"/>
              </a:rPr>
              <a:t> concubine; let me bring them out now. Humble them, and do with them as you please; but to this man do not do such a vile thing!” 25 But the men would not heed him. So the man took his concubine and brought </a:t>
            </a:r>
            <a:r>
              <a:rPr lang="en-US" sz="9600" b="1" i="1" dirty="0">
                <a:latin typeface="Garamond" panose="02020404030301010803" pitchFamily="18" charset="0"/>
              </a:rPr>
              <a:t>her</a:t>
            </a:r>
            <a:r>
              <a:rPr lang="en-US" sz="9600" b="1" dirty="0">
                <a:latin typeface="Garamond" panose="02020404030301010803" pitchFamily="18" charset="0"/>
              </a:rPr>
              <a:t> out to them. And they knew her and abused her all night until morning; and when the day began to break, they let her go.</a:t>
            </a:r>
          </a:p>
          <a:p>
            <a:pPr marL="0" indent="0" algn="ctr">
              <a:buNone/>
            </a:pPr>
            <a:r>
              <a:rPr lang="en-US" sz="9600" b="1" dirty="0">
                <a:latin typeface="Garamond" panose="02020404030301010803" pitchFamily="18" charset="0"/>
              </a:rPr>
              <a:t>Judges 19:22-25</a:t>
            </a:r>
          </a:p>
          <a:p>
            <a:pPr marL="0" indent="0" algn="ctr">
              <a:buNone/>
            </a:pPr>
            <a:r>
              <a:rPr lang="en-US" sz="9600" b="1" dirty="0">
                <a:latin typeface="Garamond" panose="02020404030301010803" pitchFamily="18" charset="0"/>
              </a:rPr>
              <a:t>(NKJV)</a:t>
            </a:r>
          </a:p>
          <a:p>
            <a:endParaRPr lang="en-US" sz="1900" dirty="0">
              <a:solidFill>
                <a:srgbClr val="FFFFFF"/>
              </a:solidFill>
            </a:endParaRPr>
          </a:p>
        </p:txBody>
      </p:sp>
    </p:spTree>
    <p:extLst>
      <p:ext uri="{BB962C8B-B14F-4D97-AF65-F5344CB8AC3E}">
        <p14:creationId xmlns:p14="http://schemas.microsoft.com/office/powerpoint/2010/main" val="228128625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50" name="Picture 2" descr="Bible Background Powerpoint posted by Sarah Anderson">
            <a:extLst>
              <a:ext uri="{FF2B5EF4-FFF2-40B4-BE49-F238E27FC236}">
                <a16:creationId xmlns:a16="http://schemas.microsoft.com/office/drawing/2014/main" id="{082CB32A-B543-8676-83C1-25ECA729AA63}"/>
              </a:ext>
            </a:extLst>
          </p:cNvPr>
          <p:cNvPicPr>
            <a:picLocks noChangeAspect="1" noChangeArrowheads="1"/>
          </p:cNvPicPr>
          <p:nvPr/>
        </p:nvPicPr>
        <p:blipFill rotWithShape="1">
          <a:blip r:embed="rId2">
            <a:alphaModFix amt="40000"/>
            <a:extLst>
              <a:ext uri="{28A0092B-C50C-407E-A947-70E740481C1C}">
                <a14:useLocalDpi xmlns:a14="http://schemas.microsoft.com/office/drawing/2010/main" val="0"/>
              </a:ext>
            </a:extLst>
          </a:blip>
          <a:src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D86C004-DD8A-818A-7FA9-A0F8E4B2182B}"/>
              </a:ext>
            </a:extLst>
          </p:cNvPr>
          <p:cNvSpPr>
            <a:spLocks noGrp="1"/>
          </p:cNvSpPr>
          <p:nvPr>
            <p:ph type="title"/>
          </p:nvPr>
        </p:nvSpPr>
        <p:spPr>
          <a:xfrm>
            <a:off x="628650" y="365125"/>
            <a:ext cx="7886700" cy="1325563"/>
          </a:xfrm>
        </p:spPr>
        <p:txBody>
          <a:bodyPr>
            <a:normAutofit/>
          </a:bodyPr>
          <a:lstStyle/>
          <a:p>
            <a:r>
              <a:rPr lang="en-US" sz="4700" b="1" dirty="0">
                <a:solidFill>
                  <a:srgbClr val="FFFFFF"/>
                </a:solidFill>
                <a:latin typeface="Garamond" panose="02020404030301010803" pitchFamily="18" charset="0"/>
              </a:rPr>
              <a:t>God’s View of Homosexuality</a:t>
            </a:r>
          </a:p>
        </p:txBody>
      </p:sp>
      <p:sp>
        <p:nvSpPr>
          <p:cNvPr id="2057"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799" y="1681544"/>
            <a:ext cx="7269480" cy="18288"/>
          </a:xfrm>
          <a:custGeom>
            <a:avLst/>
            <a:gdLst>
              <a:gd name="connsiteX0" fmla="*/ 0 w 7269480"/>
              <a:gd name="connsiteY0" fmla="*/ 0 h 18288"/>
              <a:gd name="connsiteX1" fmla="*/ 733557 w 7269480"/>
              <a:gd name="connsiteY1" fmla="*/ 0 h 18288"/>
              <a:gd name="connsiteX2" fmla="*/ 1249029 w 7269480"/>
              <a:gd name="connsiteY2" fmla="*/ 0 h 18288"/>
              <a:gd name="connsiteX3" fmla="*/ 1764501 w 7269480"/>
              <a:gd name="connsiteY3" fmla="*/ 0 h 18288"/>
              <a:gd name="connsiteX4" fmla="*/ 2207278 w 7269480"/>
              <a:gd name="connsiteY4" fmla="*/ 0 h 18288"/>
              <a:gd name="connsiteX5" fmla="*/ 3013530 w 7269480"/>
              <a:gd name="connsiteY5" fmla="*/ 0 h 18288"/>
              <a:gd name="connsiteX6" fmla="*/ 3819781 w 7269480"/>
              <a:gd name="connsiteY6" fmla="*/ 0 h 18288"/>
              <a:gd name="connsiteX7" fmla="*/ 4626033 w 7269480"/>
              <a:gd name="connsiteY7" fmla="*/ 0 h 18288"/>
              <a:gd name="connsiteX8" fmla="*/ 5068810 w 7269480"/>
              <a:gd name="connsiteY8" fmla="*/ 0 h 18288"/>
              <a:gd name="connsiteX9" fmla="*/ 5656977 w 7269480"/>
              <a:gd name="connsiteY9" fmla="*/ 0 h 18288"/>
              <a:gd name="connsiteX10" fmla="*/ 6099755 w 7269480"/>
              <a:gd name="connsiteY10" fmla="*/ 0 h 18288"/>
              <a:gd name="connsiteX11" fmla="*/ 7269480 w 7269480"/>
              <a:gd name="connsiteY11" fmla="*/ 0 h 18288"/>
              <a:gd name="connsiteX12" fmla="*/ 7269480 w 7269480"/>
              <a:gd name="connsiteY12" fmla="*/ 18288 h 18288"/>
              <a:gd name="connsiteX13" fmla="*/ 6463229 w 7269480"/>
              <a:gd name="connsiteY13" fmla="*/ 18288 h 18288"/>
              <a:gd name="connsiteX14" fmla="*/ 6020451 w 7269480"/>
              <a:gd name="connsiteY14" fmla="*/ 18288 h 18288"/>
              <a:gd name="connsiteX15" fmla="*/ 5504979 w 7269480"/>
              <a:gd name="connsiteY15" fmla="*/ 18288 h 18288"/>
              <a:gd name="connsiteX16" fmla="*/ 4989507 w 7269480"/>
              <a:gd name="connsiteY16" fmla="*/ 18288 h 18288"/>
              <a:gd name="connsiteX17" fmla="*/ 4474035 w 7269480"/>
              <a:gd name="connsiteY17" fmla="*/ 18288 h 18288"/>
              <a:gd name="connsiteX18" fmla="*/ 3958562 w 7269480"/>
              <a:gd name="connsiteY18" fmla="*/ 18288 h 18288"/>
              <a:gd name="connsiteX19" fmla="*/ 3443090 w 7269480"/>
              <a:gd name="connsiteY19" fmla="*/ 18288 h 18288"/>
              <a:gd name="connsiteX20" fmla="*/ 2709533 w 7269480"/>
              <a:gd name="connsiteY20" fmla="*/ 18288 h 18288"/>
              <a:gd name="connsiteX21" fmla="*/ 2194061 w 7269480"/>
              <a:gd name="connsiteY21" fmla="*/ 18288 h 18288"/>
              <a:gd name="connsiteX22" fmla="*/ 1751284 w 7269480"/>
              <a:gd name="connsiteY22" fmla="*/ 18288 h 18288"/>
              <a:gd name="connsiteX23" fmla="*/ 1163117 w 7269480"/>
              <a:gd name="connsiteY23" fmla="*/ 18288 h 18288"/>
              <a:gd name="connsiteX24" fmla="*/ 0 w 7269480"/>
              <a:gd name="connsiteY24" fmla="*/ 18288 h 18288"/>
              <a:gd name="connsiteX25" fmla="*/ 0 w 7269480"/>
              <a:gd name="connsiteY25" fmla="*/ 0 h 18288"/>
              <a:gd name="connsiteX0" fmla="*/ 0 w 7269480"/>
              <a:gd name="connsiteY0" fmla="*/ 0 h 18288"/>
              <a:gd name="connsiteX1" fmla="*/ 515472 w 7269480"/>
              <a:gd name="connsiteY1" fmla="*/ 0 h 18288"/>
              <a:gd name="connsiteX2" fmla="*/ 958250 w 7269480"/>
              <a:gd name="connsiteY2" fmla="*/ 0 h 18288"/>
              <a:gd name="connsiteX3" fmla="*/ 1473722 w 7269480"/>
              <a:gd name="connsiteY3" fmla="*/ 0 h 18288"/>
              <a:gd name="connsiteX4" fmla="*/ 2134584 w 7269480"/>
              <a:gd name="connsiteY4" fmla="*/ 0 h 18288"/>
              <a:gd name="connsiteX5" fmla="*/ 2868140 w 7269480"/>
              <a:gd name="connsiteY5" fmla="*/ 0 h 18288"/>
              <a:gd name="connsiteX6" fmla="*/ 3674392 w 7269480"/>
              <a:gd name="connsiteY6" fmla="*/ 0 h 18288"/>
              <a:gd name="connsiteX7" fmla="*/ 4480643 w 7269480"/>
              <a:gd name="connsiteY7" fmla="*/ 0 h 18288"/>
              <a:gd name="connsiteX8" fmla="*/ 5068810 w 7269480"/>
              <a:gd name="connsiteY8" fmla="*/ 0 h 18288"/>
              <a:gd name="connsiteX9" fmla="*/ 5802367 w 7269480"/>
              <a:gd name="connsiteY9" fmla="*/ 0 h 18288"/>
              <a:gd name="connsiteX10" fmla="*/ 6463229 w 7269480"/>
              <a:gd name="connsiteY10" fmla="*/ 0 h 18288"/>
              <a:gd name="connsiteX11" fmla="*/ 7269480 w 7269480"/>
              <a:gd name="connsiteY11" fmla="*/ 0 h 18288"/>
              <a:gd name="connsiteX12" fmla="*/ 7269480 w 7269480"/>
              <a:gd name="connsiteY12" fmla="*/ 18288 h 18288"/>
              <a:gd name="connsiteX13" fmla="*/ 6608618 w 7269480"/>
              <a:gd name="connsiteY13" fmla="*/ 18288 h 18288"/>
              <a:gd name="connsiteX14" fmla="*/ 6020451 w 7269480"/>
              <a:gd name="connsiteY14" fmla="*/ 18288 h 18288"/>
              <a:gd name="connsiteX15" fmla="*/ 5432284 w 7269480"/>
              <a:gd name="connsiteY15" fmla="*/ 18288 h 18288"/>
              <a:gd name="connsiteX16" fmla="*/ 4626033 w 7269480"/>
              <a:gd name="connsiteY16" fmla="*/ 18288 h 18288"/>
              <a:gd name="connsiteX17" fmla="*/ 4110561 w 7269480"/>
              <a:gd name="connsiteY17" fmla="*/ 18288 h 18288"/>
              <a:gd name="connsiteX18" fmla="*/ 3377004 w 7269480"/>
              <a:gd name="connsiteY18" fmla="*/ 18288 h 18288"/>
              <a:gd name="connsiteX19" fmla="*/ 2934226 w 7269480"/>
              <a:gd name="connsiteY19" fmla="*/ 18288 h 18288"/>
              <a:gd name="connsiteX20" fmla="*/ 2273365 w 7269480"/>
              <a:gd name="connsiteY20" fmla="*/ 18288 h 18288"/>
              <a:gd name="connsiteX21" fmla="*/ 1757892 w 7269480"/>
              <a:gd name="connsiteY21" fmla="*/ 18288 h 18288"/>
              <a:gd name="connsiteX22" fmla="*/ 951641 w 7269480"/>
              <a:gd name="connsiteY22" fmla="*/ 18288 h 18288"/>
              <a:gd name="connsiteX23" fmla="*/ 0 w 7269480"/>
              <a:gd name="connsiteY23" fmla="*/ 18288 h 18288"/>
              <a:gd name="connsiteX24" fmla="*/ 0 w 7269480"/>
              <a:gd name="connsiteY2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269480" h="18288" fill="none" extrusionOk="0">
                <a:moveTo>
                  <a:pt x="0" y="0"/>
                </a:moveTo>
                <a:cubicBezTo>
                  <a:pt x="235128" y="3132"/>
                  <a:pt x="451867" y="39303"/>
                  <a:pt x="733557" y="0"/>
                </a:cubicBezTo>
                <a:cubicBezTo>
                  <a:pt x="1041917" y="-26384"/>
                  <a:pt x="1017903" y="-18696"/>
                  <a:pt x="1249029" y="0"/>
                </a:cubicBezTo>
                <a:cubicBezTo>
                  <a:pt x="1467178" y="31708"/>
                  <a:pt x="1662247" y="41118"/>
                  <a:pt x="1764501" y="0"/>
                </a:cubicBezTo>
                <a:cubicBezTo>
                  <a:pt x="1900779" y="-6870"/>
                  <a:pt x="2072991" y="-25341"/>
                  <a:pt x="2207278" y="0"/>
                </a:cubicBezTo>
                <a:cubicBezTo>
                  <a:pt x="2265877" y="34574"/>
                  <a:pt x="2632620" y="104781"/>
                  <a:pt x="3013530" y="0"/>
                </a:cubicBezTo>
                <a:cubicBezTo>
                  <a:pt x="3334490" y="-59163"/>
                  <a:pt x="3475301" y="47386"/>
                  <a:pt x="3819781" y="0"/>
                </a:cubicBezTo>
                <a:cubicBezTo>
                  <a:pt x="4196358" y="-37804"/>
                  <a:pt x="4303513" y="-11131"/>
                  <a:pt x="4626033" y="0"/>
                </a:cubicBezTo>
                <a:cubicBezTo>
                  <a:pt x="4934787" y="29249"/>
                  <a:pt x="4944754" y="17065"/>
                  <a:pt x="5068810" y="0"/>
                </a:cubicBezTo>
                <a:cubicBezTo>
                  <a:pt x="5209508" y="-19562"/>
                  <a:pt x="5356206" y="22850"/>
                  <a:pt x="5656977" y="0"/>
                </a:cubicBezTo>
                <a:cubicBezTo>
                  <a:pt x="5941315" y="13558"/>
                  <a:pt x="5903828" y="-18462"/>
                  <a:pt x="6099755" y="0"/>
                </a:cubicBezTo>
                <a:cubicBezTo>
                  <a:pt x="6314513" y="-31302"/>
                  <a:pt x="6960022" y="-11355"/>
                  <a:pt x="7269480" y="0"/>
                </a:cubicBezTo>
                <a:cubicBezTo>
                  <a:pt x="7269107" y="8892"/>
                  <a:pt x="7269891" y="12971"/>
                  <a:pt x="7269480" y="18288"/>
                </a:cubicBezTo>
                <a:cubicBezTo>
                  <a:pt x="7069773" y="63254"/>
                  <a:pt x="6761614" y="96"/>
                  <a:pt x="6463229" y="18288"/>
                </a:cubicBezTo>
                <a:cubicBezTo>
                  <a:pt x="6176137" y="29304"/>
                  <a:pt x="6202734" y="42678"/>
                  <a:pt x="6020451" y="18288"/>
                </a:cubicBezTo>
                <a:cubicBezTo>
                  <a:pt x="5818836" y="4777"/>
                  <a:pt x="5721727" y="-10784"/>
                  <a:pt x="5504979" y="18288"/>
                </a:cubicBezTo>
                <a:cubicBezTo>
                  <a:pt x="5326805" y="68107"/>
                  <a:pt x="5197747" y="9507"/>
                  <a:pt x="4989507" y="18288"/>
                </a:cubicBezTo>
                <a:cubicBezTo>
                  <a:pt x="4763009" y="43859"/>
                  <a:pt x="4639415" y="27730"/>
                  <a:pt x="4474035" y="18288"/>
                </a:cubicBezTo>
                <a:cubicBezTo>
                  <a:pt x="4344126" y="-11044"/>
                  <a:pt x="4109566" y="23406"/>
                  <a:pt x="3958562" y="18288"/>
                </a:cubicBezTo>
                <a:cubicBezTo>
                  <a:pt x="3798316" y="26645"/>
                  <a:pt x="3645649" y="23666"/>
                  <a:pt x="3443090" y="18288"/>
                </a:cubicBezTo>
                <a:cubicBezTo>
                  <a:pt x="3244219" y="28660"/>
                  <a:pt x="3102677" y="4915"/>
                  <a:pt x="2709533" y="18288"/>
                </a:cubicBezTo>
                <a:cubicBezTo>
                  <a:pt x="2353187" y="42124"/>
                  <a:pt x="2422678" y="48861"/>
                  <a:pt x="2194061" y="18288"/>
                </a:cubicBezTo>
                <a:cubicBezTo>
                  <a:pt x="1953278" y="7529"/>
                  <a:pt x="1876545" y="25727"/>
                  <a:pt x="1751284" y="18288"/>
                </a:cubicBezTo>
                <a:cubicBezTo>
                  <a:pt x="1616404" y="7186"/>
                  <a:pt x="1467166" y="48303"/>
                  <a:pt x="1163117" y="18288"/>
                </a:cubicBezTo>
                <a:cubicBezTo>
                  <a:pt x="832308" y="-22338"/>
                  <a:pt x="531097" y="-29235"/>
                  <a:pt x="0" y="18288"/>
                </a:cubicBezTo>
                <a:cubicBezTo>
                  <a:pt x="-54" y="11431"/>
                  <a:pt x="328" y="6853"/>
                  <a:pt x="0" y="0"/>
                </a:cubicBezTo>
                <a:close/>
              </a:path>
              <a:path w="7269480" h="18288" stroke="0" extrusionOk="0">
                <a:moveTo>
                  <a:pt x="0" y="0"/>
                </a:moveTo>
                <a:cubicBezTo>
                  <a:pt x="93677" y="-40520"/>
                  <a:pt x="343551" y="-20764"/>
                  <a:pt x="515472" y="0"/>
                </a:cubicBezTo>
                <a:cubicBezTo>
                  <a:pt x="661472" y="33485"/>
                  <a:pt x="738086" y="-8485"/>
                  <a:pt x="958250" y="0"/>
                </a:cubicBezTo>
                <a:cubicBezTo>
                  <a:pt x="1185804" y="12649"/>
                  <a:pt x="1301342" y="10087"/>
                  <a:pt x="1473722" y="0"/>
                </a:cubicBezTo>
                <a:cubicBezTo>
                  <a:pt x="1636492" y="23566"/>
                  <a:pt x="2004928" y="1595"/>
                  <a:pt x="2134584" y="0"/>
                </a:cubicBezTo>
                <a:cubicBezTo>
                  <a:pt x="2293863" y="-51652"/>
                  <a:pt x="2549409" y="31237"/>
                  <a:pt x="2868140" y="0"/>
                </a:cubicBezTo>
                <a:cubicBezTo>
                  <a:pt x="3128066" y="-19431"/>
                  <a:pt x="3471315" y="36471"/>
                  <a:pt x="3674392" y="0"/>
                </a:cubicBezTo>
                <a:cubicBezTo>
                  <a:pt x="3867736" y="26529"/>
                  <a:pt x="4121894" y="-13345"/>
                  <a:pt x="4480643" y="0"/>
                </a:cubicBezTo>
                <a:cubicBezTo>
                  <a:pt x="4861667" y="10265"/>
                  <a:pt x="4904111" y="1116"/>
                  <a:pt x="5068810" y="0"/>
                </a:cubicBezTo>
                <a:cubicBezTo>
                  <a:pt x="5254525" y="48544"/>
                  <a:pt x="5489794" y="-47731"/>
                  <a:pt x="5802367" y="0"/>
                </a:cubicBezTo>
                <a:cubicBezTo>
                  <a:pt x="6112570" y="36047"/>
                  <a:pt x="6247610" y="16030"/>
                  <a:pt x="6463229" y="0"/>
                </a:cubicBezTo>
                <a:cubicBezTo>
                  <a:pt x="6699726" y="8242"/>
                  <a:pt x="7085980" y="17508"/>
                  <a:pt x="7269480" y="0"/>
                </a:cubicBezTo>
                <a:cubicBezTo>
                  <a:pt x="7268407" y="8397"/>
                  <a:pt x="7268853" y="13314"/>
                  <a:pt x="7269480" y="18288"/>
                </a:cubicBezTo>
                <a:cubicBezTo>
                  <a:pt x="6934530" y="64734"/>
                  <a:pt x="6753912" y="-12848"/>
                  <a:pt x="6608618" y="18288"/>
                </a:cubicBezTo>
                <a:cubicBezTo>
                  <a:pt x="6499813" y="47415"/>
                  <a:pt x="6197442" y="-16113"/>
                  <a:pt x="6020451" y="18288"/>
                </a:cubicBezTo>
                <a:cubicBezTo>
                  <a:pt x="5845458" y="6562"/>
                  <a:pt x="5619316" y="-2364"/>
                  <a:pt x="5432284" y="18288"/>
                </a:cubicBezTo>
                <a:cubicBezTo>
                  <a:pt x="5232831" y="32495"/>
                  <a:pt x="5026244" y="57062"/>
                  <a:pt x="4626033" y="18288"/>
                </a:cubicBezTo>
                <a:cubicBezTo>
                  <a:pt x="4266016" y="14485"/>
                  <a:pt x="4244313" y="45809"/>
                  <a:pt x="4110561" y="18288"/>
                </a:cubicBezTo>
                <a:cubicBezTo>
                  <a:pt x="4000841" y="-45488"/>
                  <a:pt x="3590021" y="47044"/>
                  <a:pt x="3377004" y="18288"/>
                </a:cubicBezTo>
                <a:cubicBezTo>
                  <a:pt x="3189406" y="-19008"/>
                  <a:pt x="3038882" y="18056"/>
                  <a:pt x="2934226" y="18288"/>
                </a:cubicBezTo>
                <a:cubicBezTo>
                  <a:pt x="2810088" y="27476"/>
                  <a:pt x="2427832" y="22666"/>
                  <a:pt x="2273365" y="18288"/>
                </a:cubicBezTo>
                <a:cubicBezTo>
                  <a:pt x="2144728" y="11512"/>
                  <a:pt x="1941682" y="42792"/>
                  <a:pt x="1757892" y="18288"/>
                </a:cubicBezTo>
                <a:cubicBezTo>
                  <a:pt x="1511007" y="-9843"/>
                  <a:pt x="1148878" y="54983"/>
                  <a:pt x="951641" y="18288"/>
                </a:cubicBezTo>
                <a:cubicBezTo>
                  <a:pt x="725680" y="24064"/>
                  <a:pt x="440160" y="2088"/>
                  <a:pt x="0" y="18288"/>
                </a:cubicBezTo>
                <a:cubicBezTo>
                  <a:pt x="-800" y="9936"/>
                  <a:pt x="-297" y="5558"/>
                  <a:pt x="0" y="0"/>
                </a:cubicBezTo>
                <a:close/>
              </a:path>
              <a:path w="7269480" h="18288" fill="none" stroke="0" extrusionOk="0">
                <a:moveTo>
                  <a:pt x="0" y="0"/>
                </a:moveTo>
                <a:cubicBezTo>
                  <a:pt x="209523" y="-14416"/>
                  <a:pt x="402010" y="-4792"/>
                  <a:pt x="733557" y="0"/>
                </a:cubicBezTo>
                <a:cubicBezTo>
                  <a:pt x="1032265" y="-28108"/>
                  <a:pt x="1014845" y="-17933"/>
                  <a:pt x="1249029" y="0"/>
                </a:cubicBezTo>
                <a:cubicBezTo>
                  <a:pt x="1501995" y="8229"/>
                  <a:pt x="1629565" y="32396"/>
                  <a:pt x="1764501" y="0"/>
                </a:cubicBezTo>
                <a:cubicBezTo>
                  <a:pt x="1902554" y="-12694"/>
                  <a:pt x="2091757" y="-1413"/>
                  <a:pt x="2207278" y="0"/>
                </a:cubicBezTo>
                <a:cubicBezTo>
                  <a:pt x="2377281" y="28761"/>
                  <a:pt x="2680286" y="12469"/>
                  <a:pt x="3013530" y="0"/>
                </a:cubicBezTo>
                <a:cubicBezTo>
                  <a:pt x="3343102" y="-43660"/>
                  <a:pt x="3471083" y="58142"/>
                  <a:pt x="3819781" y="0"/>
                </a:cubicBezTo>
                <a:cubicBezTo>
                  <a:pt x="4189628" y="-30732"/>
                  <a:pt x="4315047" y="-34014"/>
                  <a:pt x="4626033" y="0"/>
                </a:cubicBezTo>
                <a:cubicBezTo>
                  <a:pt x="4932086" y="31993"/>
                  <a:pt x="4945270" y="14458"/>
                  <a:pt x="5068810" y="0"/>
                </a:cubicBezTo>
                <a:cubicBezTo>
                  <a:pt x="5214603" y="-51908"/>
                  <a:pt x="5356876" y="-32809"/>
                  <a:pt x="5656977" y="0"/>
                </a:cubicBezTo>
                <a:cubicBezTo>
                  <a:pt x="5935525" y="14193"/>
                  <a:pt x="5915508" y="-16541"/>
                  <a:pt x="6099755" y="0"/>
                </a:cubicBezTo>
                <a:cubicBezTo>
                  <a:pt x="6309893" y="27674"/>
                  <a:pt x="6875179" y="-39234"/>
                  <a:pt x="7269480" y="0"/>
                </a:cubicBezTo>
                <a:cubicBezTo>
                  <a:pt x="7269535" y="7937"/>
                  <a:pt x="7269706" y="13453"/>
                  <a:pt x="7269480" y="18288"/>
                </a:cubicBezTo>
                <a:cubicBezTo>
                  <a:pt x="7044177" y="41905"/>
                  <a:pt x="6762247" y="41916"/>
                  <a:pt x="6463229" y="18288"/>
                </a:cubicBezTo>
                <a:cubicBezTo>
                  <a:pt x="6176969" y="21616"/>
                  <a:pt x="6204882" y="31832"/>
                  <a:pt x="6020451" y="18288"/>
                </a:cubicBezTo>
                <a:cubicBezTo>
                  <a:pt x="5822541" y="-36494"/>
                  <a:pt x="5694440" y="-32839"/>
                  <a:pt x="5504979" y="18288"/>
                </a:cubicBezTo>
                <a:cubicBezTo>
                  <a:pt x="5319094" y="11473"/>
                  <a:pt x="5180317" y="9858"/>
                  <a:pt x="4989507" y="18288"/>
                </a:cubicBezTo>
                <a:cubicBezTo>
                  <a:pt x="4780362" y="44091"/>
                  <a:pt x="4602675" y="3603"/>
                  <a:pt x="4474035" y="18288"/>
                </a:cubicBezTo>
                <a:cubicBezTo>
                  <a:pt x="4332392" y="3956"/>
                  <a:pt x="4096107" y="22562"/>
                  <a:pt x="3958562" y="18288"/>
                </a:cubicBezTo>
                <a:cubicBezTo>
                  <a:pt x="3818758" y="669"/>
                  <a:pt x="3643861" y="-6459"/>
                  <a:pt x="3443090" y="18288"/>
                </a:cubicBezTo>
                <a:cubicBezTo>
                  <a:pt x="3229160" y="19421"/>
                  <a:pt x="3057515" y="-11242"/>
                  <a:pt x="2709533" y="18288"/>
                </a:cubicBezTo>
                <a:cubicBezTo>
                  <a:pt x="2360517" y="19044"/>
                  <a:pt x="2430273" y="18555"/>
                  <a:pt x="2194061" y="18288"/>
                </a:cubicBezTo>
                <a:cubicBezTo>
                  <a:pt x="1969669" y="-6632"/>
                  <a:pt x="1875262" y="24681"/>
                  <a:pt x="1751284" y="18288"/>
                </a:cubicBezTo>
                <a:cubicBezTo>
                  <a:pt x="1633556" y="5880"/>
                  <a:pt x="1431507" y="32395"/>
                  <a:pt x="1163117" y="18288"/>
                </a:cubicBezTo>
                <a:cubicBezTo>
                  <a:pt x="851599" y="26580"/>
                  <a:pt x="584809" y="26107"/>
                  <a:pt x="0" y="18288"/>
                </a:cubicBezTo>
                <a:cubicBezTo>
                  <a:pt x="30" y="10354"/>
                  <a:pt x="1368" y="7056"/>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custGeom>
                    <a:avLst/>
                    <a:gdLst>
                      <a:gd name="connsiteX0" fmla="*/ 0 w 7269480"/>
                      <a:gd name="connsiteY0" fmla="*/ 0 h 18288"/>
                      <a:gd name="connsiteX1" fmla="*/ 733557 w 7269480"/>
                      <a:gd name="connsiteY1" fmla="*/ 0 h 18288"/>
                      <a:gd name="connsiteX2" fmla="*/ 1249029 w 7269480"/>
                      <a:gd name="connsiteY2" fmla="*/ 0 h 18288"/>
                      <a:gd name="connsiteX3" fmla="*/ 1764501 w 7269480"/>
                      <a:gd name="connsiteY3" fmla="*/ 0 h 18288"/>
                      <a:gd name="connsiteX4" fmla="*/ 2207278 w 7269480"/>
                      <a:gd name="connsiteY4" fmla="*/ 0 h 18288"/>
                      <a:gd name="connsiteX5" fmla="*/ 3013530 w 7269480"/>
                      <a:gd name="connsiteY5" fmla="*/ 0 h 18288"/>
                      <a:gd name="connsiteX6" fmla="*/ 3819781 w 7269480"/>
                      <a:gd name="connsiteY6" fmla="*/ 0 h 18288"/>
                      <a:gd name="connsiteX7" fmla="*/ 4626033 w 7269480"/>
                      <a:gd name="connsiteY7" fmla="*/ 0 h 18288"/>
                      <a:gd name="connsiteX8" fmla="*/ 5068810 w 7269480"/>
                      <a:gd name="connsiteY8" fmla="*/ 0 h 18288"/>
                      <a:gd name="connsiteX9" fmla="*/ 5656977 w 7269480"/>
                      <a:gd name="connsiteY9" fmla="*/ 0 h 18288"/>
                      <a:gd name="connsiteX10" fmla="*/ 6099755 w 7269480"/>
                      <a:gd name="connsiteY10" fmla="*/ 0 h 18288"/>
                      <a:gd name="connsiteX11" fmla="*/ 7269480 w 7269480"/>
                      <a:gd name="connsiteY11" fmla="*/ 0 h 18288"/>
                      <a:gd name="connsiteX12" fmla="*/ 7269480 w 7269480"/>
                      <a:gd name="connsiteY12" fmla="*/ 18288 h 18288"/>
                      <a:gd name="connsiteX13" fmla="*/ 6463229 w 7269480"/>
                      <a:gd name="connsiteY13" fmla="*/ 18288 h 18288"/>
                      <a:gd name="connsiteX14" fmla="*/ 6020451 w 7269480"/>
                      <a:gd name="connsiteY14" fmla="*/ 18288 h 18288"/>
                      <a:gd name="connsiteX15" fmla="*/ 5504979 w 7269480"/>
                      <a:gd name="connsiteY15" fmla="*/ 18288 h 18288"/>
                      <a:gd name="connsiteX16" fmla="*/ 4989507 w 7269480"/>
                      <a:gd name="connsiteY16" fmla="*/ 18288 h 18288"/>
                      <a:gd name="connsiteX17" fmla="*/ 4474035 w 7269480"/>
                      <a:gd name="connsiteY17" fmla="*/ 18288 h 18288"/>
                      <a:gd name="connsiteX18" fmla="*/ 3958562 w 7269480"/>
                      <a:gd name="connsiteY18" fmla="*/ 18288 h 18288"/>
                      <a:gd name="connsiteX19" fmla="*/ 3443090 w 7269480"/>
                      <a:gd name="connsiteY19" fmla="*/ 18288 h 18288"/>
                      <a:gd name="connsiteX20" fmla="*/ 2709533 w 7269480"/>
                      <a:gd name="connsiteY20" fmla="*/ 18288 h 18288"/>
                      <a:gd name="connsiteX21" fmla="*/ 2194061 w 7269480"/>
                      <a:gd name="connsiteY21" fmla="*/ 18288 h 18288"/>
                      <a:gd name="connsiteX22" fmla="*/ 1751284 w 7269480"/>
                      <a:gd name="connsiteY22" fmla="*/ 18288 h 18288"/>
                      <a:gd name="connsiteX23" fmla="*/ 1163117 w 7269480"/>
                      <a:gd name="connsiteY23" fmla="*/ 18288 h 18288"/>
                      <a:gd name="connsiteX24" fmla="*/ 0 w 7269480"/>
                      <a:gd name="connsiteY24" fmla="*/ 18288 h 18288"/>
                      <a:gd name="connsiteX25" fmla="*/ 0 w 7269480"/>
                      <a:gd name="connsiteY2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69480" h="18288" fill="none" extrusionOk="0">
                        <a:moveTo>
                          <a:pt x="0" y="0"/>
                        </a:moveTo>
                        <a:cubicBezTo>
                          <a:pt x="252138" y="-34015"/>
                          <a:pt x="430162" y="27723"/>
                          <a:pt x="733557" y="0"/>
                        </a:cubicBezTo>
                        <a:cubicBezTo>
                          <a:pt x="1036952" y="-27723"/>
                          <a:pt x="1017222" y="-19248"/>
                          <a:pt x="1249029" y="0"/>
                        </a:cubicBezTo>
                        <a:cubicBezTo>
                          <a:pt x="1480836" y="19248"/>
                          <a:pt x="1642747" y="25626"/>
                          <a:pt x="1764501" y="0"/>
                        </a:cubicBezTo>
                        <a:cubicBezTo>
                          <a:pt x="1886255" y="-25626"/>
                          <a:pt x="2079425" y="-7842"/>
                          <a:pt x="2207278" y="0"/>
                        </a:cubicBezTo>
                        <a:cubicBezTo>
                          <a:pt x="2335131" y="7842"/>
                          <a:pt x="2681832" y="37713"/>
                          <a:pt x="3013530" y="0"/>
                        </a:cubicBezTo>
                        <a:cubicBezTo>
                          <a:pt x="3345228" y="-37713"/>
                          <a:pt x="3481883" y="38779"/>
                          <a:pt x="3819781" y="0"/>
                        </a:cubicBezTo>
                        <a:cubicBezTo>
                          <a:pt x="4157679" y="-38779"/>
                          <a:pt x="4319607" y="-32632"/>
                          <a:pt x="4626033" y="0"/>
                        </a:cubicBezTo>
                        <a:cubicBezTo>
                          <a:pt x="4932459" y="32632"/>
                          <a:pt x="4944182" y="17568"/>
                          <a:pt x="5068810" y="0"/>
                        </a:cubicBezTo>
                        <a:cubicBezTo>
                          <a:pt x="5193438" y="-17568"/>
                          <a:pt x="5378174" y="-16107"/>
                          <a:pt x="5656977" y="0"/>
                        </a:cubicBezTo>
                        <a:cubicBezTo>
                          <a:pt x="5935780" y="16107"/>
                          <a:pt x="5910190" y="-15070"/>
                          <a:pt x="6099755" y="0"/>
                        </a:cubicBezTo>
                        <a:cubicBezTo>
                          <a:pt x="6289320" y="15070"/>
                          <a:pt x="6900837" y="-32203"/>
                          <a:pt x="7269480" y="0"/>
                        </a:cubicBezTo>
                        <a:cubicBezTo>
                          <a:pt x="7268614" y="7958"/>
                          <a:pt x="7270034" y="12943"/>
                          <a:pt x="7269480" y="18288"/>
                        </a:cubicBezTo>
                        <a:cubicBezTo>
                          <a:pt x="7078692" y="32307"/>
                          <a:pt x="6750249" y="10617"/>
                          <a:pt x="6463229" y="18288"/>
                        </a:cubicBezTo>
                        <a:cubicBezTo>
                          <a:pt x="6176209" y="25959"/>
                          <a:pt x="6203666" y="39135"/>
                          <a:pt x="6020451" y="18288"/>
                        </a:cubicBezTo>
                        <a:cubicBezTo>
                          <a:pt x="5837236" y="-2559"/>
                          <a:pt x="5688034" y="-3388"/>
                          <a:pt x="5504979" y="18288"/>
                        </a:cubicBezTo>
                        <a:cubicBezTo>
                          <a:pt x="5321924" y="39964"/>
                          <a:pt x="5191313" y="7061"/>
                          <a:pt x="4989507" y="18288"/>
                        </a:cubicBezTo>
                        <a:cubicBezTo>
                          <a:pt x="4787701" y="29515"/>
                          <a:pt x="4612238" y="34989"/>
                          <a:pt x="4474035" y="18288"/>
                        </a:cubicBezTo>
                        <a:cubicBezTo>
                          <a:pt x="4335832" y="1587"/>
                          <a:pt x="4094545" y="27267"/>
                          <a:pt x="3958562" y="18288"/>
                        </a:cubicBezTo>
                        <a:cubicBezTo>
                          <a:pt x="3822579" y="9309"/>
                          <a:pt x="3646287" y="-1530"/>
                          <a:pt x="3443090" y="18288"/>
                        </a:cubicBezTo>
                        <a:cubicBezTo>
                          <a:pt x="3239893" y="38106"/>
                          <a:pt x="3075699" y="9041"/>
                          <a:pt x="2709533" y="18288"/>
                        </a:cubicBezTo>
                        <a:cubicBezTo>
                          <a:pt x="2343367" y="27535"/>
                          <a:pt x="2428918" y="31018"/>
                          <a:pt x="2194061" y="18288"/>
                        </a:cubicBezTo>
                        <a:cubicBezTo>
                          <a:pt x="1959204" y="5558"/>
                          <a:pt x="1872298" y="17875"/>
                          <a:pt x="1751284" y="18288"/>
                        </a:cubicBezTo>
                        <a:cubicBezTo>
                          <a:pt x="1630270" y="18701"/>
                          <a:pt x="1443391" y="30083"/>
                          <a:pt x="1163117" y="18288"/>
                        </a:cubicBezTo>
                        <a:cubicBezTo>
                          <a:pt x="882843" y="6493"/>
                          <a:pt x="581151" y="4375"/>
                          <a:pt x="0" y="18288"/>
                        </a:cubicBezTo>
                        <a:cubicBezTo>
                          <a:pt x="493" y="10773"/>
                          <a:pt x="610" y="7338"/>
                          <a:pt x="0" y="0"/>
                        </a:cubicBezTo>
                        <a:close/>
                      </a:path>
                      <a:path w="7269480" h="18288" stroke="0" extrusionOk="0">
                        <a:moveTo>
                          <a:pt x="0" y="0"/>
                        </a:moveTo>
                        <a:cubicBezTo>
                          <a:pt x="108514" y="-13627"/>
                          <a:pt x="358377" y="-21600"/>
                          <a:pt x="515472" y="0"/>
                        </a:cubicBezTo>
                        <a:cubicBezTo>
                          <a:pt x="672567" y="21600"/>
                          <a:pt x="740741" y="1149"/>
                          <a:pt x="958250" y="0"/>
                        </a:cubicBezTo>
                        <a:cubicBezTo>
                          <a:pt x="1175759" y="-1149"/>
                          <a:pt x="1323521" y="-14908"/>
                          <a:pt x="1473722" y="0"/>
                        </a:cubicBezTo>
                        <a:cubicBezTo>
                          <a:pt x="1623923" y="14908"/>
                          <a:pt x="1999682" y="13812"/>
                          <a:pt x="2134584" y="0"/>
                        </a:cubicBezTo>
                        <a:cubicBezTo>
                          <a:pt x="2269486" y="-13812"/>
                          <a:pt x="2558748" y="7617"/>
                          <a:pt x="2868140" y="0"/>
                        </a:cubicBezTo>
                        <a:cubicBezTo>
                          <a:pt x="3177532" y="-7617"/>
                          <a:pt x="3467796" y="3656"/>
                          <a:pt x="3674392" y="0"/>
                        </a:cubicBezTo>
                        <a:cubicBezTo>
                          <a:pt x="3880988" y="-3656"/>
                          <a:pt x="4101054" y="-15702"/>
                          <a:pt x="4480643" y="0"/>
                        </a:cubicBezTo>
                        <a:cubicBezTo>
                          <a:pt x="4860232" y="15702"/>
                          <a:pt x="4906779" y="-6670"/>
                          <a:pt x="5068810" y="0"/>
                        </a:cubicBezTo>
                        <a:cubicBezTo>
                          <a:pt x="5230841" y="6670"/>
                          <a:pt x="5495019" y="-21055"/>
                          <a:pt x="5802367" y="0"/>
                        </a:cubicBezTo>
                        <a:cubicBezTo>
                          <a:pt x="6109715" y="21055"/>
                          <a:pt x="6248383" y="9802"/>
                          <a:pt x="6463229" y="0"/>
                        </a:cubicBezTo>
                        <a:cubicBezTo>
                          <a:pt x="6678075" y="-9802"/>
                          <a:pt x="7063233" y="9440"/>
                          <a:pt x="7269480" y="0"/>
                        </a:cubicBezTo>
                        <a:cubicBezTo>
                          <a:pt x="7268794" y="7700"/>
                          <a:pt x="7268830" y="13442"/>
                          <a:pt x="7269480" y="18288"/>
                        </a:cubicBezTo>
                        <a:cubicBezTo>
                          <a:pt x="6950939" y="47121"/>
                          <a:pt x="6756956" y="13096"/>
                          <a:pt x="6608618" y="18288"/>
                        </a:cubicBezTo>
                        <a:cubicBezTo>
                          <a:pt x="6460280" y="23480"/>
                          <a:pt x="6230655" y="-1538"/>
                          <a:pt x="6020451" y="18288"/>
                        </a:cubicBezTo>
                        <a:cubicBezTo>
                          <a:pt x="5810247" y="38114"/>
                          <a:pt x="5619850" y="-10448"/>
                          <a:pt x="5432284" y="18288"/>
                        </a:cubicBezTo>
                        <a:cubicBezTo>
                          <a:pt x="5244718" y="47024"/>
                          <a:pt x="4984575" y="27926"/>
                          <a:pt x="4626033" y="18288"/>
                        </a:cubicBezTo>
                        <a:cubicBezTo>
                          <a:pt x="4267491" y="8650"/>
                          <a:pt x="4240108" y="40106"/>
                          <a:pt x="4110561" y="18288"/>
                        </a:cubicBezTo>
                        <a:cubicBezTo>
                          <a:pt x="3981014" y="-3530"/>
                          <a:pt x="3580293" y="41911"/>
                          <a:pt x="3377004" y="18288"/>
                        </a:cubicBezTo>
                        <a:cubicBezTo>
                          <a:pt x="3173715" y="-5335"/>
                          <a:pt x="3043404" y="10731"/>
                          <a:pt x="2934226" y="18288"/>
                        </a:cubicBezTo>
                        <a:cubicBezTo>
                          <a:pt x="2825048" y="25845"/>
                          <a:pt x="2427024" y="14732"/>
                          <a:pt x="2273365" y="18288"/>
                        </a:cubicBezTo>
                        <a:cubicBezTo>
                          <a:pt x="2119706" y="21844"/>
                          <a:pt x="1948744" y="43432"/>
                          <a:pt x="1757892" y="18288"/>
                        </a:cubicBezTo>
                        <a:cubicBezTo>
                          <a:pt x="1567040" y="-6856"/>
                          <a:pt x="1185958" y="10333"/>
                          <a:pt x="951641" y="18288"/>
                        </a:cubicBezTo>
                        <a:cubicBezTo>
                          <a:pt x="717324" y="26243"/>
                          <a:pt x="448990" y="-7235"/>
                          <a:pt x="0" y="18288"/>
                        </a:cubicBezTo>
                        <a:cubicBezTo>
                          <a:pt x="-4" y="9861"/>
                          <a:pt x="135" y="6082"/>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11C1F82-1D6A-E6FF-F2F0-B9A99B3E741F}"/>
              </a:ext>
            </a:extLst>
          </p:cNvPr>
          <p:cNvSpPr>
            <a:spLocks noGrp="1"/>
          </p:cNvSpPr>
          <p:nvPr>
            <p:ph idx="1"/>
          </p:nvPr>
        </p:nvSpPr>
        <p:spPr>
          <a:xfrm>
            <a:off x="628650" y="2004446"/>
            <a:ext cx="7886700" cy="4176897"/>
          </a:xfrm>
        </p:spPr>
        <p:txBody>
          <a:bodyPr>
            <a:normAutofit/>
          </a:bodyPr>
          <a:lstStyle/>
          <a:p>
            <a:pPr marL="0" indent="0" algn="ctr">
              <a:buNone/>
            </a:pPr>
            <a:r>
              <a:rPr lang="en-US" sz="3600" b="1" dirty="0">
                <a:latin typeface="Garamond" panose="02020404030301010803" pitchFamily="18" charset="0"/>
              </a:rPr>
              <a:t>And there were also </a:t>
            </a:r>
            <a:r>
              <a:rPr lang="en-US" sz="3600" b="1" dirty="0">
                <a:solidFill>
                  <a:srgbClr val="FFFF00"/>
                </a:solidFill>
                <a:latin typeface="Garamond" panose="02020404030301010803" pitchFamily="18" charset="0"/>
              </a:rPr>
              <a:t>perverted persons </a:t>
            </a:r>
            <a:r>
              <a:rPr lang="en-US" sz="3600" b="1" dirty="0">
                <a:latin typeface="Garamond" panose="02020404030301010803" pitchFamily="18" charset="0"/>
              </a:rPr>
              <a:t>in the land. They </a:t>
            </a:r>
            <a:r>
              <a:rPr lang="en-US" sz="3600" b="1" dirty="0">
                <a:solidFill>
                  <a:srgbClr val="FFFF00"/>
                </a:solidFill>
                <a:latin typeface="Garamond" panose="02020404030301010803" pitchFamily="18" charset="0"/>
              </a:rPr>
              <a:t>did according to all the abominations of the nations which the Lord had cast out before </a:t>
            </a:r>
            <a:r>
              <a:rPr lang="en-US" sz="3600" b="1" dirty="0">
                <a:latin typeface="Garamond" panose="02020404030301010803" pitchFamily="18" charset="0"/>
              </a:rPr>
              <a:t>the children of Israel.</a:t>
            </a:r>
          </a:p>
          <a:p>
            <a:pPr marL="0" indent="0" algn="ctr">
              <a:buNone/>
            </a:pPr>
            <a:r>
              <a:rPr lang="en-US" sz="3600" b="1" dirty="0">
                <a:latin typeface="Garamond" panose="02020404030301010803" pitchFamily="18" charset="0"/>
              </a:rPr>
              <a:t>1 Kings 14:4</a:t>
            </a:r>
          </a:p>
          <a:p>
            <a:pPr marL="0" indent="0" algn="ctr">
              <a:buNone/>
            </a:pPr>
            <a:r>
              <a:rPr lang="en-US" sz="3600" b="1" dirty="0">
                <a:latin typeface="Garamond" panose="02020404030301010803" pitchFamily="18" charset="0"/>
              </a:rPr>
              <a:t>(NKJV)</a:t>
            </a:r>
          </a:p>
          <a:p>
            <a:endParaRPr lang="en-US" sz="1900" dirty="0">
              <a:solidFill>
                <a:srgbClr val="FFFFFF"/>
              </a:solidFill>
            </a:endParaRPr>
          </a:p>
        </p:txBody>
      </p:sp>
    </p:spTree>
    <p:extLst>
      <p:ext uri="{BB962C8B-B14F-4D97-AF65-F5344CB8AC3E}">
        <p14:creationId xmlns:p14="http://schemas.microsoft.com/office/powerpoint/2010/main" val="423841493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50" name="Picture 2" descr="Bible Background Powerpoint posted by Sarah Anderson">
            <a:extLst>
              <a:ext uri="{FF2B5EF4-FFF2-40B4-BE49-F238E27FC236}">
                <a16:creationId xmlns:a16="http://schemas.microsoft.com/office/drawing/2014/main" id="{082CB32A-B543-8676-83C1-25ECA729AA63}"/>
              </a:ext>
            </a:extLst>
          </p:cNvPr>
          <p:cNvPicPr>
            <a:picLocks noChangeAspect="1" noChangeArrowheads="1"/>
          </p:cNvPicPr>
          <p:nvPr/>
        </p:nvPicPr>
        <p:blipFill rotWithShape="1">
          <a:blip r:embed="rId2">
            <a:alphaModFix amt="40000"/>
            <a:extLst>
              <a:ext uri="{28A0092B-C50C-407E-A947-70E740481C1C}">
                <a14:useLocalDpi xmlns:a14="http://schemas.microsoft.com/office/drawing/2010/main" val="0"/>
              </a:ext>
            </a:extLst>
          </a:blip>
          <a:src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D86C004-DD8A-818A-7FA9-A0F8E4B2182B}"/>
              </a:ext>
            </a:extLst>
          </p:cNvPr>
          <p:cNvSpPr>
            <a:spLocks noGrp="1"/>
          </p:cNvSpPr>
          <p:nvPr>
            <p:ph type="title"/>
          </p:nvPr>
        </p:nvSpPr>
        <p:spPr>
          <a:xfrm>
            <a:off x="628650" y="365125"/>
            <a:ext cx="7886700" cy="1325563"/>
          </a:xfrm>
        </p:spPr>
        <p:txBody>
          <a:bodyPr>
            <a:normAutofit/>
          </a:bodyPr>
          <a:lstStyle/>
          <a:p>
            <a:r>
              <a:rPr lang="en-US" sz="4700" b="1" dirty="0">
                <a:solidFill>
                  <a:srgbClr val="FFFFFF"/>
                </a:solidFill>
                <a:latin typeface="Garamond" panose="02020404030301010803" pitchFamily="18" charset="0"/>
              </a:rPr>
              <a:t>God’s View of Homosexuality</a:t>
            </a:r>
          </a:p>
        </p:txBody>
      </p:sp>
      <p:sp>
        <p:nvSpPr>
          <p:cNvPr id="2057"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799" y="1681544"/>
            <a:ext cx="7269480" cy="18288"/>
          </a:xfrm>
          <a:custGeom>
            <a:avLst/>
            <a:gdLst>
              <a:gd name="connsiteX0" fmla="*/ 0 w 7269480"/>
              <a:gd name="connsiteY0" fmla="*/ 0 h 18288"/>
              <a:gd name="connsiteX1" fmla="*/ 733557 w 7269480"/>
              <a:gd name="connsiteY1" fmla="*/ 0 h 18288"/>
              <a:gd name="connsiteX2" fmla="*/ 1249029 w 7269480"/>
              <a:gd name="connsiteY2" fmla="*/ 0 h 18288"/>
              <a:gd name="connsiteX3" fmla="*/ 1764501 w 7269480"/>
              <a:gd name="connsiteY3" fmla="*/ 0 h 18288"/>
              <a:gd name="connsiteX4" fmla="*/ 2207278 w 7269480"/>
              <a:gd name="connsiteY4" fmla="*/ 0 h 18288"/>
              <a:gd name="connsiteX5" fmla="*/ 3013530 w 7269480"/>
              <a:gd name="connsiteY5" fmla="*/ 0 h 18288"/>
              <a:gd name="connsiteX6" fmla="*/ 3819781 w 7269480"/>
              <a:gd name="connsiteY6" fmla="*/ 0 h 18288"/>
              <a:gd name="connsiteX7" fmla="*/ 4626033 w 7269480"/>
              <a:gd name="connsiteY7" fmla="*/ 0 h 18288"/>
              <a:gd name="connsiteX8" fmla="*/ 5068810 w 7269480"/>
              <a:gd name="connsiteY8" fmla="*/ 0 h 18288"/>
              <a:gd name="connsiteX9" fmla="*/ 5656977 w 7269480"/>
              <a:gd name="connsiteY9" fmla="*/ 0 h 18288"/>
              <a:gd name="connsiteX10" fmla="*/ 6099755 w 7269480"/>
              <a:gd name="connsiteY10" fmla="*/ 0 h 18288"/>
              <a:gd name="connsiteX11" fmla="*/ 7269480 w 7269480"/>
              <a:gd name="connsiteY11" fmla="*/ 0 h 18288"/>
              <a:gd name="connsiteX12" fmla="*/ 7269480 w 7269480"/>
              <a:gd name="connsiteY12" fmla="*/ 18288 h 18288"/>
              <a:gd name="connsiteX13" fmla="*/ 6463229 w 7269480"/>
              <a:gd name="connsiteY13" fmla="*/ 18288 h 18288"/>
              <a:gd name="connsiteX14" fmla="*/ 6020451 w 7269480"/>
              <a:gd name="connsiteY14" fmla="*/ 18288 h 18288"/>
              <a:gd name="connsiteX15" fmla="*/ 5504979 w 7269480"/>
              <a:gd name="connsiteY15" fmla="*/ 18288 h 18288"/>
              <a:gd name="connsiteX16" fmla="*/ 4989507 w 7269480"/>
              <a:gd name="connsiteY16" fmla="*/ 18288 h 18288"/>
              <a:gd name="connsiteX17" fmla="*/ 4474035 w 7269480"/>
              <a:gd name="connsiteY17" fmla="*/ 18288 h 18288"/>
              <a:gd name="connsiteX18" fmla="*/ 3958562 w 7269480"/>
              <a:gd name="connsiteY18" fmla="*/ 18288 h 18288"/>
              <a:gd name="connsiteX19" fmla="*/ 3443090 w 7269480"/>
              <a:gd name="connsiteY19" fmla="*/ 18288 h 18288"/>
              <a:gd name="connsiteX20" fmla="*/ 2709533 w 7269480"/>
              <a:gd name="connsiteY20" fmla="*/ 18288 h 18288"/>
              <a:gd name="connsiteX21" fmla="*/ 2194061 w 7269480"/>
              <a:gd name="connsiteY21" fmla="*/ 18288 h 18288"/>
              <a:gd name="connsiteX22" fmla="*/ 1751284 w 7269480"/>
              <a:gd name="connsiteY22" fmla="*/ 18288 h 18288"/>
              <a:gd name="connsiteX23" fmla="*/ 1163117 w 7269480"/>
              <a:gd name="connsiteY23" fmla="*/ 18288 h 18288"/>
              <a:gd name="connsiteX24" fmla="*/ 0 w 7269480"/>
              <a:gd name="connsiteY24" fmla="*/ 18288 h 18288"/>
              <a:gd name="connsiteX25" fmla="*/ 0 w 7269480"/>
              <a:gd name="connsiteY25" fmla="*/ 0 h 18288"/>
              <a:gd name="connsiteX0" fmla="*/ 0 w 7269480"/>
              <a:gd name="connsiteY0" fmla="*/ 0 h 18288"/>
              <a:gd name="connsiteX1" fmla="*/ 515472 w 7269480"/>
              <a:gd name="connsiteY1" fmla="*/ 0 h 18288"/>
              <a:gd name="connsiteX2" fmla="*/ 958250 w 7269480"/>
              <a:gd name="connsiteY2" fmla="*/ 0 h 18288"/>
              <a:gd name="connsiteX3" fmla="*/ 1473722 w 7269480"/>
              <a:gd name="connsiteY3" fmla="*/ 0 h 18288"/>
              <a:gd name="connsiteX4" fmla="*/ 2134584 w 7269480"/>
              <a:gd name="connsiteY4" fmla="*/ 0 h 18288"/>
              <a:gd name="connsiteX5" fmla="*/ 2868140 w 7269480"/>
              <a:gd name="connsiteY5" fmla="*/ 0 h 18288"/>
              <a:gd name="connsiteX6" fmla="*/ 3674392 w 7269480"/>
              <a:gd name="connsiteY6" fmla="*/ 0 h 18288"/>
              <a:gd name="connsiteX7" fmla="*/ 4480643 w 7269480"/>
              <a:gd name="connsiteY7" fmla="*/ 0 h 18288"/>
              <a:gd name="connsiteX8" fmla="*/ 5068810 w 7269480"/>
              <a:gd name="connsiteY8" fmla="*/ 0 h 18288"/>
              <a:gd name="connsiteX9" fmla="*/ 5802367 w 7269480"/>
              <a:gd name="connsiteY9" fmla="*/ 0 h 18288"/>
              <a:gd name="connsiteX10" fmla="*/ 6463229 w 7269480"/>
              <a:gd name="connsiteY10" fmla="*/ 0 h 18288"/>
              <a:gd name="connsiteX11" fmla="*/ 7269480 w 7269480"/>
              <a:gd name="connsiteY11" fmla="*/ 0 h 18288"/>
              <a:gd name="connsiteX12" fmla="*/ 7269480 w 7269480"/>
              <a:gd name="connsiteY12" fmla="*/ 18288 h 18288"/>
              <a:gd name="connsiteX13" fmla="*/ 6608618 w 7269480"/>
              <a:gd name="connsiteY13" fmla="*/ 18288 h 18288"/>
              <a:gd name="connsiteX14" fmla="*/ 6020451 w 7269480"/>
              <a:gd name="connsiteY14" fmla="*/ 18288 h 18288"/>
              <a:gd name="connsiteX15" fmla="*/ 5432284 w 7269480"/>
              <a:gd name="connsiteY15" fmla="*/ 18288 h 18288"/>
              <a:gd name="connsiteX16" fmla="*/ 4626033 w 7269480"/>
              <a:gd name="connsiteY16" fmla="*/ 18288 h 18288"/>
              <a:gd name="connsiteX17" fmla="*/ 4110561 w 7269480"/>
              <a:gd name="connsiteY17" fmla="*/ 18288 h 18288"/>
              <a:gd name="connsiteX18" fmla="*/ 3377004 w 7269480"/>
              <a:gd name="connsiteY18" fmla="*/ 18288 h 18288"/>
              <a:gd name="connsiteX19" fmla="*/ 2934226 w 7269480"/>
              <a:gd name="connsiteY19" fmla="*/ 18288 h 18288"/>
              <a:gd name="connsiteX20" fmla="*/ 2273365 w 7269480"/>
              <a:gd name="connsiteY20" fmla="*/ 18288 h 18288"/>
              <a:gd name="connsiteX21" fmla="*/ 1757892 w 7269480"/>
              <a:gd name="connsiteY21" fmla="*/ 18288 h 18288"/>
              <a:gd name="connsiteX22" fmla="*/ 951641 w 7269480"/>
              <a:gd name="connsiteY22" fmla="*/ 18288 h 18288"/>
              <a:gd name="connsiteX23" fmla="*/ 0 w 7269480"/>
              <a:gd name="connsiteY23" fmla="*/ 18288 h 18288"/>
              <a:gd name="connsiteX24" fmla="*/ 0 w 7269480"/>
              <a:gd name="connsiteY2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269480" h="18288" fill="none" extrusionOk="0">
                <a:moveTo>
                  <a:pt x="0" y="0"/>
                </a:moveTo>
                <a:cubicBezTo>
                  <a:pt x="235128" y="3132"/>
                  <a:pt x="451867" y="39303"/>
                  <a:pt x="733557" y="0"/>
                </a:cubicBezTo>
                <a:cubicBezTo>
                  <a:pt x="1041917" y="-26384"/>
                  <a:pt x="1017903" y="-18696"/>
                  <a:pt x="1249029" y="0"/>
                </a:cubicBezTo>
                <a:cubicBezTo>
                  <a:pt x="1467178" y="31708"/>
                  <a:pt x="1662247" y="41118"/>
                  <a:pt x="1764501" y="0"/>
                </a:cubicBezTo>
                <a:cubicBezTo>
                  <a:pt x="1900779" y="-6870"/>
                  <a:pt x="2072991" y="-25341"/>
                  <a:pt x="2207278" y="0"/>
                </a:cubicBezTo>
                <a:cubicBezTo>
                  <a:pt x="2265877" y="34574"/>
                  <a:pt x="2632620" y="104781"/>
                  <a:pt x="3013530" y="0"/>
                </a:cubicBezTo>
                <a:cubicBezTo>
                  <a:pt x="3334490" y="-59163"/>
                  <a:pt x="3475301" y="47386"/>
                  <a:pt x="3819781" y="0"/>
                </a:cubicBezTo>
                <a:cubicBezTo>
                  <a:pt x="4196358" y="-37804"/>
                  <a:pt x="4303513" y="-11131"/>
                  <a:pt x="4626033" y="0"/>
                </a:cubicBezTo>
                <a:cubicBezTo>
                  <a:pt x="4934787" y="29249"/>
                  <a:pt x="4944754" y="17065"/>
                  <a:pt x="5068810" y="0"/>
                </a:cubicBezTo>
                <a:cubicBezTo>
                  <a:pt x="5209508" y="-19562"/>
                  <a:pt x="5356206" y="22850"/>
                  <a:pt x="5656977" y="0"/>
                </a:cubicBezTo>
                <a:cubicBezTo>
                  <a:pt x="5941315" y="13558"/>
                  <a:pt x="5903828" y="-18462"/>
                  <a:pt x="6099755" y="0"/>
                </a:cubicBezTo>
                <a:cubicBezTo>
                  <a:pt x="6314513" y="-31302"/>
                  <a:pt x="6960022" y="-11355"/>
                  <a:pt x="7269480" y="0"/>
                </a:cubicBezTo>
                <a:cubicBezTo>
                  <a:pt x="7269107" y="8892"/>
                  <a:pt x="7269891" y="12971"/>
                  <a:pt x="7269480" y="18288"/>
                </a:cubicBezTo>
                <a:cubicBezTo>
                  <a:pt x="7069773" y="63254"/>
                  <a:pt x="6761614" y="96"/>
                  <a:pt x="6463229" y="18288"/>
                </a:cubicBezTo>
                <a:cubicBezTo>
                  <a:pt x="6176137" y="29304"/>
                  <a:pt x="6202734" y="42678"/>
                  <a:pt x="6020451" y="18288"/>
                </a:cubicBezTo>
                <a:cubicBezTo>
                  <a:pt x="5818836" y="4777"/>
                  <a:pt x="5721727" y="-10784"/>
                  <a:pt x="5504979" y="18288"/>
                </a:cubicBezTo>
                <a:cubicBezTo>
                  <a:pt x="5326805" y="68107"/>
                  <a:pt x="5197747" y="9507"/>
                  <a:pt x="4989507" y="18288"/>
                </a:cubicBezTo>
                <a:cubicBezTo>
                  <a:pt x="4763009" y="43859"/>
                  <a:pt x="4639415" y="27730"/>
                  <a:pt x="4474035" y="18288"/>
                </a:cubicBezTo>
                <a:cubicBezTo>
                  <a:pt x="4344126" y="-11044"/>
                  <a:pt x="4109566" y="23406"/>
                  <a:pt x="3958562" y="18288"/>
                </a:cubicBezTo>
                <a:cubicBezTo>
                  <a:pt x="3798316" y="26645"/>
                  <a:pt x="3645649" y="23666"/>
                  <a:pt x="3443090" y="18288"/>
                </a:cubicBezTo>
                <a:cubicBezTo>
                  <a:pt x="3244219" y="28660"/>
                  <a:pt x="3102677" y="4915"/>
                  <a:pt x="2709533" y="18288"/>
                </a:cubicBezTo>
                <a:cubicBezTo>
                  <a:pt x="2353187" y="42124"/>
                  <a:pt x="2422678" y="48861"/>
                  <a:pt x="2194061" y="18288"/>
                </a:cubicBezTo>
                <a:cubicBezTo>
                  <a:pt x="1953278" y="7529"/>
                  <a:pt x="1876545" y="25727"/>
                  <a:pt x="1751284" y="18288"/>
                </a:cubicBezTo>
                <a:cubicBezTo>
                  <a:pt x="1616404" y="7186"/>
                  <a:pt x="1467166" y="48303"/>
                  <a:pt x="1163117" y="18288"/>
                </a:cubicBezTo>
                <a:cubicBezTo>
                  <a:pt x="832308" y="-22338"/>
                  <a:pt x="531097" y="-29235"/>
                  <a:pt x="0" y="18288"/>
                </a:cubicBezTo>
                <a:cubicBezTo>
                  <a:pt x="-54" y="11431"/>
                  <a:pt x="328" y="6853"/>
                  <a:pt x="0" y="0"/>
                </a:cubicBezTo>
                <a:close/>
              </a:path>
              <a:path w="7269480" h="18288" stroke="0" extrusionOk="0">
                <a:moveTo>
                  <a:pt x="0" y="0"/>
                </a:moveTo>
                <a:cubicBezTo>
                  <a:pt x="93677" y="-40520"/>
                  <a:pt x="343551" y="-20764"/>
                  <a:pt x="515472" y="0"/>
                </a:cubicBezTo>
                <a:cubicBezTo>
                  <a:pt x="661472" y="33485"/>
                  <a:pt x="738086" y="-8485"/>
                  <a:pt x="958250" y="0"/>
                </a:cubicBezTo>
                <a:cubicBezTo>
                  <a:pt x="1185804" y="12649"/>
                  <a:pt x="1301342" y="10087"/>
                  <a:pt x="1473722" y="0"/>
                </a:cubicBezTo>
                <a:cubicBezTo>
                  <a:pt x="1636492" y="23566"/>
                  <a:pt x="2004928" y="1595"/>
                  <a:pt x="2134584" y="0"/>
                </a:cubicBezTo>
                <a:cubicBezTo>
                  <a:pt x="2293863" y="-51652"/>
                  <a:pt x="2549409" y="31237"/>
                  <a:pt x="2868140" y="0"/>
                </a:cubicBezTo>
                <a:cubicBezTo>
                  <a:pt x="3128066" y="-19431"/>
                  <a:pt x="3471315" y="36471"/>
                  <a:pt x="3674392" y="0"/>
                </a:cubicBezTo>
                <a:cubicBezTo>
                  <a:pt x="3867736" y="26529"/>
                  <a:pt x="4121894" y="-13345"/>
                  <a:pt x="4480643" y="0"/>
                </a:cubicBezTo>
                <a:cubicBezTo>
                  <a:pt x="4861667" y="10265"/>
                  <a:pt x="4904111" y="1116"/>
                  <a:pt x="5068810" y="0"/>
                </a:cubicBezTo>
                <a:cubicBezTo>
                  <a:pt x="5254525" y="48544"/>
                  <a:pt x="5489794" y="-47731"/>
                  <a:pt x="5802367" y="0"/>
                </a:cubicBezTo>
                <a:cubicBezTo>
                  <a:pt x="6112570" y="36047"/>
                  <a:pt x="6247610" y="16030"/>
                  <a:pt x="6463229" y="0"/>
                </a:cubicBezTo>
                <a:cubicBezTo>
                  <a:pt x="6699726" y="8242"/>
                  <a:pt x="7085980" y="17508"/>
                  <a:pt x="7269480" y="0"/>
                </a:cubicBezTo>
                <a:cubicBezTo>
                  <a:pt x="7268407" y="8397"/>
                  <a:pt x="7268853" y="13314"/>
                  <a:pt x="7269480" y="18288"/>
                </a:cubicBezTo>
                <a:cubicBezTo>
                  <a:pt x="6934530" y="64734"/>
                  <a:pt x="6753912" y="-12848"/>
                  <a:pt x="6608618" y="18288"/>
                </a:cubicBezTo>
                <a:cubicBezTo>
                  <a:pt x="6499813" y="47415"/>
                  <a:pt x="6197442" y="-16113"/>
                  <a:pt x="6020451" y="18288"/>
                </a:cubicBezTo>
                <a:cubicBezTo>
                  <a:pt x="5845458" y="6562"/>
                  <a:pt x="5619316" y="-2364"/>
                  <a:pt x="5432284" y="18288"/>
                </a:cubicBezTo>
                <a:cubicBezTo>
                  <a:pt x="5232831" y="32495"/>
                  <a:pt x="5026244" y="57062"/>
                  <a:pt x="4626033" y="18288"/>
                </a:cubicBezTo>
                <a:cubicBezTo>
                  <a:pt x="4266016" y="14485"/>
                  <a:pt x="4244313" y="45809"/>
                  <a:pt x="4110561" y="18288"/>
                </a:cubicBezTo>
                <a:cubicBezTo>
                  <a:pt x="4000841" y="-45488"/>
                  <a:pt x="3590021" y="47044"/>
                  <a:pt x="3377004" y="18288"/>
                </a:cubicBezTo>
                <a:cubicBezTo>
                  <a:pt x="3189406" y="-19008"/>
                  <a:pt x="3038882" y="18056"/>
                  <a:pt x="2934226" y="18288"/>
                </a:cubicBezTo>
                <a:cubicBezTo>
                  <a:pt x="2810088" y="27476"/>
                  <a:pt x="2427832" y="22666"/>
                  <a:pt x="2273365" y="18288"/>
                </a:cubicBezTo>
                <a:cubicBezTo>
                  <a:pt x="2144728" y="11512"/>
                  <a:pt x="1941682" y="42792"/>
                  <a:pt x="1757892" y="18288"/>
                </a:cubicBezTo>
                <a:cubicBezTo>
                  <a:pt x="1511007" y="-9843"/>
                  <a:pt x="1148878" y="54983"/>
                  <a:pt x="951641" y="18288"/>
                </a:cubicBezTo>
                <a:cubicBezTo>
                  <a:pt x="725680" y="24064"/>
                  <a:pt x="440160" y="2088"/>
                  <a:pt x="0" y="18288"/>
                </a:cubicBezTo>
                <a:cubicBezTo>
                  <a:pt x="-800" y="9936"/>
                  <a:pt x="-297" y="5558"/>
                  <a:pt x="0" y="0"/>
                </a:cubicBezTo>
                <a:close/>
              </a:path>
              <a:path w="7269480" h="18288" fill="none" stroke="0" extrusionOk="0">
                <a:moveTo>
                  <a:pt x="0" y="0"/>
                </a:moveTo>
                <a:cubicBezTo>
                  <a:pt x="209523" y="-14416"/>
                  <a:pt x="402010" y="-4792"/>
                  <a:pt x="733557" y="0"/>
                </a:cubicBezTo>
                <a:cubicBezTo>
                  <a:pt x="1032265" y="-28108"/>
                  <a:pt x="1014845" y="-17933"/>
                  <a:pt x="1249029" y="0"/>
                </a:cubicBezTo>
                <a:cubicBezTo>
                  <a:pt x="1501995" y="8229"/>
                  <a:pt x="1629565" y="32396"/>
                  <a:pt x="1764501" y="0"/>
                </a:cubicBezTo>
                <a:cubicBezTo>
                  <a:pt x="1902554" y="-12694"/>
                  <a:pt x="2091757" y="-1413"/>
                  <a:pt x="2207278" y="0"/>
                </a:cubicBezTo>
                <a:cubicBezTo>
                  <a:pt x="2377281" y="28761"/>
                  <a:pt x="2680286" y="12469"/>
                  <a:pt x="3013530" y="0"/>
                </a:cubicBezTo>
                <a:cubicBezTo>
                  <a:pt x="3343102" y="-43660"/>
                  <a:pt x="3471083" y="58142"/>
                  <a:pt x="3819781" y="0"/>
                </a:cubicBezTo>
                <a:cubicBezTo>
                  <a:pt x="4189628" y="-30732"/>
                  <a:pt x="4315047" y="-34014"/>
                  <a:pt x="4626033" y="0"/>
                </a:cubicBezTo>
                <a:cubicBezTo>
                  <a:pt x="4932086" y="31993"/>
                  <a:pt x="4945270" y="14458"/>
                  <a:pt x="5068810" y="0"/>
                </a:cubicBezTo>
                <a:cubicBezTo>
                  <a:pt x="5214603" y="-51908"/>
                  <a:pt x="5356876" y="-32809"/>
                  <a:pt x="5656977" y="0"/>
                </a:cubicBezTo>
                <a:cubicBezTo>
                  <a:pt x="5935525" y="14193"/>
                  <a:pt x="5915508" y="-16541"/>
                  <a:pt x="6099755" y="0"/>
                </a:cubicBezTo>
                <a:cubicBezTo>
                  <a:pt x="6309893" y="27674"/>
                  <a:pt x="6875179" y="-39234"/>
                  <a:pt x="7269480" y="0"/>
                </a:cubicBezTo>
                <a:cubicBezTo>
                  <a:pt x="7269535" y="7937"/>
                  <a:pt x="7269706" y="13453"/>
                  <a:pt x="7269480" y="18288"/>
                </a:cubicBezTo>
                <a:cubicBezTo>
                  <a:pt x="7044177" y="41905"/>
                  <a:pt x="6762247" y="41916"/>
                  <a:pt x="6463229" y="18288"/>
                </a:cubicBezTo>
                <a:cubicBezTo>
                  <a:pt x="6176969" y="21616"/>
                  <a:pt x="6204882" y="31832"/>
                  <a:pt x="6020451" y="18288"/>
                </a:cubicBezTo>
                <a:cubicBezTo>
                  <a:pt x="5822541" y="-36494"/>
                  <a:pt x="5694440" y="-32839"/>
                  <a:pt x="5504979" y="18288"/>
                </a:cubicBezTo>
                <a:cubicBezTo>
                  <a:pt x="5319094" y="11473"/>
                  <a:pt x="5180317" y="9858"/>
                  <a:pt x="4989507" y="18288"/>
                </a:cubicBezTo>
                <a:cubicBezTo>
                  <a:pt x="4780362" y="44091"/>
                  <a:pt x="4602675" y="3603"/>
                  <a:pt x="4474035" y="18288"/>
                </a:cubicBezTo>
                <a:cubicBezTo>
                  <a:pt x="4332392" y="3956"/>
                  <a:pt x="4096107" y="22562"/>
                  <a:pt x="3958562" y="18288"/>
                </a:cubicBezTo>
                <a:cubicBezTo>
                  <a:pt x="3818758" y="669"/>
                  <a:pt x="3643861" y="-6459"/>
                  <a:pt x="3443090" y="18288"/>
                </a:cubicBezTo>
                <a:cubicBezTo>
                  <a:pt x="3229160" y="19421"/>
                  <a:pt x="3057515" y="-11242"/>
                  <a:pt x="2709533" y="18288"/>
                </a:cubicBezTo>
                <a:cubicBezTo>
                  <a:pt x="2360517" y="19044"/>
                  <a:pt x="2430273" y="18555"/>
                  <a:pt x="2194061" y="18288"/>
                </a:cubicBezTo>
                <a:cubicBezTo>
                  <a:pt x="1969669" y="-6632"/>
                  <a:pt x="1875262" y="24681"/>
                  <a:pt x="1751284" y="18288"/>
                </a:cubicBezTo>
                <a:cubicBezTo>
                  <a:pt x="1633556" y="5880"/>
                  <a:pt x="1431507" y="32395"/>
                  <a:pt x="1163117" y="18288"/>
                </a:cubicBezTo>
                <a:cubicBezTo>
                  <a:pt x="851599" y="26580"/>
                  <a:pt x="584809" y="26107"/>
                  <a:pt x="0" y="18288"/>
                </a:cubicBezTo>
                <a:cubicBezTo>
                  <a:pt x="30" y="10354"/>
                  <a:pt x="1368" y="7056"/>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custGeom>
                    <a:avLst/>
                    <a:gdLst>
                      <a:gd name="connsiteX0" fmla="*/ 0 w 7269480"/>
                      <a:gd name="connsiteY0" fmla="*/ 0 h 18288"/>
                      <a:gd name="connsiteX1" fmla="*/ 733557 w 7269480"/>
                      <a:gd name="connsiteY1" fmla="*/ 0 h 18288"/>
                      <a:gd name="connsiteX2" fmla="*/ 1249029 w 7269480"/>
                      <a:gd name="connsiteY2" fmla="*/ 0 h 18288"/>
                      <a:gd name="connsiteX3" fmla="*/ 1764501 w 7269480"/>
                      <a:gd name="connsiteY3" fmla="*/ 0 h 18288"/>
                      <a:gd name="connsiteX4" fmla="*/ 2207278 w 7269480"/>
                      <a:gd name="connsiteY4" fmla="*/ 0 h 18288"/>
                      <a:gd name="connsiteX5" fmla="*/ 3013530 w 7269480"/>
                      <a:gd name="connsiteY5" fmla="*/ 0 h 18288"/>
                      <a:gd name="connsiteX6" fmla="*/ 3819781 w 7269480"/>
                      <a:gd name="connsiteY6" fmla="*/ 0 h 18288"/>
                      <a:gd name="connsiteX7" fmla="*/ 4626033 w 7269480"/>
                      <a:gd name="connsiteY7" fmla="*/ 0 h 18288"/>
                      <a:gd name="connsiteX8" fmla="*/ 5068810 w 7269480"/>
                      <a:gd name="connsiteY8" fmla="*/ 0 h 18288"/>
                      <a:gd name="connsiteX9" fmla="*/ 5656977 w 7269480"/>
                      <a:gd name="connsiteY9" fmla="*/ 0 h 18288"/>
                      <a:gd name="connsiteX10" fmla="*/ 6099755 w 7269480"/>
                      <a:gd name="connsiteY10" fmla="*/ 0 h 18288"/>
                      <a:gd name="connsiteX11" fmla="*/ 7269480 w 7269480"/>
                      <a:gd name="connsiteY11" fmla="*/ 0 h 18288"/>
                      <a:gd name="connsiteX12" fmla="*/ 7269480 w 7269480"/>
                      <a:gd name="connsiteY12" fmla="*/ 18288 h 18288"/>
                      <a:gd name="connsiteX13" fmla="*/ 6463229 w 7269480"/>
                      <a:gd name="connsiteY13" fmla="*/ 18288 h 18288"/>
                      <a:gd name="connsiteX14" fmla="*/ 6020451 w 7269480"/>
                      <a:gd name="connsiteY14" fmla="*/ 18288 h 18288"/>
                      <a:gd name="connsiteX15" fmla="*/ 5504979 w 7269480"/>
                      <a:gd name="connsiteY15" fmla="*/ 18288 h 18288"/>
                      <a:gd name="connsiteX16" fmla="*/ 4989507 w 7269480"/>
                      <a:gd name="connsiteY16" fmla="*/ 18288 h 18288"/>
                      <a:gd name="connsiteX17" fmla="*/ 4474035 w 7269480"/>
                      <a:gd name="connsiteY17" fmla="*/ 18288 h 18288"/>
                      <a:gd name="connsiteX18" fmla="*/ 3958562 w 7269480"/>
                      <a:gd name="connsiteY18" fmla="*/ 18288 h 18288"/>
                      <a:gd name="connsiteX19" fmla="*/ 3443090 w 7269480"/>
                      <a:gd name="connsiteY19" fmla="*/ 18288 h 18288"/>
                      <a:gd name="connsiteX20" fmla="*/ 2709533 w 7269480"/>
                      <a:gd name="connsiteY20" fmla="*/ 18288 h 18288"/>
                      <a:gd name="connsiteX21" fmla="*/ 2194061 w 7269480"/>
                      <a:gd name="connsiteY21" fmla="*/ 18288 h 18288"/>
                      <a:gd name="connsiteX22" fmla="*/ 1751284 w 7269480"/>
                      <a:gd name="connsiteY22" fmla="*/ 18288 h 18288"/>
                      <a:gd name="connsiteX23" fmla="*/ 1163117 w 7269480"/>
                      <a:gd name="connsiteY23" fmla="*/ 18288 h 18288"/>
                      <a:gd name="connsiteX24" fmla="*/ 0 w 7269480"/>
                      <a:gd name="connsiteY24" fmla="*/ 18288 h 18288"/>
                      <a:gd name="connsiteX25" fmla="*/ 0 w 7269480"/>
                      <a:gd name="connsiteY2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69480" h="18288" fill="none" extrusionOk="0">
                        <a:moveTo>
                          <a:pt x="0" y="0"/>
                        </a:moveTo>
                        <a:cubicBezTo>
                          <a:pt x="252138" y="-34015"/>
                          <a:pt x="430162" y="27723"/>
                          <a:pt x="733557" y="0"/>
                        </a:cubicBezTo>
                        <a:cubicBezTo>
                          <a:pt x="1036952" y="-27723"/>
                          <a:pt x="1017222" y="-19248"/>
                          <a:pt x="1249029" y="0"/>
                        </a:cubicBezTo>
                        <a:cubicBezTo>
                          <a:pt x="1480836" y="19248"/>
                          <a:pt x="1642747" y="25626"/>
                          <a:pt x="1764501" y="0"/>
                        </a:cubicBezTo>
                        <a:cubicBezTo>
                          <a:pt x="1886255" y="-25626"/>
                          <a:pt x="2079425" y="-7842"/>
                          <a:pt x="2207278" y="0"/>
                        </a:cubicBezTo>
                        <a:cubicBezTo>
                          <a:pt x="2335131" y="7842"/>
                          <a:pt x="2681832" y="37713"/>
                          <a:pt x="3013530" y="0"/>
                        </a:cubicBezTo>
                        <a:cubicBezTo>
                          <a:pt x="3345228" y="-37713"/>
                          <a:pt x="3481883" y="38779"/>
                          <a:pt x="3819781" y="0"/>
                        </a:cubicBezTo>
                        <a:cubicBezTo>
                          <a:pt x="4157679" y="-38779"/>
                          <a:pt x="4319607" y="-32632"/>
                          <a:pt x="4626033" y="0"/>
                        </a:cubicBezTo>
                        <a:cubicBezTo>
                          <a:pt x="4932459" y="32632"/>
                          <a:pt x="4944182" y="17568"/>
                          <a:pt x="5068810" y="0"/>
                        </a:cubicBezTo>
                        <a:cubicBezTo>
                          <a:pt x="5193438" y="-17568"/>
                          <a:pt x="5378174" y="-16107"/>
                          <a:pt x="5656977" y="0"/>
                        </a:cubicBezTo>
                        <a:cubicBezTo>
                          <a:pt x="5935780" y="16107"/>
                          <a:pt x="5910190" y="-15070"/>
                          <a:pt x="6099755" y="0"/>
                        </a:cubicBezTo>
                        <a:cubicBezTo>
                          <a:pt x="6289320" y="15070"/>
                          <a:pt x="6900837" y="-32203"/>
                          <a:pt x="7269480" y="0"/>
                        </a:cubicBezTo>
                        <a:cubicBezTo>
                          <a:pt x="7268614" y="7958"/>
                          <a:pt x="7270034" y="12943"/>
                          <a:pt x="7269480" y="18288"/>
                        </a:cubicBezTo>
                        <a:cubicBezTo>
                          <a:pt x="7078692" y="32307"/>
                          <a:pt x="6750249" y="10617"/>
                          <a:pt x="6463229" y="18288"/>
                        </a:cubicBezTo>
                        <a:cubicBezTo>
                          <a:pt x="6176209" y="25959"/>
                          <a:pt x="6203666" y="39135"/>
                          <a:pt x="6020451" y="18288"/>
                        </a:cubicBezTo>
                        <a:cubicBezTo>
                          <a:pt x="5837236" y="-2559"/>
                          <a:pt x="5688034" y="-3388"/>
                          <a:pt x="5504979" y="18288"/>
                        </a:cubicBezTo>
                        <a:cubicBezTo>
                          <a:pt x="5321924" y="39964"/>
                          <a:pt x="5191313" y="7061"/>
                          <a:pt x="4989507" y="18288"/>
                        </a:cubicBezTo>
                        <a:cubicBezTo>
                          <a:pt x="4787701" y="29515"/>
                          <a:pt x="4612238" y="34989"/>
                          <a:pt x="4474035" y="18288"/>
                        </a:cubicBezTo>
                        <a:cubicBezTo>
                          <a:pt x="4335832" y="1587"/>
                          <a:pt x="4094545" y="27267"/>
                          <a:pt x="3958562" y="18288"/>
                        </a:cubicBezTo>
                        <a:cubicBezTo>
                          <a:pt x="3822579" y="9309"/>
                          <a:pt x="3646287" y="-1530"/>
                          <a:pt x="3443090" y="18288"/>
                        </a:cubicBezTo>
                        <a:cubicBezTo>
                          <a:pt x="3239893" y="38106"/>
                          <a:pt x="3075699" y="9041"/>
                          <a:pt x="2709533" y="18288"/>
                        </a:cubicBezTo>
                        <a:cubicBezTo>
                          <a:pt x="2343367" y="27535"/>
                          <a:pt x="2428918" y="31018"/>
                          <a:pt x="2194061" y="18288"/>
                        </a:cubicBezTo>
                        <a:cubicBezTo>
                          <a:pt x="1959204" y="5558"/>
                          <a:pt x="1872298" y="17875"/>
                          <a:pt x="1751284" y="18288"/>
                        </a:cubicBezTo>
                        <a:cubicBezTo>
                          <a:pt x="1630270" y="18701"/>
                          <a:pt x="1443391" y="30083"/>
                          <a:pt x="1163117" y="18288"/>
                        </a:cubicBezTo>
                        <a:cubicBezTo>
                          <a:pt x="882843" y="6493"/>
                          <a:pt x="581151" y="4375"/>
                          <a:pt x="0" y="18288"/>
                        </a:cubicBezTo>
                        <a:cubicBezTo>
                          <a:pt x="493" y="10773"/>
                          <a:pt x="610" y="7338"/>
                          <a:pt x="0" y="0"/>
                        </a:cubicBezTo>
                        <a:close/>
                      </a:path>
                      <a:path w="7269480" h="18288" stroke="0" extrusionOk="0">
                        <a:moveTo>
                          <a:pt x="0" y="0"/>
                        </a:moveTo>
                        <a:cubicBezTo>
                          <a:pt x="108514" y="-13627"/>
                          <a:pt x="358377" y="-21600"/>
                          <a:pt x="515472" y="0"/>
                        </a:cubicBezTo>
                        <a:cubicBezTo>
                          <a:pt x="672567" y="21600"/>
                          <a:pt x="740741" y="1149"/>
                          <a:pt x="958250" y="0"/>
                        </a:cubicBezTo>
                        <a:cubicBezTo>
                          <a:pt x="1175759" y="-1149"/>
                          <a:pt x="1323521" y="-14908"/>
                          <a:pt x="1473722" y="0"/>
                        </a:cubicBezTo>
                        <a:cubicBezTo>
                          <a:pt x="1623923" y="14908"/>
                          <a:pt x="1999682" y="13812"/>
                          <a:pt x="2134584" y="0"/>
                        </a:cubicBezTo>
                        <a:cubicBezTo>
                          <a:pt x="2269486" y="-13812"/>
                          <a:pt x="2558748" y="7617"/>
                          <a:pt x="2868140" y="0"/>
                        </a:cubicBezTo>
                        <a:cubicBezTo>
                          <a:pt x="3177532" y="-7617"/>
                          <a:pt x="3467796" y="3656"/>
                          <a:pt x="3674392" y="0"/>
                        </a:cubicBezTo>
                        <a:cubicBezTo>
                          <a:pt x="3880988" y="-3656"/>
                          <a:pt x="4101054" y="-15702"/>
                          <a:pt x="4480643" y="0"/>
                        </a:cubicBezTo>
                        <a:cubicBezTo>
                          <a:pt x="4860232" y="15702"/>
                          <a:pt x="4906779" y="-6670"/>
                          <a:pt x="5068810" y="0"/>
                        </a:cubicBezTo>
                        <a:cubicBezTo>
                          <a:pt x="5230841" y="6670"/>
                          <a:pt x="5495019" y="-21055"/>
                          <a:pt x="5802367" y="0"/>
                        </a:cubicBezTo>
                        <a:cubicBezTo>
                          <a:pt x="6109715" y="21055"/>
                          <a:pt x="6248383" y="9802"/>
                          <a:pt x="6463229" y="0"/>
                        </a:cubicBezTo>
                        <a:cubicBezTo>
                          <a:pt x="6678075" y="-9802"/>
                          <a:pt x="7063233" y="9440"/>
                          <a:pt x="7269480" y="0"/>
                        </a:cubicBezTo>
                        <a:cubicBezTo>
                          <a:pt x="7268794" y="7700"/>
                          <a:pt x="7268830" y="13442"/>
                          <a:pt x="7269480" y="18288"/>
                        </a:cubicBezTo>
                        <a:cubicBezTo>
                          <a:pt x="6950939" y="47121"/>
                          <a:pt x="6756956" y="13096"/>
                          <a:pt x="6608618" y="18288"/>
                        </a:cubicBezTo>
                        <a:cubicBezTo>
                          <a:pt x="6460280" y="23480"/>
                          <a:pt x="6230655" y="-1538"/>
                          <a:pt x="6020451" y="18288"/>
                        </a:cubicBezTo>
                        <a:cubicBezTo>
                          <a:pt x="5810247" y="38114"/>
                          <a:pt x="5619850" y="-10448"/>
                          <a:pt x="5432284" y="18288"/>
                        </a:cubicBezTo>
                        <a:cubicBezTo>
                          <a:pt x="5244718" y="47024"/>
                          <a:pt x="4984575" y="27926"/>
                          <a:pt x="4626033" y="18288"/>
                        </a:cubicBezTo>
                        <a:cubicBezTo>
                          <a:pt x="4267491" y="8650"/>
                          <a:pt x="4240108" y="40106"/>
                          <a:pt x="4110561" y="18288"/>
                        </a:cubicBezTo>
                        <a:cubicBezTo>
                          <a:pt x="3981014" y="-3530"/>
                          <a:pt x="3580293" y="41911"/>
                          <a:pt x="3377004" y="18288"/>
                        </a:cubicBezTo>
                        <a:cubicBezTo>
                          <a:pt x="3173715" y="-5335"/>
                          <a:pt x="3043404" y="10731"/>
                          <a:pt x="2934226" y="18288"/>
                        </a:cubicBezTo>
                        <a:cubicBezTo>
                          <a:pt x="2825048" y="25845"/>
                          <a:pt x="2427024" y="14732"/>
                          <a:pt x="2273365" y="18288"/>
                        </a:cubicBezTo>
                        <a:cubicBezTo>
                          <a:pt x="2119706" y="21844"/>
                          <a:pt x="1948744" y="43432"/>
                          <a:pt x="1757892" y="18288"/>
                        </a:cubicBezTo>
                        <a:cubicBezTo>
                          <a:pt x="1567040" y="-6856"/>
                          <a:pt x="1185958" y="10333"/>
                          <a:pt x="951641" y="18288"/>
                        </a:cubicBezTo>
                        <a:cubicBezTo>
                          <a:pt x="717324" y="26243"/>
                          <a:pt x="448990" y="-7235"/>
                          <a:pt x="0" y="18288"/>
                        </a:cubicBezTo>
                        <a:cubicBezTo>
                          <a:pt x="-4" y="9861"/>
                          <a:pt x="135" y="6082"/>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11C1F82-1D6A-E6FF-F2F0-B9A99B3E741F}"/>
              </a:ext>
            </a:extLst>
          </p:cNvPr>
          <p:cNvSpPr>
            <a:spLocks noGrp="1"/>
          </p:cNvSpPr>
          <p:nvPr>
            <p:ph idx="1"/>
          </p:nvPr>
        </p:nvSpPr>
        <p:spPr>
          <a:xfrm>
            <a:off x="628650" y="2004446"/>
            <a:ext cx="7886700" cy="4176897"/>
          </a:xfrm>
        </p:spPr>
        <p:txBody>
          <a:bodyPr>
            <a:normAutofit/>
          </a:bodyPr>
          <a:lstStyle/>
          <a:p>
            <a:pPr marL="0" indent="0" algn="ctr">
              <a:buNone/>
            </a:pPr>
            <a:r>
              <a:rPr lang="en-US" sz="3600" b="1" dirty="0">
                <a:latin typeface="Garamond" panose="02020404030301010803" pitchFamily="18" charset="0"/>
              </a:rPr>
              <a:t>Asa did </a:t>
            </a:r>
            <a:r>
              <a:rPr lang="en-US" sz="3600" b="1" i="1" dirty="0">
                <a:latin typeface="Garamond" panose="02020404030301010803" pitchFamily="18" charset="0"/>
              </a:rPr>
              <a:t>what</a:t>
            </a:r>
            <a:r>
              <a:rPr lang="en-US" sz="3600" b="1" dirty="0">
                <a:latin typeface="Garamond" panose="02020404030301010803" pitchFamily="18" charset="0"/>
              </a:rPr>
              <a:t>  </a:t>
            </a:r>
            <a:r>
              <a:rPr lang="en-US" sz="3600" b="1" i="1" dirty="0">
                <a:latin typeface="Garamond" panose="02020404030301010803" pitchFamily="18" charset="0"/>
              </a:rPr>
              <a:t>was</a:t>
            </a:r>
            <a:r>
              <a:rPr lang="en-US" sz="3600" b="1" dirty="0">
                <a:latin typeface="Garamond" panose="02020404030301010803" pitchFamily="18" charset="0"/>
              </a:rPr>
              <a:t> </a:t>
            </a:r>
            <a:r>
              <a:rPr lang="en-US" sz="3600" b="1" dirty="0">
                <a:solidFill>
                  <a:srgbClr val="FFFF00"/>
                </a:solidFill>
                <a:latin typeface="Garamond" panose="02020404030301010803" pitchFamily="18" charset="0"/>
              </a:rPr>
              <a:t>right in the eyes of the Lord</a:t>
            </a:r>
            <a:r>
              <a:rPr lang="en-US" sz="3600" b="1" dirty="0">
                <a:latin typeface="Garamond" panose="02020404030301010803" pitchFamily="18" charset="0"/>
              </a:rPr>
              <a:t>, as </a:t>
            </a:r>
            <a:r>
              <a:rPr lang="en-US" sz="3600" b="1" i="1" dirty="0">
                <a:latin typeface="Garamond" panose="02020404030301010803" pitchFamily="18" charset="0"/>
              </a:rPr>
              <a:t>did</a:t>
            </a:r>
            <a:r>
              <a:rPr lang="en-US" sz="3600" b="1" dirty="0">
                <a:latin typeface="Garamond" panose="02020404030301010803" pitchFamily="18" charset="0"/>
              </a:rPr>
              <a:t> his father David. </a:t>
            </a:r>
            <a:r>
              <a:rPr lang="en-US" b="1" dirty="0">
                <a:latin typeface="Garamond" panose="02020404030301010803" pitchFamily="18" charset="0"/>
              </a:rPr>
              <a:t>12 </a:t>
            </a:r>
            <a:r>
              <a:rPr lang="en-US" sz="3600" b="1" dirty="0">
                <a:latin typeface="Garamond" panose="02020404030301010803" pitchFamily="18" charset="0"/>
              </a:rPr>
              <a:t>And he </a:t>
            </a:r>
            <a:r>
              <a:rPr lang="en-US" sz="3600" b="1" dirty="0">
                <a:solidFill>
                  <a:srgbClr val="FFFF00"/>
                </a:solidFill>
                <a:latin typeface="Garamond" panose="02020404030301010803" pitchFamily="18" charset="0"/>
              </a:rPr>
              <a:t>banished the perverted persons from the land</a:t>
            </a:r>
            <a:r>
              <a:rPr lang="en-US" sz="3600" b="1" dirty="0">
                <a:latin typeface="Garamond" panose="02020404030301010803" pitchFamily="18" charset="0"/>
              </a:rPr>
              <a:t>, and removed all the idols that his fathers had made.</a:t>
            </a:r>
          </a:p>
          <a:p>
            <a:pPr marL="0" indent="0" algn="ctr">
              <a:buNone/>
            </a:pPr>
            <a:r>
              <a:rPr lang="en-US" sz="3600" b="1" dirty="0">
                <a:latin typeface="Garamond" panose="02020404030301010803" pitchFamily="18" charset="0"/>
              </a:rPr>
              <a:t>1 Kings 15:11-12</a:t>
            </a:r>
          </a:p>
          <a:p>
            <a:pPr marL="0" indent="0" algn="ctr">
              <a:buNone/>
            </a:pPr>
            <a:r>
              <a:rPr lang="en-US" sz="3600" b="1" dirty="0">
                <a:latin typeface="Garamond" panose="02020404030301010803" pitchFamily="18" charset="0"/>
              </a:rPr>
              <a:t>(NKJV)</a:t>
            </a:r>
          </a:p>
          <a:p>
            <a:endParaRPr lang="en-US" sz="1900" dirty="0">
              <a:solidFill>
                <a:srgbClr val="FFFFFF"/>
              </a:solidFill>
            </a:endParaRPr>
          </a:p>
        </p:txBody>
      </p:sp>
    </p:spTree>
    <p:extLst>
      <p:ext uri="{BB962C8B-B14F-4D97-AF65-F5344CB8AC3E}">
        <p14:creationId xmlns:p14="http://schemas.microsoft.com/office/powerpoint/2010/main" val="75963900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50" name="Picture 2" descr="Bible Background Powerpoint posted by Sarah Anderson">
            <a:extLst>
              <a:ext uri="{FF2B5EF4-FFF2-40B4-BE49-F238E27FC236}">
                <a16:creationId xmlns:a16="http://schemas.microsoft.com/office/drawing/2014/main" id="{082CB32A-B543-8676-83C1-25ECA729AA63}"/>
              </a:ext>
            </a:extLst>
          </p:cNvPr>
          <p:cNvPicPr>
            <a:picLocks noChangeAspect="1" noChangeArrowheads="1"/>
          </p:cNvPicPr>
          <p:nvPr/>
        </p:nvPicPr>
        <p:blipFill rotWithShape="1">
          <a:blip r:embed="rId2">
            <a:alphaModFix amt="40000"/>
            <a:extLst>
              <a:ext uri="{28A0092B-C50C-407E-A947-70E740481C1C}">
                <a14:useLocalDpi xmlns:a14="http://schemas.microsoft.com/office/drawing/2010/main" val="0"/>
              </a:ext>
            </a:extLst>
          </a:blip>
          <a:src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D86C004-DD8A-818A-7FA9-A0F8E4B2182B}"/>
              </a:ext>
            </a:extLst>
          </p:cNvPr>
          <p:cNvSpPr>
            <a:spLocks noGrp="1"/>
          </p:cNvSpPr>
          <p:nvPr>
            <p:ph type="title"/>
          </p:nvPr>
        </p:nvSpPr>
        <p:spPr>
          <a:xfrm>
            <a:off x="628650" y="365125"/>
            <a:ext cx="7886700" cy="1325563"/>
          </a:xfrm>
        </p:spPr>
        <p:txBody>
          <a:bodyPr>
            <a:normAutofit/>
          </a:bodyPr>
          <a:lstStyle/>
          <a:p>
            <a:r>
              <a:rPr lang="en-US" sz="4700" b="1" dirty="0">
                <a:solidFill>
                  <a:srgbClr val="FFFFFF"/>
                </a:solidFill>
                <a:latin typeface="Garamond" panose="02020404030301010803" pitchFamily="18" charset="0"/>
              </a:rPr>
              <a:t>God’s View of Homosexuality</a:t>
            </a:r>
          </a:p>
        </p:txBody>
      </p:sp>
      <p:sp>
        <p:nvSpPr>
          <p:cNvPr id="2057"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799" y="1681544"/>
            <a:ext cx="7269480" cy="18288"/>
          </a:xfrm>
          <a:custGeom>
            <a:avLst/>
            <a:gdLst>
              <a:gd name="connsiteX0" fmla="*/ 0 w 7269480"/>
              <a:gd name="connsiteY0" fmla="*/ 0 h 18288"/>
              <a:gd name="connsiteX1" fmla="*/ 733557 w 7269480"/>
              <a:gd name="connsiteY1" fmla="*/ 0 h 18288"/>
              <a:gd name="connsiteX2" fmla="*/ 1249029 w 7269480"/>
              <a:gd name="connsiteY2" fmla="*/ 0 h 18288"/>
              <a:gd name="connsiteX3" fmla="*/ 1764501 w 7269480"/>
              <a:gd name="connsiteY3" fmla="*/ 0 h 18288"/>
              <a:gd name="connsiteX4" fmla="*/ 2207278 w 7269480"/>
              <a:gd name="connsiteY4" fmla="*/ 0 h 18288"/>
              <a:gd name="connsiteX5" fmla="*/ 3013530 w 7269480"/>
              <a:gd name="connsiteY5" fmla="*/ 0 h 18288"/>
              <a:gd name="connsiteX6" fmla="*/ 3819781 w 7269480"/>
              <a:gd name="connsiteY6" fmla="*/ 0 h 18288"/>
              <a:gd name="connsiteX7" fmla="*/ 4626033 w 7269480"/>
              <a:gd name="connsiteY7" fmla="*/ 0 h 18288"/>
              <a:gd name="connsiteX8" fmla="*/ 5068810 w 7269480"/>
              <a:gd name="connsiteY8" fmla="*/ 0 h 18288"/>
              <a:gd name="connsiteX9" fmla="*/ 5656977 w 7269480"/>
              <a:gd name="connsiteY9" fmla="*/ 0 h 18288"/>
              <a:gd name="connsiteX10" fmla="*/ 6099755 w 7269480"/>
              <a:gd name="connsiteY10" fmla="*/ 0 h 18288"/>
              <a:gd name="connsiteX11" fmla="*/ 7269480 w 7269480"/>
              <a:gd name="connsiteY11" fmla="*/ 0 h 18288"/>
              <a:gd name="connsiteX12" fmla="*/ 7269480 w 7269480"/>
              <a:gd name="connsiteY12" fmla="*/ 18288 h 18288"/>
              <a:gd name="connsiteX13" fmla="*/ 6463229 w 7269480"/>
              <a:gd name="connsiteY13" fmla="*/ 18288 h 18288"/>
              <a:gd name="connsiteX14" fmla="*/ 6020451 w 7269480"/>
              <a:gd name="connsiteY14" fmla="*/ 18288 h 18288"/>
              <a:gd name="connsiteX15" fmla="*/ 5504979 w 7269480"/>
              <a:gd name="connsiteY15" fmla="*/ 18288 h 18288"/>
              <a:gd name="connsiteX16" fmla="*/ 4989507 w 7269480"/>
              <a:gd name="connsiteY16" fmla="*/ 18288 h 18288"/>
              <a:gd name="connsiteX17" fmla="*/ 4474035 w 7269480"/>
              <a:gd name="connsiteY17" fmla="*/ 18288 h 18288"/>
              <a:gd name="connsiteX18" fmla="*/ 3958562 w 7269480"/>
              <a:gd name="connsiteY18" fmla="*/ 18288 h 18288"/>
              <a:gd name="connsiteX19" fmla="*/ 3443090 w 7269480"/>
              <a:gd name="connsiteY19" fmla="*/ 18288 h 18288"/>
              <a:gd name="connsiteX20" fmla="*/ 2709533 w 7269480"/>
              <a:gd name="connsiteY20" fmla="*/ 18288 h 18288"/>
              <a:gd name="connsiteX21" fmla="*/ 2194061 w 7269480"/>
              <a:gd name="connsiteY21" fmla="*/ 18288 h 18288"/>
              <a:gd name="connsiteX22" fmla="*/ 1751284 w 7269480"/>
              <a:gd name="connsiteY22" fmla="*/ 18288 h 18288"/>
              <a:gd name="connsiteX23" fmla="*/ 1163117 w 7269480"/>
              <a:gd name="connsiteY23" fmla="*/ 18288 h 18288"/>
              <a:gd name="connsiteX24" fmla="*/ 0 w 7269480"/>
              <a:gd name="connsiteY24" fmla="*/ 18288 h 18288"/>
              <a:gd name="connsiteX25" fmla="*/ 0 w 7269480"/>
              <a:gd name="connsiteY25" fmla="*/ 0 h 18288"/>
              <a:gd name="connsiteX0" fmla="*/ 0 w 7269480"/>
              <a:gd name="connsiteY0" fmla="*/ 0 h 18288"/>
              <a:gd name="connsiteX1" fmla="*/ 515472 w 7269480"/>
              <a:gd name="connsiteY1" fmla="*/ 0 h 18288"/>
              <a:gd name="connsiteX2" fmla="*/ 958250 w 7269480"/>
              <a:gd name="connsiteY2" fmla="*/ 0 h 18288"/>
              <a:gd name="connsiteX3" fmla="*/ 1473722 w 7269480"/>
              <a:gd name="connsiteY3" fmla="*/ 0 h 18288"/>
              <a:gd name="connsiteX4" fmla="*/ 2134584 w 7269480"/>
              <a:gd name="connsiteY4" fmla="*/ 0 h 18288"/>
              <a:gd name="connsiteX5" fmla="*/ 2868140 w 7269480"/>
              <a:gd name="connsiteY5" fmla="*/ 0 h 18288"/>
              <a:gd name="connsiteX6" fmla="*/ 3674392 w 7269480"/>
              <a:gd name="connsiteY6" fmla="*/ 0 h 18288"/>
              <a:gd name="connsiteX7" fmla="*/ 4480643 w 7269480"/>
              <a:gd name="connsiteY7" fmla="*/ 0 h 18288"/>
              <a:gd name="connsiteX8" fmla="*/ 5068810 w 7269480"/>
              <a:gd name="connsiteY8" fmla="*/ 0 h 18288"/>
              <a:gd name="connsiteX9" fmla="*/ 5802367 w 7269480"/>
              <a:gd name="connsiteY9" fmla="*/ 0 h 18288"/>
              <a:gd name="connsiteX10" fmla="*/ 6463229 w 7269480"/>
              <a:gd name="connsiteY10" fmla="*/ 0 h 18288"/>
              <a:gd name="connsiteX11" fmla="*/ 7269480 w 7269480"/>
              <a:gd name="connsiteY11" fmla="*/ 0 h 18288"/>
              <a:gd name="connsiteX12" fmla="*/ 7269480 w 7269480"/>
              <a:gd name="connsiteY12" fmla="*/ 18288 h 18288"/>
              <a:gd name="connsiteX13" fmla="*/ 6608618 w 7269480"/>
              <a:gd name="connsiteY13" fmla="*/ 18288 h 18288"/>
              <a:gd name="connsiteX14" fmla="*/ 6020451 w 7269480"/>
              <a:gd name="connsiteY14" fmla="*/ 18288 h 18288"/>
              <a:gd name="connsiteX15" fmla="*/ 5432284 w 7269480"/>
              <a:gd name="connsiteY15" fmla="*/ 18288 h 18288"/>
              <a:gd name="connsiteX16" fmla="*/ 4626033 w 7269480"/>
              <a:gd name="connsiteY16" fmla="*/ 18288 h 18288"/>
              <a:gd name="connsiteX17" fmla="*/ 4110561 w 7269480"/>
              <a:gd name="connsiteY17" fmla="*/ 18288 h 18288"/>
              <a:gd name="connsiteX18" fmla="*/ 3377004 w 7269480"/>
              <a:gd name="connsiteY18" fmla="*/ 18288 h 18288"/>
              <a:gd name="connsiteX19" fmla="*/ 2934226 w 7269480"/>
              <a:gd name="connsiteY19" fmla="*/ 18288 h 18288"/>
              <a:gd name="connsiteX20" fmla="*/ 2273365 w 7269480"/>
              <a:gd name="connsiteY20" fmla="*/ 18288 h 18288"/>
              <a:gd name="connsiteX21" fmla="*/ 1757892 w 7269480"/>
              <a:gd name="connsiteY21" fmla="*/ 18288 h 18288"/>
              <a:gd name="connsiteX22" fmla="*/ 951641 w 7269480"/>
              <a:gd name="connsiteY22" fmla="*/ 18288 h 18288"/>
              <a:gd name="connsiteX23" fmla="*/ 0 w 7269480"/>
              <a:gd name="connsiteY23" fmla="*/ 18288 h 18288"/>
              <a:gd name="connsiteX24" fmla="*/ 0 w 7269480"/>
              <a:gd name="connsiteY2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269480" h="18288" fill="none" extrusionOk="0">
                <a:moveTo>
                  <a:pt x="0" y="0"/>
                </a:moveTo>
                <a:cubicBezTo>
                  <a:pt x="235128" y="3132"/>
                  <a:pt x="451867" y="39303"/>
                  <a:pt x="733557" y="0"/>
                </a:cubicBezTo>
                <a:cubicBezTo>
                  <a:pt x="1041917" y="-26384"/>
                  <a:pt x="1017903" y="-18696"/>
                  <a:pt x="1249029" y="0"/>
                </a:cubicBezTo>
                <a:cubicBezTo>
                  <a:pt x="1467178" y="31708"/>
                  <a:pt x="1662247" y="41118"/>
                  <a:pt x="1764501" y="0"/>
                </a:cubicBezTo>
                <a:cubicBezTo>
                  <a:pt x="1900779" y="-6870"/>
                  <a:pt x="2072991" y="-25341"/>
                  <a:pt x="2207278" y="0"/>
                </a:cubicBezTo>
                <a:cubicBezTo>
                  <a:pt x="2265877" y="34574"/>
                  <a:pt x="2632620" y="104781"/>
                  <a:pt x="3013530" y="0"/>
                </a:cubicBezTo>
                <a:cubicBezTo>
                  <a:pt x="3334490" y="-59163"/>
                  <a:pt x="3475301" y="47386"/>
                  <a:pt x="3819781" y="0"/>
                </a:cubicBezTo>
                <a:cubicBezTo>
                  <a:pt x="4196358" y="-37804"/>
                  <a:pt x="4303513" y="-11131"/>
                  <a:pt x="4626033" y="0"/>
                </a:cubicBezTo>
                <a:cubicBezTo>
                  <a:pt x="4934787" y="29249"/>
                  <a:pt x="4944754" y="17065"/>
                  <a:pt x="5068810" y="0"/>
                </a:cubicBezTo>
                <a:cubicBezTo>
                  <a:pt x="5209508" y="-19562"/>
                  <a:pt x="5356206" y="22850"/>
                  <a:pt x="5656977" y="0"/>
                </a:cubicBezTo>
                <a:cubicBezTo>
                  <a:pt x="5941315" y="13558"/>
                  <a:pt x="5903828" y="-18462"/>
                  <a:pt x="6099755" y="0"/>
                </a:cubicBezTo>
                <a:cubicBezTo>
                  <a:pt x="6314513" y="-31302"/>
                  <a:pt x="6960022" y="-11355"/>
                  <a:pt x="7269480" y="0"/>
                </a:cubicBezTo>
                <a:cubicBezTo>
                  <a:pt x="7269107" y="8892"/>
                  <a:pt x="7269891" y="12971"/>
                  <a:pt x="7269480" y="18288"/>
                </a:cubicBezTo>
                <a:cubicBezTo>
                  <a:pt x="7069773" y="63254"/>
                  <a:pt x="6761614" y="96"/>
                  <a:pt x="6463229" y="18288"/>
                </a:cubicBezTo>
                <a:cubicBezTo>
                  <a:pt x="6176137" y="29304"/>
                  <a:pt x="6202734" y="42678"/>
                  <a:pt x="6020451" y="18288"/>
                </a:cubicBezTo>
                <a:cubicBezTo>
                  <a:pt x="5818836" y="4777"/>
                  <a:pt x="5721727" y="-10784"/>
                  <a:pt x="5504979" y="18288"/>
                </a:cubicBezTo>
                <a:cubicBezTo>
                  <a:pt x="5326805" y="68107"/>
                  <a:pt x="5197747" y="9507"/>
                  <a:pt x="4989507" y="18288"/>
                </a:cubicBezTo>
                <a:cubicBezTo>
                  <a:pt x="4763009" y="43859"/>
                  <a:pt x="4639415" y="27730"/>
                  <a:pt x="4474035" y="18288"/>
                </a:cubicBezTo>
                <a:cubicBezTo>
                  <a:pt x="4344126" y="-11044"/>
                  <a:pt x="4109566" y="23406"/>
                  <a:pt x="3958562" y="18288"/>
                </a:cubicBezTo>
                <a:cubicBezTo>
                  <a:pt x="3798316" y="26645"/>
                  <a:pt x="3645649" y="23666"/>
                  <a:pt x="3443090" y="18288"/>
                </a:cubicBezTo>
                <a:cubicBezTo>
                  <a:pt x="3244219" y="28660"/>
                  <a:pt x="3102677" y="4915"/>
                  <a:pt x="2709533" y="18288"/>
                </a:cubicBezTo>
                <a:cubicBezTo>
                  <a:pt x="2353187" y="42124"/>
                  <a:pt x="2422678" y="48861"/>
                  <a:pt x="2194061" y="18288"/>
                </a:cubicBezTo>
                <a:cubicBezTo>
                  <a:pt x="1953278" y="7529"/>
                  <a:pt x="1876545" y="25727"/>
                  <a:pt x="1751284" y="18288"/>
                </a:cubicBezTo>
                <a:cubicBezTo>
                  <a:pt x="1616404" y="7186"/>
                  <a:pt x="1467166" y="48303"/>
                  <a:pt x="1163117" y="18288"/>
                </a:cubicBezTo>
                <a:cubicBezTo>
                  <a:pt x="832308" y="-22338"/>
                  <a:pt x="531097" y="-29235"/>
                  <a:pt x="0" y="18288"/>
                </a:cubicBezTo>
                <a:cubicBezTo>
                  <a:pt x="-54" y="11431"/>
                  <a:pt x="328" y="6853"/>
                  <a:pt x="0" y="0"/>
                </a:cubicBezTo>
                <a:close/>
              </a:path>
              <a:path w="7269480" h="18288" stroke="0" extrusionOk="0">
                <a:moveTo>
                  <a:pt x="0" y="0"/>
                </a:moveTo>
                <a:cubicBezTo>
                  <a:pt x="93677" y="-40520"/>
                  <a:pt x="343551" y="-20764"/>
                  <a:pt x="515472" y="0"/>
                </a:cubicBezTo>
                <a:cubicBezTo>
                  <a:pt x="661472" y="33485"/>
                  <a:pt x="738086" y="-8485"/>
                  <a:pt x="958250" y="0"/>
                </a:cubicBezTo>
                <a:cubicBezTo>
                  <a:pt x="1185804" y="12649"/>
                  <a:pt x="1301342" y="10087"/>
                  <a:pt x="1473722" y="0"/>
                </a:cubicBezTo>
                <a:cubicBezTo>
                  <a:pt x="1636492" y="23566"/>
                  <a:pt x="2004928" y="1595"/>
                  <a:pt x="2134584" y="0"/>
                </a:cubicBezTo>
                <a:cubicBezTo>
                  <a:pt x="2293863" y="-51652"/>
                  <a:pt x="2549409" y="31237"/>
                  <a:pt x="2868140" y="0"/>
                </a:cubicBezTo>
                <a:cubicBezTo>
                  <a:pt x="3128066" y="-19431"/>
                  <a:pt x="3471315" y="36471"/>
                  <a:pt x="3674392" y="0"/>
                </a:cubicBezTo>
                <a:cubicBezTo>
                  <a:pt x="3867736" y="26529"/>
                  <a:pt x="4121894" y="-13345"/>
                  <a:pt x="4480643" y="0"/>
                </a:cubicBezTo>
                <a:cubicBezTo>
                  <a:pt x="4861667" y="10265"/>
                  <a:pt x="4904111" y="1116"/>
                  <a:pt x="5068810" y="0"/>
                </a:cubicBezTo>
                <a:cubicBezTo>
                  <a:pt x="5254525" y="48544"/>
                  <a:pt x="5489794" y="-47731"/>
                  <a:pt x="5802367" y="0"/>
                </a:cubicBezTo>
                <a:cubicBezTo>
                  <a:pt x="6112570" y="36047"/>
                  <a:pt x="6247610" y="16030"/>
                  <a:pt x="6463229" y="0"/>
                </a:cubicBezTo>
                <a:cubicBezTo>
                  <a:pt x="6699726" y="8242"/>
                  <a:pt x="7085980" y="17508"/>
                  <a:pt x="7269480" y="0"/>
                </a:cubicBezTo>
                <a:cubicBezTo>
                  <a:pt x="7268407" y="8397"/>
                  <a:pt x="7268853" y="13314"/>
                  <a:pt x="7269480" y="18288"/>
                </a:cubicBezTo>
                <a:cubicBezTo>
                  <a:pt x="6934530" y="64734"/>
                  <a:pt x="6753912" y="-12848"/>
                  <a:pt x="6608618" y="18288"/>
                </a:cubicBezTo>
                <a:cubicBezTo>
                  <a:pt x="6499813" y="47415"/>
                  <a:pt x="6197442" y="-16113"/>
                  <a:pt x="6020451" y="18288"/>
                </a:cubicBezTo>
                <a:cubicBezTo>
                  <a:pt x="5845458" y="6562"/>
                  <a:pt x="5619316" y="-2364"/>
                  <a:pt x="5432284" y="18288"/>
                </a:cubicBezTo>
                <a:cubicBezTo>
                  <a:pt x="5232831" y="32495"/>
                  <a:pt x="5026244" y="57062"/>
                  <a:pt x="4626033" y="18288"/>
                </a:cubicBezTo>
                <a:cubicBezTo>
                  <a:pt x="4266016" y="14485"/>
                  <a:pt x="4244313" y="45809"/>
                  <a:pt x="4110561" y="18288"/>
                </a:cubicBezTo>
                <a:cubicBezTo>
                  <a:pt x="4000841" y="-45488"/>
                  <a:pt x="3590021" y="47044"/>
                  <a:pt x="3377004" y="18288"/>
                </a:cubicBezTo>
                <a:cubicBezTo>
                  <a:pt x="3189406" y="-19008"/>
                  <a:pt x="3038882" y="18056"/>
                  <a:pt x="2934226" y="18288"/>
                </a:cubicBezTo>
                <a:cubicBezTo>
                  <a:pt x="2810088" y="27476"/>
                  <a:pt x="2427832" y="22666"/>
                  <a:pt x="2273365" y="18288"/>
                </a:cubicBezTo>
                <a:cubicBezTo>
                  <a:pt x="2144728" y="11512"/>
                  <a:pt x="1941682" y="42792"/>
                  <a:pt x="1757892" y="18288"/>
                </a:cubicBezTo>
                <a:cubicBezTo>
                  <a:pt x="1511007" y="-9843"/>
                  <a:pt x="1148878" y="54983"/>
                  <a:pt x="951641" y="18288"/>
                </a:cubicBezTo>
                <a:cubicBezTo>
                  <a:pt x="725680" y="24064"/>
                  <a:pt x="440160" y="2088"/>
                  <a:pt x="0" y="18288"/>
                </a:cubicBezTo>
                <a:cubicBezTo>
                  <a:pt x="-800" y="9936"/>
                  <a:pt x="-297" y="5558"/>
                  <a:pt x="0" y="0"/>
                </a:cubicBezTo>
                <a:close/>
              </a:path>
              <a:path w="7269480" h="18288" fill="none" stroke="0" extrusionOk="0">
                <a:moveTo>
                  <a:pt x="0" y="0"/>
                </a:moveTo>
                <a:cubicBezTo>
                  <a:pt x="209523" y="-14416"/>
                  <a:pt x="402010" y="-4792"/>
                  <a:pt x="733557" y="0"/>
                </a:cubicBezTo>
                <a:cubicBezTo>
                  <a:pt x="1032265" y="-28108"/>
                  <a:pt x="1014845" y="-17933"/>
                  <a:pt x="1249029" y="0"/>
                </a:cubicBezTo>
                <a:cubicBezTo>
                  <a:pt x="1501995" y="8229"/>
                  <a:pt x="1629565" y="32396"/>
                  <a:pt x="1764501" y="0"/>
                </a:cubicBezTo>
                <a:cubicBezTo>
                  <a:pt x="1902554" y="-12694"/>
                  <a:pt x="2091757" y="-1413"/>
                  <a:pt x="2207278" y="0"/>
                </a:cubicBezTo>
                <a:cubicBezTo>
                  <a:pt x="2377281" y="28761"/>
                  <a:pt x="2680286" y="12469"/>
                  <a:pt x="3013530" y="0"/>
                </a:cubicBezTo>
                <a:cubicBezTo>
                  <a:pt x="3343102" y="-43660"/>
                  <a:pt x="3471083" y="58142"/>
                  <a:pt x="3819781" y="0"/>
                </a:cubicBezTo>
                <a:cubicBezTo>
                  <a:pt x="4189628" y="-30732"/>
                  <a:pt x="4315047" y="-34014"/>
                  <a:pt x="4626033" y="0"/>
                </a:cubicBezTo>
                <a:cubicBezTo>
                  <a:pt x="4932086" y="31993"/>
                  <a:pt x="4945270" y="14458"/>
                  <a:pt x="5068810" y="0"/>
                </a:cubicBezTo>
                <a:cubicBezTo>
                  <a:pt x="5214603" y="-51908"/>
                  <a:pt x="5356876" y="-32809"/>
                  <a:pt x="5656977" y="0"/>
                </a:cubicBezTo>
                <a:cubicBezTo>
                  <a:pt x="5935525" y="14193"/>
                  <a:pt x="5915508" y="-16541"/>
                  <a:pt x="6099755" y="0"/>
                </a:cubicBezTo>
                <a:cubicBezTo>
                  <a:pt x="6309893" y="27674"/>
                  <a:pt x="6875179" y="-39234"/>
                  <a:pt x="7269480" y="0"/>
                </a:cubicBezTo>
                <a:cubicBezTo>
                  <a:pt x="7269535" y="7937"/>
                  <a:pt x="7269706" y="13453"/>
                  <a:pt x="7269480" y="18288"/>
                </a:cubicBezTo>
                <a:cubicBezTo>
                  <a:pt x="7044177" y="41905"/>
                  <a:pt x="6762247" y="41916"/>
                  <a:pt x="6463229" y="18288"/>
                </a:cubicBezTo>
                <a:cubicBezTo>
                  <a:pt x="6176969" y="21616"/>
                  <a:pt x="6204882" y="31832"/>
                  <a:pt x="6020451" y="18288"/>
                </a:cubicBezTo>
                <a:cubicBezTo>
                  <a:pt x="5822541" y="-36494"/>
                  <a:pt x="5694440" y="-32839"/>
                  <a:pt x="5504979" y="18288"/>
                </a:cubicBezTo>
                <a:cubicBezTo>
                  <a:pt x="5319094" y="11473"/>
                  <a:pt x="5180317" y="9858"/>
                  <a:pt x="4989507" y="18288"/>
                </a:cubicBezTo>
                <a:cubicBezTo>
                  <a:pt x="4780362" y="44091"/>
                  <a:pt x="4602675" y="3603"/>
                  <a:pt x="4474035" y="18288"/>
                </a:cubicBezTo>
                <a:cubicBezTo>
                  <a:pt x="4332392" y="3956"/>
                  <a:pt x="4096107" y="22562"/>
                  <a:pt x="3958562" y="18288"/>
                </a:cubicBezTo>
                <a:cubicBezTo>
                  <a:pt x="3818758" y="669"/>
                  <a:pt x="3643861" y="-6459"/>
                  <a:pt x="3443090" y="18288"/>
                </a:cubicBezTo>
                <a:cubicBezTo>
                  <a:pt x="3229160" y="19421"/>
                  <a:pt x="3057515" y="-11242"/>
                  <a:pt x="2709533" y="18288"/>
                </a:cubicBezTo>
                <a:cubicBezTo>
                  <a:pt x="2360517" y="19044"/>
                  <a:pt x="2430273" y="18555"/>
                  <a:pt x="2194061" y="18288"/>
                </a:cubicBezTo>
                <a:cubicBezTo>
                  <a:pt x="1969669" y="-6632"/>
                  <a:pt x="1875262" y="24681"/>
                  <a:pt x="1751284" y="18288"/>
                </a:cubicBezTo>
                <a:cubicBezTo>
                  <a:pt x="1633556" y="5880"/>
                  <a:pt x="1431507" y="32395"/>
                  <a:pt x="1163117" y="18288"/>
                </a:cubicBezTo>
                <a:cubicBezTo>
                  <a:pt x="851599" y="26580"/>
                  <a:pt x="584809" y="26107"/>
                  <a:pt x="0" y="18288"/>
                </a:cubicBezTo>
                <a:cubicBezTo>
                  <a:pt x="30" y="10354"/>
                  <a:pt x="1368" y="7056"/>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custGeom>
                    <a:avLst/>
                    <a:gdLst>
                      <a:gd name="connsiteX0" fmla="*/ 0 w 7269480"/>
                      <a:gd name="connsiteY0" fmla="*/ 0 h 18288"/>
                      <a:gd name="connsiteX1" fmla="*/ 733557 w 7269480"/>
                      <a:gd name="connsiteY1" fmla="*/ 0 h 18288"/>
                      <a:gd name="connsiteX2" fmla="*/ 1249029 w 7269480"/>
                      <a:gd name="connsiteY2" fmla="*/ 0 h 18288"/>
                      <a:gd name="connsiteX3" fmla="*/ 1764501 w 7269480"/>
                      <a:gd name="connsiteY3" fmla="*/ 0 h 18288"/>
                      <a:gd name="connsiteX4" fmla="*/ 2207278 w 7269480"/>
                      <a:gd name="connsiteY4" fmla="*/ 0 h 18288"/>
                      <a:gd name="connsiteX5" fmla="*/ 3013530 w 7269480"/>
                      <a:gd name="connsiteY5" fmla="*/ 0 h 18288"/>
                      <a:gd name="connsiteX6" fmla="*/ 3819781 w 7269480"/>
                      <a:gd name="connsiteY6" fmla="*/ 0 h 18288"/>
                      <a:gd name="connsiteX7" fmla="*/ 4626033 w 7269480"/>
                      <a:gd name="connsiteY7" fmla="*/ 0 h 18288"/>
                      <a:gd name="connsiteX8" fmla="*/ 5068810 w 7269480"/>
                      <a:gd name="connsiteY8" fmla="*/ 0 h 18288"/>
                      <a:gd name="connsiteX9" fmla="*/ 5656977 w 7269480"/>
                      <a:gd name="connsiteY9" fmla="*/ 0 h 18288"/>
                      <a:gd name="connsiteX10" fmla="*/ 6099755 w 7269480"/>
                      <a:gd name="connsiteY10" fmla="*/ 0 h 18288"/>
                      <a:gd name="connsiteX11" fmla="*/ 7269480 w 7269480"/>
                      <a:gd name="connsiteY11" fmla="*/ 0 h 18288"/>
                      <a:gd name="connsiteX12" fmla="*/ 7269480 w 7269480"/>
                      <a:gd name="connsiteY12" fmla="*/ 18288 h 18288"/>
                      <a:gd name="connsiteX13" fmla="*/ 6463229 w 7269480"/>
                      <a:gd name="connsiteY13" fmla="*/ 18288 h 18288"/>
                      <a:gd name="connsiteX14" fmla="*/ 6020451 w 7269480"/>
                      <a:gd name="connsiteY14" fmla="*/ 18288 h 18288"/>
                      <a:gd name="connsiteX15" fmla="*/ 5504979 w 7269480"/>
                      <a:gd name="connsiteY15" fmla="*/ 18288 h 18288"/>
                      <a:gd name="connsiteX16" fmla="*/ 4989507 w 7269480"/>
                      <a:gd name="connsiteY16" fmla="*/ 18288 h 18288"/>
                      <a:gd name="connsiteX17" fmla="*/ 4474035 w 7269480"/>
                      <a:gd name="connsiteY17" fmla="*/ 18288 h 18288"/>
                      <a:gd name="connsiteX18" fmla="*/ 3958562 w 7269480"/>
                      <a:gd name="connsiteY18" fmla="*/ 18288 h 18288"/>
                      <a:gd name="connsiteX19" fmla="*/ 3443090 w 7269480"/>
                      <a:gd name="connsiteY19" fmla="*/ 18288 h 18288"/>
                      <a:gd name="connsiteX20" fmla="*/ 2709533 w 7269480"/>
                      <a:gd name="connsiteY20" fmla="*/ 18288 h 18288"/>
                      <a:gd name="connsiteX21" fmla="*/ 2194061 w 7269480"/>
                      <a:gd name="connsiteY21" fmla="*/ 18288 h 18288"/>
                      <a:gd name="connsiteX22" fmla="*/ 1751284 w 7269480"/>
                      <a:gd name="connsiteY22" fmla="*/ 18288 h 18288"/>
                      <a:gd name="connsiteX23" fmla="*/ 1163117 w 7269480"/>
                      <a:gd name="connsiteY23" fmla="*/ 18288 h 18288"/>
                      <a:gd name="connsiteX24" fmla="*/ 0 w 7269480"/>
                      <a:gd name="connsiteY24" fmla="*/ 18288 h 18288"/>
                      <a:gd name="connsiteX25" fmla="*/ 0 w 7269480"/>
                      <a:gd name="connsiteY2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69480" h="18288" fill="none" extrusionOk="0">
                        <a:moveTo>
                          <a:pt x="0" y="0"/>
                        </a:moveTo>
                        <a:cubicBezTo>
                          <a:pt x="252138" y="-34015"/>
                          <a:pt x="430162" y="27723"/>
                          <a:pt x="733557" y="0"/>
                        </a:cubicBezTo>
                        <a:cubicBezTo>
                          <a:pt x="1036952" y="-27723"/>
                          <a:pt x="1017222" y="-19248"/>
                          <a:pt x="1249029" y="0"/>
                        </a:cubicBezTo>
                        <a:cubicBezTo>
                          <a:pt x="1480836" y="19248"/>
                          <a:pt x="1642747" y="25626"/>
                          <a:pt x="1764501" y="0"/>
                        </a:cubicBezTo>
                        <a:cubicBezTo>
                          <a:pt x="1886255" y="-25626"/>
                          <a:pt x="2079425" y="-7842"/>
                          <a:pt x="2207278" y="0"/>
                        </a:cubicBezTo>
                        <a:cubicBezTo>
                          <a:pt x="2335131" y="7842"/>
                          <a:pt x="2681832" y="37713"/>
                          <a:pt x="3013530" y="0"/>
                        </a:cubicBezTo>
                        <a:cubicBezTo>
                          <a:pt x="3345228" y="-37713"/>
                          <a:pt x="3481883" y="38779"/>
                          <a:pt x="3819781" y="0"/>
                        </a:cubicBezTo>
                        <a:cubicBezTo>
                          <a:pt x="4157679" y="-38779"/>
                          <a:pt x="4319607" y="-32632"/>
                          <a:pt x="4626033" y="0"/>
                        </a:cubicBezTo>
                        <a:cubicBezTo>
                          <a:pt x="4932459" y="32632"/>
                          <a:pt x="4944182" y="17568"/>
                          <a:pt x="5068810" y="0"/>
                        </a:cubicBezTo>
                        <a:cubicBezTo>
                          <a:pt x="5193438" y="-17568"/>
                          <a:pt x="5378174" y="-16107"/>
                          <a:pt x="5656977" y="0"/>
                        </a:cubicBezTo>
                        <a:cubicBezTo>
                          <a:pt x="5935780" y="16107"/>
                          <a:pt x="5910190" y="-15070"/>
                          <a:pt x="6099755" y="0"/>
                        </a:cubicBezTo>
                        <a:cubicBezTo>
                          <a:pt x="6289320" y="15070"/>
                          <a:pt x="6900837" y="-32203"/>
                          <a:pt x="7269480" y="0"/>
                        </a:cubicBezTo>
                        <a:cubicBezTo>
                          <a:pt x="7268614" y="7958"/>
                          <a:pt x="7270034" y="12943"/>
                          <a:pt x="7269480" y="18288"/>
                        </a:cubicBezTo>
                        <a:cubicBezTo>
                          <a:pt x="7078692" y="32307"/>
                          <a:pt x="6750249" y="10617"/>
                          <a:pt x="6463229" y="18288"/>
                        </a:cubicBezTo>
                        <a:cubicBezTo>
                          <a:pt x="6176209" y="25959"/>
                          <a:pt x="6203666" y="39135"/>
                          <a:pt x="6020451" y="18288"/>
                        </a:cubicBezTo>
                        <a:cubicBezTo>
                          <a:pt x="5837236" y="-2559"/>
                          <a:pt x="5688034" y="-3388"/>
                          <a:pt x="5504979" y="18288"/>
                        </a:cubicBezTo>
                        <a:cubicBezTo>
                          <a:pt x="5321924" y="39964"/>
                          <a:pt x="5191313" y="7061"/>
                          <a:pt x="4989507" y="18288"/>
                        </a:cubicBezTo>
                        <a:cubicBezTo>
                          <a:pt x="4787701" y="29515"/>
                          <a:pt x="4612238" y="34989"/>
                          <a:pt x="4474035" y="18288"/>
                        </a:cubicBezTo>
                        <a:cubicBezTo>
                          <a:pt x="4335832" y="1587"/>
                          <a:pt x="4094545" y="27267"/>
                          <a:pt x="3958562" y="18288"/>
                        </a:cubicBezTo>
                        <a:cubicBezTo>
                          <a:pt x="3822579" y="9309"/>
                          <a:pt x="3646287" y="-1530"/>
                          <a:pt x="3443090" y="18288"/>
                        </a:cubicBezTo>
                        <a:cubicBezTo>
                          <a:pt x="3239893" y="38106"/>
                          <a:pt x="3075699" y="9041"/>
                          <a:pt x="2709533" y="18288"/>
                        </a:cubicBezTo>
                        <a:cubicBezTo>
                          <a:pt x="2343367" y="27535"/>
                          <a:pt x="2428918" y="31018"/>
                          <a:pt x="2194061" y="18288"/>
                        </a:cubicBezTo>
                        <a:cubicBezTo>
                          <a:pt x="1959204" y="5558"/>
                          <a:pt x="1872298" y="17875"/>
                          <a:pt x="1751284" y="18288"/>
                        </a:cubicBezTo>
                        <a:cubicBezTo>
                          <a:pt x="1630270" y="18701"/>
                          <a:pt x="1443391" y="30083"/>
                          <a:pt x="1163117" y="18288"/>
                        </a:cubicBezTo>
                        <a:cubicBezTo>
                          <a:pt x="882843" y="6493"/>
                          <a:pt x="581151" y="4375"/>
                          <a:pt x="0" y="18288"/>
                        </a:cubicBezTo>
                        <a:cubicBezTo>
                          <a:pt x="493" y="10773"/>
                          <a:pt x="610" y="7338"/>
                          <a:pt x="0" y="0"/>
                        </a:cubicBezTo>
                        <a:close/>
                      </a:path>
                      <a:path w="7269480" h="18288" stroke="0" extrusionOk="0">
                        <a:moveTo>
                          <a:pt x="0" y="0"/>
                        </a:moveTo>
                        <a:cubicBezTo>
                          <a:pt x="108514" y="-13627"/>
                          <a:pt x="358377" y="-21600"/>
                          <a:pt x="515472" y="0"/>
                        </a:cubicBezTo>
                        <a:cubicBezTo>
                          <a:pt x="672567" y="21600"/>
                          <a:pt x="740741" y="1149"/>
                          <a:pt x="958250" y="0"/>
                        </a:cubicBezTo>
                        <a:cubicBezTo>
                          <a:pt x="1175759" y="-1149"/>
                          <a:pt x="1323521" y="-14908"/>
                          <a:pt x="1473722" y="0"/>
                        </a:cubicBezTo>
                        <a:cubicBezTo>
                          <a:pt x="1623923" y="14908"/>
                          <a:pt x="1999682" y="13812"/>
                          <a:pt x="2134584" y="0"/>
                        </a:cubicBezTo>
                        <a:cubicBezTo>
                          <a:pt x="2269486" y="-13812"/>
                          <a:pt x="2558748" y="7617"/>
                          <a:pt x="2868140" y="0"/>
                        </a:cubicBezTo>
                        <a:cubicBezTo>
                          <a:pt x="3177532" y="-7617"/>
                          <a:pt x="3467796" y="3656"/>
                          <a:pt x="3674392" y="0"/>
                        </a:cubicBezTo>
                        <a:cubicBezTo>
                          <a:pt x="3880988" y="-3656"/>
                          <a:pt x="4101054" y="-15702"/>
                          <a:pt x="4480643" y="0"/>
                        </a:cubicBezTo>
                        <a:cubicBezTo>
                          <a:pt x="4860232" y="15702"/>
                          <a:pt x="4906779" y="-6670"/>
                          <a:pt x="5068810" y="0"/>
                        </a:cubicBezTo>
                        <a:cubicBezTo>
                          <a:pt x="5230841" y="6670"/>
                          <a:pt x="5495019" y="-21055"/>
                          <a:pt x="5802367" y="0"/>
                        </a:cubicBezTo>
                        <a:cubicBezTo>
                          <a:pt x="6109715" y="21055"/>
                          <a:pt x="6248383" y="9802"/>
                          <a:pt x="6463229" y="0"/>
                        </a:cubicBezTo>
                        <a:cubicBezTo>
                          <a:pt x="6678075" y="-9802"/>
                          <a:pt x="7063233" y="9440"/>
                          <a:pt x="7269480" y="0"/>
                        </a:cubicBezTo>
                        <a:cubicBezTo>
                          <a:pt x="7268794" y="7700"/>
                          <a:pt x="7268830" y="13442"/>
                          <a:pt x="7269480" y="18288"/>
                        </a:cubicBezTo>
                        <a:cubicBezTo>
                          <a:pt x="6950939" y="47121"/>
                          <a:pt x="6756956" y="13096"/>
                          <a:pt x="6608618" y="18288"/>
                        </a:cubicBezTo>
                        <a:cubicBezTo>
                          <a:pt x="6460280" y="23480"/>
                          <a:pt x="6230655" y="-1538"/>
                          <a:pt x="6020451" y="18288"/>
                        </a:cubicBezTo>
                        <a:cubicBezTo>
                          <a:pt x="5810247" y="38114"/>
                          <a:pt x="5619850" y="-10448"/>
                          <a:pt x="5432284" y="18288"/>
                        </a:cubicBezTo>
                        <a:cubicBezTo>
                          <a:pt x="5244718" y="47024"/>
                          <a:pt x="4984575" y="27926"/>
                          <a:pt x="4626033" y="18288"/>
                        </a:cubicBezTo>
                        <a:cubicBezTo>
                          <a:pt x="4267491" y="8650"/>
                          <a:pt x="4240108" y="40106"/>
                          <a:pt x="4110561" y="18288"/>
                        </a:cubicBezTo>
                        <a:cubicBezTo>
                          <a:pt x="3981014" y="-3530"/>
                          <a:pt x="3580293" y="41911"/>
                          <a:pt x="3377004" y="18288"/>
                        </a:cubicBezTo>
                        <a:cubicBezTo>
                          <a:pt x="3173715" y="-5335"/>
                          <a:pt x="3043404" y="10731"/>
                          <a:pt x="2934226" y="18288"/>
                        </a:cubicBezTo>
                        <a:cubicBezTo>
                          <a:pt x="2825048" y="25845"/>
                          <a:pt x="2427024" y="14732"/>
                          <a:pt x="2273365" y="18288"/>
                        </a:cubicBezTo>
                        <a:cubicBezTo>
                          <a:pt x="2119706" y="21844"/>
                          <a:pt x="1948744" y="43432"/>
                          <a:pt x="1757892" y="18288"/>
                        </a:cubicBezTo>
                        <a:cubicBezTo>
                          <a:pt x="1567040" y="-6856"/>
                          <a:pt x="1185958" y="10333"/>
                          <a:pt x="951641" y="18288"/>
                        </a:cubicBezTo>
                        <a:cubicBezTo>
                          <a:pt x="717324" y="26243"/>
                          <a:pt x="448990" y="-7235"/>
                          <a:pt x="0" y="18288"/>
                        </a:cubicBezTo>
                        <a:cubicBezTo>
                          <a:pt x="-4" y="9861"/>
                          <a:pt x="135" y="6082"/>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11C1F82-1D6A-E6FF-F2F0-B9A99B3E741F}"/>
              </a:ext>
            </a:extLst>
          </p:cNvPr>
          <p:cNvSpPr>
            <a:spLocks noGrp="1"/>
          </p:cNvSpPr>
          <p:nvPr>
            <p:ph idx="1"/>
          </p:nvPr>
        </p:nvSpPr>
        <p:spPr>
          <a:xfrm>
            <a:off x="628650" y="2004446"/>
            <a:ext cx="7886700" cy="4176897"/>
          </a:xfrm>
        </p:spPr>
        <p:txBody>
          <a:bodyPr>
            <a:normAutofit fontScale="85000" lnSpcReduction="20000"/>
          </a:bodyPr>
          <a:lstStyle/>
          <a:p>
            <a:pPr marL="0" indent="0" algn="ctr">
              <a:buNone/>
            </a:pPr>
            <a:r>
              <a:rPr lang="en-US" sz="3600" b="1" dirty="0">
                <a:latin typeface="Garamond" panose="02020404030301010803" pitchFamily="18" charset="0"/>
              </a:rPr>
              <a:t>And he brought out the wooden image from the house of the Lord, to the Brook Kidron outside Jerusalem, burned it at the Brook Kidron and ground </a:t>
            </a:r>
            <a:r>
              <a:rPr lang="en-US" sz="3600" b="1" i="1" dirty="0">
                <a:latin typeface="Garamond" panose="02020404030301010803" pitchFamily="18" charset="0"/>
              </a:rPr>
              <a:t>it</a:t>
            </a:r>
            <a:r>
              <a:rPr lang="en-US" sz="3600" b="1" dirty="0">
                <a:latin typeface="Garamond" panose="02020404030301010803" pitchFamily="18" charset="0"/>
              </a:rPr>
              <a:t> to ashes, and threw its ashes on the graves of the common people. </a:t>
            </a:r>
            <a:r>
              <a:rPr lang="en-US" b="1" dirty="0">
                <a:latin typeface="Garamond" panose="02020404030301010803" pitchFamily="18" charset="0"/>
              </a:rPr>
              <a:t>7 </a:t>
            </a:r>
            <a:r>
              <a:rPr lang="en-US" sz="3600" b="1" dirty="0">
                <a:latin typeface="Garamond" panose="02020404030301010803" pitchFamily="18" charset="0"/>
              </a:rPr>
              <a:t>Then he </a:t>
            </a:r>
            <a:r>
              <a:rPr lang="en-US" sz="3600" b="1" dirty="0">
                <a:solidFill>
                  <a:srgbClr val="FFFF00"/>
                </a:solidFill>
                <a:latin typeface="Garamond" panose="02020404030301010803" pitchFamily="18" charset="0"/>
              </a:rPr>
              <a:t>tore down the </a:t>
            </a:r>
            <a:r>
              <a:rPr lang="en-US" sz="3600" b="1" i="1" dirty="0">
                <a:solidFill>
                  <a:srgbClr val="FFFF00"/>
                </a:solidFill>
                <a:latin typeface="Garamond" panose="02020404030301010803" pitchFamily="18" charset="0"/>
              </a:rPr>
              <a:t>ritual </a:t>
            </a:r>
            <a:r>
              <a:rPr lang="en-US" sz="3600" b="1" dirty="0">
                <a:solidFill>
                  <a:srgbClr val="FFFF00"/>
                </a:solidFill>
                <a:latin typeface="Garamond" panose="02020404030301010803" pitchFamily="18" charset="0"/>
              </a:rPr>
              <a:t>booths of the perverted persons that </a:t>
            </a:r>
            <a:r>
              <a:rPr lang="en-US" sz="3600" b="1" i="1" dirty="0">
                <a:solidFill>
                  <a:srgbClr val="FFFF00"/>
                </a:solidFill>
                <a:latin typeface="Garamond" panose="02020404030301010803" pitchFamily="18" charset="0"/>
              </a:rPr>
              <a:t>were</a:t>
            </a:r>
            <a:r>
              <a:rPr lang="en-US" sz="3600" b="1" dirty="0">
                <a:solidFill>
                  <a:srgbClr val="FFFF00"/>
                </a:solidFill>
                <a:latin typeface="Garamond" panose="02020404030301010803" pitchFamily="18" charset="0"/>
              </a:rPr>
              <a:t> in the house of the Lord</a:t>
            </a:r>
            <a:r>
              <a:rPr lang="en-US" sz="3600" b="1" dirty="0">
                <a:latin typeface="Garamond" panose="02020404030301010803" pitchFamily="18" charset="0"/>
              </a:rPr>
              <a:t>, where the women wove hangings for the wooden image</a:t>
            </a:r>
          </a:p>
          <a:p>
            <a:pPr marL="0" indent="0" algn="ctr">
              <a:buNone/>
            </a:pPr>
            <a:r>
              <a:rPr lang="en-US" sz="3600" b="1" dirty="0">
                <a:latin typeface="Garamond" panose="02020404030301010803" pitchFamily="18" charset="0"/>
              </a:rPr>
              <a:t>2 Kings 23:6-7</a:t>
            </a:r>
          </a:p>
          <a:p>
            <a:pPr marL="0" indent="0" algn="ctr">
              <a:buNone/>
            </a:pPr>
            <a:r>
              <a:rPr lang="en-US" sz="3600" b="1" dirty="0">
                <a:latin typeface="Garamond" panose="02020404030301010803" pitchFamily="18" charset="0"/>
              </a:rPr>
              <a:t>(NKJV)</a:t>
            </a:r>
          </a:p>
          <a:p>
            <a:endParaRPr lang="en-US" sz="1900" dirty="0">
              <a:solidFill>
                <a:srgbClr val="FFFFFF"/>
              </a:solidFill>
            </a:endParaRPr>
          </a:p>
        </p:txBody>
      </p:sp>
    </p:spTree>
    <p:extLst>
      <p:ext uri="{BB962C8B-B14F-4D97-AF65-F5344CB8AC3E}">
        <p14:creationId xmlns:p14="http://schemas.microsoft.com/office/powerpoint/2010/main" val="71844326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50" name="Picture 2" descr="Bible Background Powerpoint posted by Sarah Anderson">
            <a:extLst>
              <a:ext uri="{FF2B5EF4-FFF2-40B4-BE49-F238E27FC236}">
                <a16:creationId xmlns:a16="http://schemas.microsoft.com/office/drawing/2014/main" id="{082CB32A-B543-8676-83C1-25ECA729AA63}"/>
              </a:ext>
            </a:extLst>
          </p:cNvPr>
          <p:cNvPicPr>
            <a:picLocks noChangeAspect="1" noChangeArrowheads="1"/>
          </p:cNvPicPr>
          <p:nvPr/>
        </p:nvPicPr>
        <p:blipFill rotWithShape="1">
          <a:blip r:embed="rId2">
            <a:alphaModFix amt="40000"/>
            <a:extLst>
              <a:ext uri="{28A0092B-C50C-407E-A947-70E740481C1C}">
                <a14:useLocalDpi xmlns:a14="http://schemas.microsoft.com/office/drawing/2010/main" val="0"/>
              </a:ext>
            </a:extLst>
          </a:blip>
          <a:src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D86C004-DD8A-818A-7FA9-A0F8E4B2182B}"/>
              </a:ext>
            </a:extLst>
          </p:cNvPr>
          <p:cNvSpPr>
            <a:spLocks noGrp="1"/>
          </p:cNvSpPr>
          <p:nvPr>
            <p:ph type="title"/>
          </p:nvPr>
        </p:nvSpPr>
        <p:spPr>
          <a:xfrm>
            <a:off x="628650" y="365125"/>
            <a:ext cx="7886700" cy="1325563"/>
          </a:xfrm>
        </p:spPr>
        <p:txBody>
          <a:bodyPr>
            <a:normAutofit/>
          </a:bodyPr>
          <a:lstStyle/>
          <a:p>
            <a:r>
              <a:rPr lang="en-US" sz="4700" b="1" dirty="0">
                <a:solidFill>
                  <a:srgbClr val="FFFFFF"/>
                </a:solidFill>
                <a:latin typeface="Garamond" panose="02020404030301010803" pitchFamily="18" charset="0"/>
              </a:rPr>
              <a:t>God’s View of Homosexuality</a:t>
            </a:r>
          </a:p>
        </p:txBody>
      </p:sp>
      <p:sp>
        <p:nvSpPr>
          <p:cNvPr id="2057"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799" y="1681544"/>
            <a:ext cx="7269480" cy="18288"/>
          </a:xfrm>
          <a:custGeom>
            <a:avLst/>
            <a:gdLst>
              <a:gd name="connsiteX0" fmla="*/ 0 w 7269480"/>
              <a:gd name="connsiteY0" fmla="*/ 0 h 18288"/>
              <a:gd name="connsiteX1" fmla="*/ 733557 w 7269480"/>
              <a:gd name="connsiteY1" fmla="*/ 0 h 18288"/>
              <a:gd name="connsiteX2" fmla="*/ 1249029 w 7269480"/>
              <a:gd name="connsiteY2" fmla="*/ 0 h 18288"/>
              <a:gd name="connsiteX3" fmla="*/ 1764501 w 7269480"/>
              <a:gd name="connsiteY3" fmla="*/ 0 h 18288"/>
              <a:gd name="connsiteX4" fmla="*/ 2207278 w 7269480"/>
              <a:gd name="connsiteY4" fmla="*/ 0 h 18288"/>
              <a:gd name="connsiteX5" fmla="*/ 3013530 w 7269480"/>
              <a:gd name="connsiteY5" fmla="*/ 0 h 18288"/>
              <a:gd name="connsiteX6" fmla="*/ 3819781 w 7269480"/>
              <a:gd name="connsiteY6" fmla="*/ 0 h 18288"/>
              <a:gd name="connsiteX7" fmla="*/ 4626033 w 7269480"/>
              <a:gd name="connsiteY7" fmla="*/ 0 h 18288"/>
              <a:gd name="connsiteX8" fmla="*/ 5068810 w 7269480"/>
              <a:gd name="connsiteY8" fmla="*/ 0 h 18288"/>
              <a:gd name="connsiteX9" fmla="*/ 5656977 w 7269480"/>
              <a:gd name="connsiteY9" fmla="*/ 0 h 18288"/>
              <a:gd name="connsiteX10" fmla="*/ 6099755 w 7269480"/>
              <a:gd name="connsiteY10" fmla="*/ 0 h 18288"/>
              <a:gd name="connsiteX11" fmla="*/ 7269480 w 7269480"/>
              <a:gd name="connsiteY11" fmla="*/ 0 h 18288"/>
              <a:gd name="connsiteX12" fmla="*/ 7269480 w 7269480"/>
              <a:gd name="connsiteY12" fmla="*/ 18288 h 18288"/>
              <a:gd name="connsiteX13" fmla="*/ 6463229 w 7269480"/>
              <a:gd name="connsiteY13" fmla="*/ 18288 h 18288"/>
              <a:gd name="connsiteX14" fmla="*/ 6020451 w 7269480"/>
              <a:gd name="connsiteY14" fmla="*/ 18288 h 18288"/>
              <a:gd name="connsiteX15" fmla="*/ 5504979 w 7269480"/>
              <a:gd name="connsiteY15" fmla="*/ 18288 h 18288"/>
              <a:gd name="connsiteX16" fmla="*/ 4989507 w 7269480"/>
              <a:gd name="connsiteY16" fmla="*/ 18288 h 18288"/>
              <a:gd name="connsiteX17" fmla="*/ 4474035 w 7269480"/>
              <a:gd name="connsiteY17" fmla="*/ 18288 h 18288"/>
              <a:gd name="connsiteX18" fmla="*/ 3958562 w 7269480"/>
              <a:gd name="connsiteY18" fmla="*/ 18288 h 18288"/>
              <a:gd name="connsiteX19" fmla="*/ 3443090 w 7269480"/>
              <a:gd name="connsiteY19" fmla="*/ 18288 h 18288"/>
              <a:gd name="connsiteX20" fmla="*/ 2709533 w 7269480"/>
              <a:gd name="connsiteY20" fmla="*/ 18288 h 18288"/>
              <a:gd name="connsiteX21" fmla="*/ 2194061 w 7269480"/>
              <a:gd name="connsiteY21" fmla="*/ 18288 h 18288"/>
              <a:gd name="connsiteX22" fmla="*/ 1751284 w 7269480"/>
              <a:gd name="connsiteY22" fmla="*/ 18288 h 18288"/>
              <a:gd name="connsiteX23" fmla="*/ 1163117 w 7269480"/>
              <a:gd name="connsiteY23" fmla="*/ 18288 h 18288"/>
              <a:gd name="connsiteX24" fmla="*/ 0 w 7269480"/>
              <a:gd name="connsiteY24" fmla="*/ 18288 h 18288"/>
              <a:gd name="connsiteX25" fmla="*/ 0 w 7269480"/>
              <a:gd name="connsiteY25" fmla="*/ 0 h 18288"/>
              <a:gd name="connsiteX0" fmla="*/ 0 w 7269480"/>
              <a:gd name="connsiteY0" fmla="*/ 0 h 18288"/>
              <a:gd name="connsiteX1" fmla="*/ 515472 w 7269480"/>
              <a:gd name="connsiteY1" fmla="*/ 0 h 18288"/>
              <a:gd name="connsiteX2" fmla="*/ 958250 w 7269480"/>
              <a:gd name="connsiteY2" fmla="*/ 0 h 18288"/>
              <a:gd name="connsiteX3" fmla="*/ 1473722 w 7269480"/>
              <a:gd name="connsiteY3" fmla="*/ 0 h 18288"/>
              <a:gd name="connsiteX4" fmla="*/ 2134584 w 7269480"/>
              <a:gd name="connsiteY4" fmla="*/ 0 h 18288"/>
              <a:gd name="connsiteX5" fmla="*/ 2868140 w 7269480"/>
              <a:gd name="connsiteY5" fmla="*/ 0 h 18288"/>
              <a:gd name="connsiteX6" fmla="*/ 3674392 w 7269480"/>
              <a:gd name="connsiteY6" fmla="*/ 0 h 18288"/>
              <a:gd name="connsiteX7" fmla="*/ 4480643 w 7269480"/>
              <a:gd name="connsiteY7" fmla="*/ 0 h 18288"/>
              <a:gd name="connsiteX8" fmla="*/ 5068810 w 7269480"/>
              <a:gd name="connsiteY8" fmla="*/ 0 h 18288"/>
              <a:gd name="connsiteX9" fmla="*/ 5802367 w 7269480"/>
              <a:gd name="connsiteY9" fmla="*/ 0 h 18288"/>
              <a:gd name="connsiteX10" fmla="*/ 6463229 w 7269480"/>
              <a:gd name="connsiteY10" fmla="*/ 0 h 18288"/>
              <a:gd name="connsiteX11" fmla="*/ 7269480 w 7269480"/>
              <a:gd name="connsiteY11" fmla="*/ 0 h 18288"/>
              <a:gd name="connsiteX12" fmla="*/ 7269480 w 7269480"/>
              <a:gd name="connsiteY12" fmla="*/ 18288 h 18288"/>
              <a:gd name="connsiteX13" fmla="*/ 6608618 w 7269480"/>
              <a:gd name="connsiteY13" fmla="*/ 18288 h 18288"/>
              <a:gd name="connsiteX14" fmla="*/ 6020451 w 7269480"/>
              <a:gd name="connsiteY14" fmla="*/ 18288 h 18288"/>
              <a:gd name="connsiteX15" fmla="*/ 5432284 w 7269480"/>
              <a:gd name="connsiteY15" fmla="*/ 18288 h 18288"/>
              <a:gd name="connsiteX16" fmla="*/ 4626033 w 7269480"/>
              <a:gd name="connsiteY16" fmla="*/ 18288 h 18288"/>
              <a:gd name="connsiteX17" fmla="*/ 4110561 w 7269480"/>
              <a:gd name="connsiteY17" fmla="*/ 18288 h 18288"/>
              <a:gd name="connsiteX18" fmla="*/ 3377004 w 7269480"/>
              <a:gd name="connsiteY18" fmla="*/ 18288 h 18288"/>
              <a:gd name="connsiteX19" fmla="*/ 2934226 w 7269480"/>
              <a:gd name="connsiteY19" fmla="*/ 18288 h 18288"/>
              <a:gd name="connsiteX20" fmla="*/ 2273365 w 7269480"/>
              <a:gd name="connsiteY20" fmla="*/ 18288 h 18288"/>
              <a:gd name="connsiteX21" fmla="*/ 1757892 w 7269480"/>
              <a:gd name="connsiteY21" fmla="*/ 18288 h 18288"/>
              <a:gd name="connsiteX22" fmla="*/ 951641 w 7269480"/>
              <a:gd name="connsiteY22" fmla="*/ 18288 h 18288"/>
              <a:gd name="connsiteX23" fmla="*/ 0 w 7269480"/>
              <a:gd name="connsiteY23" fmla="*/ 18288 h 18288"/>
              <a:gd name="connsiteX24" fmla="*/ 0 w 7269480"/>
              <a:gd name="connsiteY2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269480" h="18288" fill="none" extrusionOk="0">
                <a:moveTo>
                  <a:pt x="0" y="0"/>
                </a:moveTo>
                <a:cubicBezTo>
                  <a:pt x="235128" y="3132"/>
                  <a:pt x="451867" y="39303"/>
                  <a:pt x="733557" y="0"/>
                </a:cubicBezTo>
                <a:cubicBezTo>
                  <a:pt x="1041917" y="-26384"/>
                  <a:pt x="1017903" y="-18696"/>
                  <a:pt x="1249029" y="0"/>
                </a:cubicBezTo>
                <a:cubicBezTo>
                  <a:pt x="1467178" y="31708"/>
                  <a:pt x="1662247" y="41118"/>
                  <a:pt x="1764501" y="0"/>
                </a:cubicBezTo>
                <a:cubicBezTo>
                  <a:pt x="1900779" y="-6870"/>
                  <a:pt x="2072991" y="-25341"/>
                  <a:pt x="2207278" y="0"/>
                </a:cubicBezTo>
                <a:cubicBezTo>
                  <a:pt x="2265877" y="34574"/>
                  <a:pt x="2632620" y="104781"/>
                  <a:pt x="3013530" y="0"/>
                </a:cubicBezTo>
                <a:cubicBezTo>
                  <a:pt x="3334490" y="-59163"/>
                  <a:pt x="3475301" y="47386"/>
                  <a:pt x="3819781" y="0"/>
                </a:cubicBezTo>
                <a:cubicBezTo>
                  <a:pt x="4196358" y="-37804"/>
                  <a:pt x="4303513" y="-11131"/>
                  <a:pt x="4626033" y="0"/>
                </a:cubicBezTo>
                <a:cubicBezTo>
                  <a:pt x="4934787" y="29249"/>
                  <a:pt x="4944754" y="17065"/>
                  <a:pt x="5068810" y="0"/>
                </a:cubicBezTo>
                <a:cubicBezTo>
                  <a:pt x="5209508" y="-19562"/>
                  <a:pt x="5356206" y="22850"/>
                  <a:pt x="5656977" y="0"/>
                </a:cubicBezTo>
                <a:cubicBezTo>
                  <a:pt x="5941315" y="13558"/>
                  <a:pt x="5903828" y="-18462"/>
                  <a:pt x="6099755" y="0"/>
                </a:cubicBezTo>
                <a:cubicBezTo>
                  <a:pt x="6314513" y="-31302"/>
                  <a:pt x="6960022" y="-11355"/>
                  <a:pt x="7269480" y="0"/>
                </a:cubicBezTo>
                <a:cubicBezTo>
                  <a:pt x="7269107" y="8892"/>
                  <a:pt x="7269891" y="12971"/>
                  <a:pt x="7269480" y="18288"/>
                </a:cubicBezTo>
                <a:cubicBezTo>
                  <a:pt x="7069773" y="63254"/>
                  <a:pt x="6761614" y="96"/>
                  <a:pt x="6463229" y="18288"/>
                </a:cubicBezTo>
                <a:cubicBezTo>
                  <a:pt x="6176137" y="29304"/>
                  <a:pt x="6202734" y="42678"/>
                  <a:pt x="6020451" y="18288"/>
                </a:cubicBezTo>
                <a:cubicBezTo>
                  <a:pt x="5818836" y="4777"/>
                  <a:pt x="5721727" y="-10784"/>
                  <a:pt x="5504979" y="18288"/>
                </a:cubicBezTo>
                <a:cubicBezTo>
                  <a:pt x="5326805" y="68107"/>
                  <a:pt x="5197747" y="9507"/>
                  <a:pt x="4989507" y="18288"/>
                </a:cubicBezTo>
                <a:cubicBezTo>
                  <a:pt x="4763009" y="43859"/>
                  <a:pt x="4639415" y="27730"/>
                  <a:pt x="4474035" y="18288"/>
                </a:cubicBezTo>
                <a:cubicBezTo>
                  <a:pt x="4344126" y="-11044"/>
                  <a:pt x="4109566" y="23406"/>
                  <a:pt x="3958562" y="18288"/>
                </a:cubicBezTo>
                <a:cubicBezTo>
                  <a:pt x="3798316" y="26645"/>
                  <a:pt x="3645649" y="23666"/>
                  <a:pt x="3443090" y="18288"/>
                </a:cubicBezTo>
                <a:cubicBezTo>
                  <a:pt x="3244219" y="28660"/>
                  <a:pt x="3102677" y="4915"/>
                  <a:pt x="2709533" y="18288"/>
                </a:cubicBezTo>
                <a:cubicBezTo>
                  <a:pt x="2353187" y="42124"/>
                  <a:pt x="2422678" y="48861"/>
                  <a:pt x="2194061" y="18288"/>
                </a:cubicBezTo>
                <a:cubicBezTo>
                  <a:pt x="1953278" y="7529"/>
                  <a:pt x="1876545" y="25727"/>
                  <a:pt x="1751284" y="18288"/>
                </a:cubicBezTo>
                <a:cubicBezTo>
                  <a:pt x="1616404" y="7186"/>
                  <a:pt x="1467166" y="48303"/>
                  <a:pt x="1163117" y="18288"/>
                </a:cubicBezTo>
                <a:cubicBezTo>
                  <a:pt x="832308" y="-22338"/>
                  <a:pt x="531097" y="-29235"/>
                  <a:pt x="0" y="18288"/>
                </a:cubicBezTo>
                <a:cubicBezTo>
                  <a:pt x="-54" y="11431"/>
                  <a:pt x="328" y="6853"/>
                  <a:pt x="0" y="0"/>
                </a:cubicBezTo>
                <a:close/>
              </a:path>
              <a:path w="7269480" h="18288" stroke="0" extrusionOk="0">
                <a:moveTo>
                  <a:pt x="0" y="0"/>
                </a:moveTo>
                <a:cubicBezTo>
                  <a:pt x="93677" y="-40520"/>
                  <a:pt x="343551" y="-20764"/>
                  <a:pt x="515472" y="0"/>
                </a:cubicBezTo>
                <a:cubicBezTo>
                  <a:pt x="661472" y="33485"/>
                  <a:pt x="738086" y="-8485"/>
                  <a:pt x="958250" y="0"/>
                </a:cubicBezTo>
                <a:cubicBezTo>
                  <a:pt x="1185804" y="12649"/>
                  <a:pt x="1301342" y="10087"/>
                  <a:pt x="1473722" y="0"/>
                </a:cubicBezTo>
                <a:cubicBezTo>
                  <a:pt x="1636492" y="23566"/>
                  <a:pt x="2004928" y="1595"/>
                  <a:pt x="2134584" y="0"/>
                </a:cubicBezTo>
                <a:cubicBezTo>
                  <a:pt x="2293863" y="-51652"/>
                  <a:pt x="2549409" y="31237"/>
                  <a:pt x="2868140" y="0"/>
                </a:cubicBezTo>
                <a:cubicBezTo>
                  <a:pt x="3128066" y="-19431"/>
                  <a:pt x="3471315" y="36471"/>
                  <a:pt x="3674392" y="0"/>
                </a:cubicBezTo>
                <a:cubicBezTo>
                  <a:pt x="3867736" y="26529"/>
                  <a:pt x="4121894" y="-13345"/>
                  <a:pt x="4480643" y="0"/>
                </a:cubicBezTo>
                <a:cubicBezTo>
                  <a:pt x="4861667" y="10265"/>
                  <a:pt x="4904111" y="1116"/>
                  <a:pt x="5068810" y="0"/>
                </a:cubicBezTo>
                <a:cubicBezTo>
                  <a:pt x="5254525" y="48544"/>
                  <a:pt x="5489794" y="-47731"/>
                  <a:pt x="5802367" y="0"/>
                </a:cubicBezTo>
                <a:cubicBezTo>
                  <a:pt x="6112570" y="36047"/>
                  <a:pt x="6247610" y="16030"/>
                  <a:pt x="6463229" y="0"/>
                </a:cubicBezTo>
                <a:cubicBezTo>
                  <a:pt x="6699726" y="8242"/>
                  <a:pt x="7085980" y="17508"/>
                  <a:pt x="7269480" y="0"/>
                </a:cubicBezTo>
                <a:cubicBezTo>
                  <a:pt x="7268407" y="8397"/>
                  <a:pt x="7268853" y="13314"/>
                  <a:pt x="7269480" y="18288"/>
                </a:cubicBezTo>
                <a:cubicBezTo>
                  <a:pt x="6934530" y="64734"/>
                  <a:pt x="6753912" y="-12848"/>
                  <a:pt x="6608618" y="18288"/>
                </a:cubicBezTo>
                <a:cubicBezTo>
                  <a:pt x="6499813" y="47415"/>
                  <a:pt x="6197442" y="-16113"/>
                  <a:pt x="6020451" y="18288"/>
                </a:cubicBezTo>
                <a:cubicBezTo>
                  <a:pt x="5845458" y="6562"/>
                  <a:pt x="5619316" y="-2364"/>
                  <a:pt x="5432284" y="18288"/>
                </a:cubicBezTo>
                <a:cubicBezTo>
                  <a:pt x="5232831" y="32495"/>
                  <a:pt x="5026244" y="57062"/>
                  <a:pt x="4626033" y="18288"/>
                </a:cubicBezTo>
                <a:cubicBezTo>
                  <a:pt x="4266016" y="14485"/>
                  <a:pt x="4244313" y="45809"/>
                  <a:pt x="4110561" y="18288"/>
                </a:cubicBezTo>
                <a:cubicBezTo>
                  <a:pt x="4000841" y="-45488"/>
                  <a:pt x="3590021" y="47044"/>
                  <a:pt x="3377004" y="18288"/>
                </a:cubicBezTo>
                <a:cubicBezTo>
                  <a:pt x="3189406" y="-19008"/>
                  <a:pt x="3038882" y="18056"/>
                  <a:pt x="2934226" y="18288"/>
                </a:cubicBezTo>
                <a:cubicBezTo>
                  <a:pt x="2810088" y="27476"/>
                  <a:pt x="2427832" y="22666"/>
                  <a:pt x="2273365" y="18288"/>
                </a:cubicBezTo>
                <a:cubicBezTo>
                  <a:pt x="2144728" y="11512"/>
                  <a:pt x="1941682" y="42792"/>
                  <a:pt x="1757892" y="18288"/>
                </a:cubicBezTo>
                <a:cubicBezTo>
                  <a:pt x="1511007" y="-9843"/>
                  <a:pt x="1148878" y="54983"/>
                  <a:pt x="951641" y="18288"/>
                </a:cubicBezTo>
                <a:cubicBezTo>
                  <a:pt x="725680" y="24064"/>
                  <a:pt x="440160" y="2088"/>
                  <a:pt x="0" y="18288"/>
                </a:cubicBezTo>
                <a:cubicBezTo>
                  <a:pt x="-800" y="9936"/>
                  <a:pt x="-297" y="5558"/>
                  <a:pt x="0" y="0"/>
                </a:cubicBezTo>
                <a:close/>
              </a:path>
              <a:path w="7269480" h="18288" fill="none" stroke="0" extrusionOk="0">
                <a:moveTo>
                  <a:pt x="0" y="0"/>
                </a:moveTo>
                <a:cubicBezTo>
                  <a:pt x="209523" y="-14416"/>
                  <a:pt x="402010" y="-4792"/>
                  <a:pt x="733557" y="0"/>
                </a:cubicBezTo>
                <a:cubicBezTo>
                  <a:pt x="1032265" y="-28108"/>
                  <a:pt x="1014845" y="-17933"/>
                  <a:pt x="1249029" y="0"/>
                </a:cubicBezTo>
                <a:cubicBezTo>
                  <a:pt x="1501995" y="8229"/>
                  <a:pt x="1629565" y="32396"/>
                  <a:pt x="1764501" y="0"/>
                </a:cubicBezTo>
                <a:cubicBezTo>
                  <a:pt x="1902554" y="-12694"/>
                  <a:pt x="2091757" y="-1413"/>
                  <a:pt x="2207278" y="0"/>
                </a:cubicBezTo>
                <a:cubicBezTo>
                  <a:pt x="2377281" y="28761"/>
                  <a:pt x="2680286" y="12469"/>
                  <a:pt x="3013530" y="0"/>
                </a:cubicBezTo>
                <a:cubicBezTo>
                  <a:pt x="3343102" y="-43660"/>
                  <a:pt x="3471083" y="58142"/>
                  <a:pt x="3819781" y="0"/>
                </a:cubicBezTo>
                <a:cubicBezTo>
                  <a:pt x="4189628" y="-30732"/>
                  <a:pt x="4315047" y="-34014"/>
                  <a:pt x="4626033" y="0"/>
                </a:cubicBezTo>
                <a:cubicBezTo>
                  <a:pt x="4932086" y="31993"/>
                  <a:pt x="4945270" y="14458"/>
                  <a:pt x="5068810" y="0"/>
                </a:cubicBezTo>
                <a:cubicBezTo>
                  <a:pt x="5214603" y="-51908"/>
                  <a:pt x="5356876" y="-32809"/>
                  <a:pt x="5656977" y="0"/>
                </a:cubicBezTo>
                <a:cubicBezTo>
                  <a:pt x="5935525" y="14193"/>
                  <a:pt x="5915508" y="-16541"/>
                  <a:pt x="6099755" y="0"/>
                </a:cubicBezTo>
                <a:cubicBezTo>
                  <a:pt x="6309893" y="27674"/>
                  <a:pt x="6875179" y="-39234"/>
                  <a:pt x="7269480" y="0"/>
                </a:cubicBezTo>
                <a:cubicBezTo>
                  <a:pt x="7269535" y="7937"/>
                  <a:pt x="7269706" y="13453"/>
                  <a:pt x="7269480" y="18288"/>
                </a:cubicBezTo>
                <a:cubicBezTo>
                  <a:pt x="7044177" y="41905"/>
                  <a:pt x="6762247" y="41916"/>
                  <a:pt x="6463229" y="18288"/>
                </a:cubicBezTo>
                <a:cubicBezTo>
                  <a:pt x="6176969" y="21616"/>
                  <a:pt x="6204882" y="31832"/>
                  <a:pt x="6020451" y="18288"/>
                </a:cubicBezTo>
                <a:cubicBezTo>
                  <a:pt x="5822541" y="-36494"/>
                  <a:pt x="5694440" y="-32839"/>
                  <a:pt x="5504979" y="18288"/>
                </a:cubicBezTo>
                <a:cubicBezTo>
                  <a:pt x="5319094" y="11473"/>
                  <a:pt x="5180317" y="9858"/>
                  <a:pt x="4989507" y="18288"/>
                </a:cubicBezTo>
                <a:cubicBezTo>
                  <a:pt x="4780362" y="44091"/>
                  <a:pt x="4602675" y="3603"/>
                  <a:pt x="4474035" y="18288"/>
                </a:cubicBezTo>
                <a:cubicBezTo>
                  <a:pt x="4332392" y="3956"/>
                  <a:pt x="4096107" y="22562"/>
                  <a:pt x="3958562" y="18288"/>
                </a:cubicBezTo>
                <a:cubicBezTo>
                  <a:pt x="3818758" y="669"/>
                  <a:pt x="3643861" y="-6459"/>
                  <a:pt x="3443090" y="18288"/>
                </a:cubicBezTo>
                <a:cubicBezTo>
                  <a:pt x="3229160" y="19421"/>
                  <a:pt x="3057515" y="-11242"/>
                  <a:pt x="2709533" y="18288"/>
                </a:cubicBezTo>
                <a:cubicBezTo>
                  <a:pt x="2360517" y="19044"/>
                  <a:pt x="2430273" y="18555"/>
                  <a:pt x="2194061" y="18288"/>
                </a:cubicBezTo>
                <a:cubicBezTo>
                  <a:pt x="1969669" y="-6632"/>
                  <a:pt x="1875262" y="24681"/>
                  <a:pt x="1751284" y="18288"/>
                </a:cubicBezTo>
                <a:cubicBezTo>
                  <a:pt x="1633556" y="5880"/>
                  <a:pt x="1431507" y="32395"/>
                  <a:pt x="1163117" y="18288"/>
                </a:cubicBezTo>
                <a:cubicBezTo>
                  <a:pt x="851599" y="26580"/>
                  <a:pt x="584809" y="26107"/>
                  <a:pt x="0" y="18288"/>
                </a:cubicBezTo>
                <a:cubicBezTo>
                  <a:pt x="30" y="10354"/>
                  <a:pt x="1368" y="7056"/>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custGeom>
                    <a:avLst/>
                    <a:gdLst>
                      <a:gd name="connsiteX0" fmla="*/ 0 w 7269480"/>
                      <a:gd name="connsiteY0" fmla="*/ 0 h 18288"/>
                      <a:gd name="connsiteX1" fmla="*/ 733557 w 7269480"/>
                      <a:gd name="connsiteY1" fmla="*/ 0 h 18288"/>
                      <a:gd name="connsiteX2" fmla="*/ 1249029 w 7269480"/>
                      <a:gd name="connsiteY2" fmla="*/ 0 h 18288"/>
                      <a:gd name="connsiteX3" fmla="*/ 1764501 w 7269480"/>
                      <a:gd name="connsiteY3" fmla="*/ 0 h 18288"/>
                      <a:gd name="connsiteX4" fmla="*/ 2207278 w 7269480"/>
                      <a:gd name="connsiteY4" fmla="*/ 0 h 18288"/>
                      <a:gd name="connsiteX5" fmla="*/ 3013530 w 7269480"/>
                      <a:gd name="connsiteY5" fmla="*/ 0 h 18288"/>
                      <a:gd name="connsiteX6" fmla="*/ 3819781 w 7269480"/>
                      <a:gd name="connsiteY6" fmla="*/ 0 h 18288"/>
                      <a:gd name="connsiteX7" fmla="*/ 4626033 w 7269480"/>
                      <a:gd name="connsiteY7" fmla="*/ 0 h 18288"/>
                      <a:gd name="connsiteX8" fmla="*/ 5068810 w 7269480"/>
                      <a:gd name="connsiteY8" fmla="*/ 0 h 18288"/>
                      <a:gd name="connsiteX9" fmla="*/ 5656977 w 7269480"/>
                      <a:gd name="connsiteY9" fmla="*/ 0 h 18288"/>
                      <a:gd name="connsiteX10" fmla="*/ 6099755 w 7269480"/>
                      <a:gd name="connsiteY10" fmla="*/ 0 h 18288"/>
                      <a:gd name="connsiteX11" fmla="*/ 7269480 w 7269480"/>
                      <a:gd name="connsiteY11" fmla="*/ 0 h 18288"/>
                      <a:gd name="connsiteX12" fmla="*/ 7269480 w 7269480"/>
                      <a:gd name="connsiteY12" fmla="*/ 18288 h 18288"/>
                      <a:gd name="connsiteX13" fmla="*/ 6463229 w 7269480"/>
                      <a:gd name="connsiteY13" fmla="*/ 18288 h 18288"/>
                      <a:gd name="connsiteX14" fmla="*/ 6020451 w 7269480"/>
                      <a:gd name="connsiteY14" fmla="*/ 18288 h 18288"/>
                      <a:gd name="connsiteX15" fmla="*/ 5504979 w 7269480"/>
                      <a:gd name="connsiteY15" fmla="*/ 18288 h 18288"/>
                      <a:gd name="connsiteX16" fmla="*/ 4989507 w 7269480"/>
                      <a:gd name="connsiteY16" fmla="*/ 18288 h 18288"/>
                      <a:gd name="connsiteX17" fmla="*/ 4474035 w 7269480"/>
                      <a:gd name="connsiteY17" fmla="*/ 18288 h 18288"/>
                      <a:gd name="connsiteX18" fmla="*/ 3958562 w 7269480"/>
                      <a:gd name="connsiteY18" fmla="*/ 18288 h 18288"/>
                      <a:gd name="connsiteX19" fmla="*/ 3443090 w 7269480"/>
                      <a:gd name="connsiteY19" fmla="*/ 18288 h 18288"/>
                      <a:gd name="connsiteX20" fmla="*/ 2709533 w 7269480"/>
                      <a:gd name="connsiteY20" fmla="*/ 18288 h 18288"/>
                      <a:gd name="connsiteX21" fmla="*/ 2194061 w 7269480"/>
                      <a:gd name="connsiteY21" fmla="*/ 18288 h 18288"/>
                      <a:gd name="connsiteX22" fmla="*/ 1751284 w 7269480"/>
                      <a:gd name="connsiteY22" fmla="*/ 18288 h 18288"/>
                      <a:gd name="connsiteX23" fmla="*/ 1163117 w 7269480"/>
                      <a:gd name="connsiteY23" fmla="*/ 18288 h 18288"/>
                      <a:gd name="connsiteX24" fmla="*/ 0 w 7269480"/>
                      <a:gd name="connsiteY24" fmla="*/ 18288 h 18288"/>
                      <a:gd name="connsiteX25" fmla="*/ 0 w 7269480"/>
                      <a:gd name="connsiteY2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69480" h="18288" fill="none" extrusionOk="0">
                        <a:moveTo>
                          <a:pt x="0" y="0"/>
                        </a:moveTo>
                        <a:cubicBezTo>
                          <a:pt x="252138" y="-34015"/>
                          <a:pt x="430162" y="27723"/>
                          <a:pt x="733557" y="0"/>
                        </a:cubicBezTo>
                        <a:cubicBezTo>
                          <a:pt x="1036952" y="-27723"/>
                          <a:pt x="1017222" y="-19248"/>
                          <a:pt x="1249029" y="0"/>
                        </a:cubicBezTo>
                        <a:cubicBezTo>
                          <a:pt x="1480836" y="19248"/>
                          <a:pt x="1642747" y="25626"/>
                          <a:pt x="1764501" y="0"/>
                        </a:cubicBezTo>
                        <a:cubicBezTo>
                          <a:pt x="1886255" y="-25626"/>
                          <a:pt x="2079425" y="-7842"/>
                          <a:pt x="2207278" y="0"/>
                        </a:cubicBezTo>
                        <a:cubicBezTo>
                          <a:pt x="2335131" y="7842"/>
                          <a:pt x="2681832" y="37713"/>
                          <a:pt x="3013530" y="0"/>
                        </a:cubicBezTo>
                        <a:cubicBezTo>
                          <a:pt x="3345228" y="-37713"/>
                          <a:pt x="3481883" y="38779"/>
                          <a:pt x="3819781" y="0"/>
                        </a:cubicBezTo>
                        <a:cubicBezTo>
                          <a:pt x="4157679" y="-38779"/>
                          <a:pt x="4319607" y="-32632"/>
                          <a:pt x="4626033" y="0"/>
                        </a:cubicBezTo>
                        <a:cubicBezTo>
                          <a:pt x="4932459" y="32632"/>
                          <a:pt x="4944182" y="17568"/>
                          <a:pt x="5068810" y="0"/>
                        </a:cubicBezTo>
                        <a:cubicBezTo>
                          <a:pt x="5193438" y="-17568"/>
                          <a:pt x="5378174" y="-16107"/>
                          <a:pt x="5656977" y="0"/>
                        </a:cubicBezTo>
                        <a:cubicBezTo>
                          <a:pt x="5935780" y="16107"/>
                          <a:pt x="5910190" y="-15070"/>
                          <a:pt x="6099755" y="0"/>
                        </a:cubicBezTo>
                        <a:cubicBezTo>
                          <a:pt x="6289320" y="15070"/>
                          <a:pt x="6900837" y="-32203"/>
                          <a:pt x="7269480" y="0"/>
                        </a:cubicBezTo>
                        <a:cubicBezTo>
                          <a:pt x="7268614" y="7958"/>
                          <a:pt x="7270034" y="12943"/>
                          <a:pt x="7269480" y="18288"/>
                        </a:cubicBezTo>
                        <a:cubicBezTo>
                          <a:pt x="7078692" y="32307"/>
                          <a:pt x="6750249" y="10617"/>
                          <a:pt x="6463229" y="18288"/>
                        </a:cubicBezTo>
                        <a:cubicBezTo>
                          <a:pt x="6176209" y="25959"/>
                          <a:pt x="6203666" y="39135"/>
                          <a:pt x="6020451" y="18288"/>
                        </a:cubicBezTo>
                        <a:cubicBezTo>
                          <a:pt x="5837236" y="-2559"/>
                          <a:pt x="5688034" y="-3388"/>
                          <a:pt x="5504979" y="18288"/>
                        </a:cubicBezTo>
                        <a:cubicBezTo>
                          <a:pt x="5321924" y="39964"/>
                          <a:pt x="5191313" y="7061"/>
                          <a:pt x="4989507" y="18288"/>
                        </a:cubicBezTo>
                        <a:cubicBezTo>
                          <a:pt x="4787701" y="29515"/>
                          <a:pt x="4612238" y="34989"/>
                          <a:pt x="4474035" y="18288"/>
                        </a:cubicBezTo>
                        <a:cubicBezTo>
                          <a:pt x="4335832" y="1587"/>
                          <a:pt x="4094545" y="27267"/>
                          <a:pt x="3958562" y="18288"/>
                        </a:cubicBezTo>
                        <a:cubicBezTo>
                          <a:pt x="3822579" y="9309"/>
                          <a:pt x="3646287" y="-1530"/>
                          <a:pt x="3443090" y="18288"/>
                        </a:cubicBezTo>
                        <a:cubicBezTo>
                          <a:pt x="3239893" y="38106"/>
                          <a:pt x="3075699" y="9041"/>
                          <a:pt x="2709533" y="18288"/>
                        </a:cubicBezTo>
                        <a:cubicBezTo>
                          <a:pt x="2343367" y="27535"/>
                          <a:pt x="2428918" y="31018"/>
                          <a:pt x="2194061" y="18288"/>
                        </a:cubicBezTo>
                        <a:cubicBezTo>
                          <a:pt x="1959204" y="5558"/>
                          <a:pt x="1872298" y="17875"/>
                          <a:pt x="1751284" y="18288"/>
                        </a:cubicBezTo>
                        <a:cubicBezTo>
                          <a:pt x="1630270" y="18701"/>
                          <a:pt x="1443391" y="30083"/>
                          <a:pt x="1163117" y="18288"/>
                        </a:cubicBezTo>
                        <a:cubicBezTo>
                          <a:pt x="882843" y="6493"/>
                          <a:pt x="581151" y="4375"/>
                          <a:pt x="0" y="18288"/>
                        </a:cubicBezTo>
                        <a:cubicBezTo>
                          <a:pt x="493" y="10773"/>
                          <a:pt x="610" y="7338"/>
                          <a:pt x="0" y="0"/>
                        </a:cubicBezTo>
                        <a:close/>
                      </a:path>
                      <a:path w="7269480" h="18288" stroke="0" extrusionOk="0">
                        <a:moveTo>
                          <a:pt x="0" y="0"/>
                        </a:moveTo>
                        <a:cubicBezTo>
                          <a:pt x="108514" y="-13627"/>
                          <a:pt x="358377" y="-21600"/>
                          <a:pt x="515472" y="0"/>
                        </a:cubicBezTo>
                        <a:cubicBezTo>
                          <a:pt x="672567" y="21600"/>
                          <a:pt x="740741" y="1149"/>
                          <a:pt x="958250" y="0"/>
                        </a:cubicBezTo>
                        <a:cubicBezTo>
                          <a:pt x="1175759" y="-1149"/>
                          <a:pt x="1323521" y="-14908"/>
                          <a:pt x="1473722" y="0"/>
                        </a:cubicBezTo>
                        <a:cubicBezTo>
                          <a:pt x="1623923" y="14908"/>
                          <a:pt x="1999682" y="13812"/>
                          <a:pt x="2134584" y="0"/>
                        </a:cubicBezTo>
                        <a:cubicBezTo>
                          <a:pt x="2269486" y="-13812"/>
                          <a:pt x="2558748" y="7617"/>
                          <a:pt x="2868140" y="0"/>
                        </a:cubicBezTo>
                        <a:cubicBezTo>
                          <a:pt x="3177532" y="-7617"/>
                          <a:pt x="3467796" y="3656"/>
                          <a:pt x="3674392" y="0"/>
                        </a:cubicBezTo>
                        <a:cubicBezTo>
                          <a:pt x="3880988" y="-3656"/>
                          <a:pt x="4101054" y="-15702"/>
                          <a:pt x="4480643" y="0"/>
                        </a:cubicBezTo>
                        <a:cubicBezTo>
                          <a:pt x="4860232" y="15702"/>
                          <a:pt x="4906779" y="-6670"/>
                          <a:pt x="5068810" y="0"/>
                        </a:cubicBezTo>
                        <a:cubicBezTo>
                          <a:pt x="5230841" y="6670"/>
                          <a:pt x="5495019" y="-21055"/>
                          <a:pt x="5802367" y="0"/>
                        </a:cubicBezTo>
                        <a:cubicBezTo>
                          <a:pt x="6109715" y="21055"/>
                          <a:pt x="6248383" y="9802"/>
                          <a:pt x="6463229" y="0"/>
                        </a:cubicBezTo>
                        <a:cubicBezTo>
                          <a:pt x="6678075" y="-9802"/>
                          <a:pt x="7063233" y="9440"/>
                          <a:pt x="7269480" y="0"/>
                        </a:cubicBezTo>
                        <a:cubicBezTo>
                          <a:pt x="7268794" y="7700"/>
                          <a:pt x="7268830" y="13442"/>
                          <a:pt x="7269480" y="18288"/>
                        </a:cubicBezTo>
                        <a:cubicBezTo>
                          <a:pt x="6950939" y="47121"/>
                          <a:pt x="6756956" y="13096"/>
                          <a:pt x="6608618" y="18288"/>
                        </a:cubicBezTo>
                        <a:cubicBezTo>
                          <a:pt x="6460280" y="23480"/>
                          <a:pt x="6230655" y="-1538"/>
                          <a:pt x="6020451" y="18288"/>
                        </a:cubicBezTo>
                        <a:cubicBezTo>
                          <a:pt x="5810247" y="38114"/>
                          <a:pt x="5619850" y="-10448"/>
                          <a:pt x="5432284" y="18288"/>
                        </a:cubicBezTo>
                        <a:cubicBezTo>
                          <a:pt x="5244718" y="47024"/>
                          <a:pt x="4984575" y="27926"/>
                          <a:pt x="4626033" y="18288"/>
                        </a:cubicBezTo>
                        <a:cubicBezTo>
                          <a:pt x="4267491" y="8650"/>
                          <a:pt x="4240108" y="40106"/>
                          <a:pt x="4110561" y="18288"/>
                        </a:cubicBezTo>
                        <a:cubicBezTo>
                          <a:pt x="3981014" y="-3530"/>
                          <a:pt x="3580293" y="41911"/>
                          <a:pt x="3377004" y="18288"/>
                        </a:cubicBezTo>
                        <a:cubicBezTo>
                          <a:pt x="3173715" y="-5335"/>
                          <a:pt x="3043404" y="10731"/>
                          <a:pt x="2934226" y="18288"/>
                        </a:cubicBezTo>
                        <a:cubicBezTo>
                          <a:pt x="2825048" y="25845"/>
                          <a:pt x="2427024" y="14732"/>
                          <a:pt x="2273365" y="18288"/>
                        </a:cubicBezTo>
                        <a:cubicBezTo>
                          <a:pt x="2119706" y="21844"/>
                          <a:pt x="1948744" y="43432"/>
                          <a:pt x="1757892" y="18288"/>
                        </a:cubicBezTo>
                        <a:cubicBezTo>
                          <a:pt x="1567040" y="-6856"/>
                          <a:pt x="1185958" y="10333"/>
                          <a:pt x="951641" y="18288"/>
                        </a:cubicBezTo>
                        <a:cubicBezTo>
                          <a:pt x="717324" y="26243"/>
                          <a:pt x="448990" y="-7235"/>
                          <a:pt x="0" y="18288"/>
                        </a:cubicBezTo>
                        <a:cubicBezTo>
                          <a:pt x="-4" y="9861"/>
                          <a:pt x="135" y="6082"/>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11C1F82-1D6A-E6FF-F2F0-B9A99B3E741F}"/>
              </a:ext>
            </a:extLst>
          </p:cNvPr>
          <p:cNvSpPr>
            <a:spLocks noGrp="1"/>
          </p:cNvSpPr>
          <p:nvPr>
            <p:ph idx="1"/>
          </p:nvPr>
        </p:nvSpPr>
        <p:spPr>
          <a:xfrm>
            <a:off x="628650" y="2004446"/>
            <a:ext cx="7886700" cy="4176897"/>
          </a:xfrm>
        </p:spPr>
        <p:txBody>
          <a:bodyPr>
            <a:normAutofit fontScale="32500" lnSpcReduction="20000"/>
          </a:bodyPr>
          <a:lstStyle/>
          <a:p>
            <a:pPr marL="0" indent="0" algn="ctr">
              <a:buNone/>
            </a:pPr>
            <a:r>
              <a:rPr lang="en-US" sz="8300" b="1" dirty="0">
                <a:latin typeface="Garamond" panose="02020404030301010803" pitchFamily="18" charset="0"/>
              </a:rPr>
              <a:t>For this reason God gave them up to vile passions. For </a:t>
            </a:r>
            <a:r>
              <a:rPr lang="en-US" sz="8300" b="1" dirty="0">
                <a:solidFill>
                  <a:srgbClr val="FFFF00"/>
                </a:solidFill>
                <a:latin typeface="Garamond" panose="02020404030301010803" pitchFamily="18" charset="0"/>
              </a:rPr>
              <a:t>even their women exchanged the natural use for what is against nature. 27 Likewise also the men, leaving the natural use of the woman, burned in their lust for one another, men with men committing what is shameful</a:t>
            </a:r>
            <a:r>
              <a:rPr lang="en-US" sz="8300" b="1" dirty="0">
                <a:latin typeface="Garamond" panose="02020404030301010803" pitchFamily="18" charset="0"/>
              </a:rPr>
              <a:t>, and receiving in themselves the penalty of their error which was due. 28 And even as they did not like to retain God in </a:t>
            </a:r>
            <a:r>
              <a:rPr lang="en-US" sz="8300" b="1" i="1" dirty="0">
                <a:latin typeface="Garamond" panose="02020404030301010803" pitchFamily="18" charset="0"/>
              </a:rPr>
              <a:t>their </a:t>
            </a:r>
            <a:r>
              <a:rPr lang="en-US" sz="8300" b="1" dirty="0">
                <a:latin typeface="Garamond" panose="02020404030301010803" pitchFamily="18" charset="0"/>
              </a:rPr>
              <a:t>knowledge, </a:t>
            </a:r>
            <a:r>
              <a:rPr lang="en-US" sz="8300" b="1" dirty="0">
                <a:solidFill>
                  <a:srgbClr val="FFFF00"/>
                </a:solidFill>
                <a:latin typeface="Garamond" panose="02020404030301010803" pitchFamily="18" charset="0"/>
              </a:rPr>
              <a:t>God gave them over to a debased mind</a:t>
            </a:r>
            <a:r>
              <a:rPr lang="en-US" sz="8300" b="1" dirty="0">
                <a:latin typeface="Garamond" panose="02020404030301010803" pitchFamily="18" charset="0"/>
              </a:rPr>
              <a:t>, to do those things which are not fitting;</a:t>
            </a:r>
          </a:p>
          <a:p>
            <a:pPr marL="0" indent="0" algn="ctr">
              <a:buNone/>
            </a:pPr>
            <a:r>
              <a:rPr lang="en-US" sz="8300" b="1" dirty="0">
                <a:latin typeface="Garamond" panose="02020404030301010803" pitchFamily="18" charset="0"/>
              </a:rPr>
              <a:t>Romans 1:26-28</a:t>
            </a:r>
          </a:p>
          <a:p>
            <a:pPr marL="0" indent="0" algn="ctr">
              <a:buNone/>
            </a:pPr>
            <a:r>
              <a:rPr lang="en-US" sz="8300" b="1" dirty="0">
                <a:latin typeface="Garamond" panose="02020404030301010803" pitchFamily="18" charset="0"/>
              </a:rPr>
              <a:t>(NKJV)</a:t>
            </a:r>
          </a:p>
          <a:p>
            <a:endParaRPr lang="en-US" sz="1900" dirty="0">
              <a:solidFill>
                <a:srgbClr val="FFFFFF"/>
              </a:solidFill>
            </a:endParaRPr>
          </a:p>
        </p:txBody>
      </p:sp>
    </p:spTree>
    <p:extLst>
      <p:ext uri="{BB962C8B-B14F-4D97-AF65-F5344CB8AC3E}">
        <p14:creationId xmlns:p14="http://schemas.microsoft.com/office/powerpoint/2010/main" val="417839954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50" name="Picture 2" descr="Bible Background Powerpoint posted by Sarah Anderson">
            <a:extLst>
              <a:ext uri="{FF2B5EF4-FFF2-40B4-BE49-F238E27FC236}">
                <a16:creationId xmlns:a16="http://schemas.microsoft.com/office/drawing/2014/main" id="{082CB32A-B543-8676-83C1-25ECA729AA63}"/>
              </a:ext>
            </a:extLst>
          </p:cNvPr>
          <p:cNvPicPr>
            <a:picLocks noChangeAspect="1" noChangeArrowheads="1"/>
          </p:cNvPicPr>
          <p:nvPr/>
        </p:nvPicPr>
        <p:blipFill rotWithShape="1">
          <a:blip r:embed="rId2">
            <a:alphaModFix amt="40000"/>
            <a:extLst>
              <a:ext uri="{28A0092B-C50C-407E-A947-70E740481C1C}">
                <a14:useLocalDpi xmlns:a14="http://schemas.microsoft.com/office/drawing/2010/main" val="0"/>
              </a:ext>
            </a:extLst>
          </a:blip>
          <a:src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D86C004-DD8A-818A-7FA9-A0F8E4B2182B}"/>
              </a:ext>
            </a:extLst>
          </p:cNvPr>
          <p:cNvSpPr>
            <a:spLocks noGrp="1"/>
          </p:cNvSpPr>
          <p:nvPr>
            <p:ph type="title"/>
          </p:nvPr>
        </p:nvSpPr>
        <p:spPr>
          <a:xfrm>
            <a:off x="628650" y="365125"/>
            <a:ext cx="7886700" cy="1325563"/>
          </a:xfrm>
        </p:spPr>
        <p:txBody>
          <a:bodyPr>
            <a:normAutofit/>
          </a:bodyPr>
          <a:lstStyle/>
          <a:p>
            <a:r>
              <a:rPr lang="en-US" sz="4700" b="1" dirty="0">
                <a:solidFill>
                  <a:srgbClr val="FFFFFF"/>
                </a:solidFill>
                <a:latin typeface="Garamond" panose="02020404030301010803" pitchFamily="18" charset="0"/>
              </a:rPr>
              <a:t>God’s View of Homosexuality</a:t>
            </a:r>
          </a:p>
        </p:txBody>
      </p:sp>
      <p:sp>
        <p:nvSpPr>
          <p:cNvPr id="2057"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799" y="1681544"/>
            <a:ext cx="7269480" cy="18288"/>
          </a:xfrm>
          <a:custGeom>
            <a:avLst/>
            <a:gdLst>
              <a:gd name="connsiteX0" fmla="*/ 0 w 7269480"/>
              <a:gd name="connsiteY0" fmla="*/ 0 h 18288"/>
              <a:gd name="connsiteX1" fmla="*/ 733557 w 7269480"/>
              <a:gd name="connsiteY1" fmla="*/ 0 h 18288"/>
              <a:gd name="connsiteX2" fmla="*/ 1249029 w 7269480"/>
              <a:gd name="connsiteY2" fmla="*/ 0 h 18288"/>
              <a:gd name="connsiteX3" fmla="*/ 1764501 w 7269480"/>
              <a:gd name="connsiteY3" fmla="*/ 0 h 18288"/>
              <a:gd name="connsiteX4" fmla="*/ 2207278 w 7269480"/>
              <a:gd name="connsiteY4" fmla="*/ 0 h 18288"/>
              <a:gd name="connsiteX5" fmla="*/ 3013530 w 7269480"/>
              <a:gd name="connsiteY5" fmla="*/ 0 h 18288"/>
              <a:gd name="connsiteX6" fmla="*/ 3819781 w 7269480"/>
              <a:gd name="connsiteY6" fmla="*/ 0 h 18288"/>
              <a:gd name="connsiteX7" fmla="*/ 4626033 w 7269480"/>
              <a:gd name="connsiteY7" fmla="*/ 0 h 18288"/>
              <a:gd name="connsiteX8" fmla="*/ 5068810 w 7269480"/>
              <a:gd name="connsiteY8" fmla="*/ 0 h 18288"/>
              <a:gd name="connsiteX9" fmla="*/ 5656977 w 7269480"/>
              <a:gd name="connsiteY9" fmla="*/ 0 h 18288"/>
              <a:gd name="connsiteX10" fmla="*/ 6099755 w 7269480"/>
              <a:gd name="connsiteY10" fmla="*/ 0 h 18288"/>
              <a:gd name="connsiteX11" fmla="*/ 7269480 w 7269480"/>
              <a:gd name="connsiteY11" fmla="*/ 0 h 18288"/>
              <a:gd name="connsiteX12" fmla="*/ 7269480 w 7269480"/>
              <a:gd name="connsiteY12" fmla="*/ 18288 h 18288"/>
              <a:gd name="connsiteX13" fmla="*/ 6463229 w 7269480"/>
              <a:gd name="connsiteY13" fmla="*/ 18288 h 18288"/>
              <a:gd name="connsiteX14" fmla="*/ 6020451 w 7269480"/>
              <a:gd name="connsiteY14" fmla="*/ 18288 h 18288"/>
              <a:gd name="connsiteX15" fmla="*/ 5504979 w 7269480"/>
              <a:gd name="connsiteY15" fmla="*/ 18288 h 18288"/>
              <a:gd name="connsiteX16" fmla="*/ 4989507 w 7269480"/>
              <a:gd name="connsiteY16" fmla="*/ 18288 h 18288"/>
              <a:gd name="connsiteX17" fmla="*/ 4474035 w 7269480"/>
              <a:gd name="connsiteY17" fmla="*/ 18288 h 18288"/>
              <a:gd name="connsiteX18" fmla="*/ 3958562 w 7269480"/>
              <a:gd name="connsiteY18" fmla="*/ 18288 h 18288"/>
              <a:gd name="connsiteX19" fmla="*/ 3443090 w 7269480"/>
              <a:gd name="connsiteY19" fmla="*/ 18288 h 18288"/>
              <a:gd name="connsiteX20" fmla="*/ 2709533 w 7269480"/>
              <a:gd name="connsiteY20" fmla="*/ 18288 h 18288"/>
              <a:gd name="connsiteX21" fmla="*/ 2194061 w 7269480"/>
              <a:gd name="connsiteY21" fmla="*/ 18288 h 18288"/>
              <a:gd name="connsiteX22" fmla="*/ 1751284 w 7269480"/>
              <a:gd name="connsiteY22" fmla="*/ 18288 h 18288"/>
              <a:gd name="connsiteX23" fmla="*/ 1163117 w 7269480"/>
              <a:gd name="connsiteY23" fmla="*/ 18288 h 18288"/>
              <a:gd name="connsiteX24" fmla="*/ 0 w 7269480"/>
              <a:gd name="connsiteY24" fmla="*/ 18288 h 18288"/>
              <a:gd name="connsiteX25" fmla="*/ 0 w 7269480"/>
              <a:gd name="connsiteY25" fmla="*/ 0 h 18288"/>
              <a:gd name="connsiteX0" fmla="*/ 0 w 7269480"/>
              <a:gd name="connsiteY0" fmla="*/ 0 h 18288"/>
              <a:gd name="connsiteX1" fmla="*/ 515472 w 7269480"/>
              <a:gd name="connsiteY1" fmla="*/ 0 h 18288"/>
              <a:gd name="connsiteX2" fmla="*/ 958250 w 7269480"/>
              <a:gd name="connsiteY2" fmla="*/ 0 h 18288"/>
              <a:gd name="connsiteX3" fmla="*/ 1473722 w 7269480"/>
              <a:gd name="connsiteY3" fmla="*/ 0 h 18288"/>
              <a:gd name="connsiteX4" fmla="*/ 2134584 w 7269480"/>
              <a:gd name="connsiteY4" fmla="*/ 0 h 18288"/>
              <a:gd name="connsiteX5" fmla="*/ 2868140 w 7269480"/>
              <a:gd name="connsiteY5" fmla="*/ 0 h 18288"/>
              <a:gd name="connsiteX6" fmla="*/ 3674392 w 7269480"/>
              <a:gd name="connsiteY6" fmla="*/ 0 h 18288"/>
              <a:gd name="connsiteX7" fmla="*/ 4480643 w 7269480"/>
              <a:gd name="connsiteY7" fmla="*/ 0 h 18288"/>
              <a:gd name="connsiteX8" fmla="*/ 5068810 w 7269480"/>
              <a:gd name="connsiteY8" fmla="*/ 0 h 18288"/>
              <a:gd name="connsiteX9" fmla="*/ 5802367 w 7269480"/>
              <a:gd name="connsiteY9" fmla="*/ 0 h 18288"/>
              <a:gd name="connsiteX10" fmla="*/ 6463229 w 7269480"/>
              <a:gd name="connsiteY10" fmla="*/ 0 h 18288"/>
              <a:gd name="connsiteX11" fmla="*/ 7269480 w 7269480"/>
              <a:gd name="connsiteY11" fmla="*/ 0 h 18288"/>
              <a:gd name="connsiteX12" fmla="*/ 7269480 w 7269480"/>
              <a:gd name="connsiteY12" fmla="*/ 18288 h 18288"/>
              <a:gd name="connsiteX13" fmla="*/ 6608618 w 7269480"/>
              <a:gd name="connsiteY13" fmla="*/ 18288 h 18288"/>
              <a:gd name="connsiteX14" fmla="*/ 6020451 w 7269480"/>
              <a:gd name="connsiteY14" fmla="*/ 18288 h 18288"/>
              <a:gd name="connsiteX15" fmla="*/ 5432284 w 7269480"/>
              <a:gd name="connsiteY15" fmla="*/ 18288 h 18288"/>
              <a:gd name="connsiteX16" fmla="*/ 4626033 w 7269480"/>
              <a:gd name="connsiteY16" fmla="*/ 18288 h 18288"/>
              <a:gd name="connsiteX17" fmla="*/ 4110561 w 7269480"/>
              <a:gd name="connsiteY17" fmla="*/ 18288 h 18288"/>
              <a:gd name="connsiteX18" fmla="*/ 3377004 w 7269480"/>
              <a:gd name="connsiteY18" fmla="*/ 18288 h 18288"/>
              <a:gd name="connsiteX19" fmla="*/ 2934226 w 7269480"/>
              <a:gd name="connsiteY19" fmla="*/ 18288 h 18288"/>
              <a:gd name="connsiteX20" fmla="*/ 2273365 w 7269480"/>
              <a:gd name="connsiteY20" fmla="*/ 18288 h 18288"/>
              <a:gd name="connsiteX21" fmla="*/ 1757892 w 7269480"/>
              <a:gd name="connsiteY21" fmla="*/ 18288 h 18288"/>
              <a:gd name="connsiteX22" fmla="*/ 951641 w 7269480"/>
              <a:gd name="connsiteY22" fmla="*/ 18288 h 18288"/>
              <a:gd name="connsiteX23" fmla="*/ 0 w 7269480"/>
              <a:gd name="connsiteY23" fmla="*/ 18288 h 18288"/>
              <a:gd name="connsiteX24" fmla="*/ 0 w 7269480"/>
              <a:gd name="connsiteY2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269480" h="18288" fill="none" extrusionOk="0">
                <a:moveTo>
                  <a:pt x="0" y="0"/>
                </a:moveTo>
                <a:cubicBezTo>
                  <a:pt x="235128" y="3132"/>
                  <a:pt x="451867" y="39303"/>
                  <a:pt x="733557" y="0"/>
                </a:cubicBezTo>
                <a:cubicBezTo>
                  <a:pt x="1041917" y="-26384"/>
                  <a:pt x="1017903" y="-18696"/>
                  <a:pt x="1249029" y="0"/>
                </a:cubicBezTo>
                <a:cubicBezTo>
                  <a:pt x="1467178" y="31708"/>
                  <a:pt x="1662247" y="41118"/>
                  <a:pt x="1764501" y="0"/>
                </a:cubicBezTo>
                <a:cubicBezTo>
                  <a:pt x="1900779" y="-6870"/>
                  <a:pt x="2072991" y="-25341"/>
                  <a:pt x="2207278" y="0"/>
                </a:cubicBezTo>
                <a:cubicBezTo>
                  <a:pt x="2265877" y="34574"/>
                  <a:pt x="2632620" y="104781"/>
                  <a:pt x="3013530" y="0"/>
                </a:cubicBezTo>
                <a:cubicBezTo>
                  <a:pt x="3334490" y="-59163"/>
                  <a:pt x="3475301" y="47386"/>
                  <a:pt x="3819781" y="0"/>
                </a:cubicBezTo>
                <a:cubicBezTo>
                  <a:pt x="4196358" y="-37804"/>
                  <a:pt x="4303513" y="-11131"/>
                  <a:pt x="4626033" y="0"/>
                </a:cubicBezTo>
                <a:cubicBezTo>
                  <a:pt x="4934787" y="29249"/>
                  <a:pt x="4944754" y="17065"/>
                  <a:pt x="5068810" y="0"/>
                </a:cubicBezTo>
                <a:cubicBezTo>
                  <a:pt x="5209508" y="-19562"/>
                  <a:pt x="5356206" y="22850"/>
                  <a:pt x="5656977" y="0"/>
                </a:cubicBezTo>
                <a:cubicBezTo>
                  <a:pt x="5941315" y="13558"/>
                  <a:pt x="5903828" y="-18462"/>
                  <a:pt x="6099755" y="0"/>
                </a:cubicBezTo>
                <a:cubicBezTo>
                  <a:pt x="6314513" y="-31302"/>
                  <a:pt x="6960022" y="-11355"/>
                  <a:pt x="7269480" y="0"/>
                </a:cubicBezTo>
                <a:cubicBezTo>
                  <a:pt x="7269107" y="8892"/>
                  <a:pt x="7269891" y="12971"/>
                  <a:pt x="7269480" y="18288"/>
                </a:cubicBezTo>
                <a:cubicBezTo>
                  <a:pt x="7069773" y="63254"/>
                  <a:pt x="6761614" y="96"/>
                  <a:pt x="6463229" y="18288"/>
                </a:cubicBezTo>
                <a:cubicBezTo>
                  <a:pt x="6176137" y="29304"/>
                  <a:pt x="6202734" y="42678"/>
                  <a:pt x="6020451" y="18288"/>
                </a:cubicBezTo>
                <a:cubicBezTo>
                  <a:pt x="5818836" y="4777"/>
                  <a:pt x="5721727" y="-10784"/>
                  <a:pt x="5504979" y="18288"/>
                </a:cubicBezTo>
                <a:cubicBezTo>
                  <a:pt x="5326805" y="68107"/>
                  <a:pt x="5197747" y="9507"/>
                  <a:pt x="4989507" y="18288"/>
                </a:cubicBezTo>
                <a:cubicBezTo>
                  <a:pt x="4763009" y="43859"/>
                  <a:pt x="4639415" y="27730"/>
                  <a:pt x="4474035" y="18288"/>
                </a:cubicBezTo>
                <a:cubicBezTo>
                  <a:pt x="4344126" y="-11044"/>
                  <a:pt x="4109566" y="23406"/>
                  <a:pt x="3958562" y="18288"/>
                </a:cubicBezTo>
                <a:cubicBezTo>
                  <a:pt x="3798316" y="26645"/>
                  <a:pt x="3645649" y="23666"/>
                  <a:pt x="3443090" y="18288"/>
                </a:cubicBezTo>
                <a:cubicBezTo>
                  <a:pt x="3244219" y="28660"/>
                  <a:pt x="3102677" y="4915"/>
                  <a:pt x="2709533" y="18288"/>
                </a:cubicBezTo>
                <a:cubicBezTo>
                  <a:pt x="2353187" y="42124"/>
                  <a:pt x="2422678" y="48861"/>
                  <a:pt x="2194061" y="18288"/>
                </a:cubicBezTo>
                <a:cubicBezTo>
                  <a:pt x="1953278" y="7529"/>
                  <a:pt x="1876545" y="25727"/>
                  <a:pt x="1751284" y="18288"/>
                </a:cubicBezTo>
                <a:cubicBezTo>
                  <a:pt x="1616404" y="7186"/>
                  <a:pt x="1467166" y="48303"/>
                  <a:pt x="1163117" y="18288"/>
                </a:cubicBezTo>
                <a:cubicBezTo>
                  <a:pt x="832308" y="-22338"/>
                  <a:pt x="531097" y="-29235"/>
                  <a:pt x="0" y="18288"/>
                </a:cubicBezTo>
                <a:cubicBezTo>
                  <a:pt x="-54" y="11431"/>
                  <a:pt x="328" y="6853"/>
                  <a:pt x="0" y="0"/>
                </a:cubicBezTo>
                <a:close/>
              </a:path>
              <a:path w="7269480" h="18288" stroke="0" extrusionOk="0">
                <a:moveTo>
                  <a:pt x="0" y="0"/>
                </a:moveTo>
                <a:cubicBezTo>
                  <a:pt x="93677" y="-40520"/>
                  <a:pt x="343551" y="-20764"/>
                  <a:pt x="515472" y="0"/>
                </a:cubicBezTo>
                <a:cubicBezTo>
                  <a:pt x="661472" y="33485"/>
                  <a:pt x="738086" y="-8485"/>
                  <a:pt x="958250" y="0"/>
                </a:cubicBezTo>
                <a:cubicBezTo>
                  <a:pt x="1185804" y="12649"/>
                  <a:pt x="1301342" y="10087"/>
                  <a:pt x="1473722" y="0"/>
                </a:cubicBezTo>
                <a:cubicBezTo>
                  <a:pt x="1636492" y="23566"/>
                  <a:pt x="2004928" y="1595"/>
                  <a:pt x="2134584" y="0"/>
                </a:cubicBezTo>
                <a:cubicBezTo>
                  <a:pt x="2293863" y="-51652"/>
                  <a:pt x="2549409" y="31237"/>
                  <a:pt x="2868140" y="0"/>
                </a:cubicBezTo>
                <a:cubicBezTo>
                  <a:pt x="3128066" y="-19431"/>
                  <a:pt x="3471315" y="36471"/>
                  <a:pt x="3674392" y="0"/>
                </a:cubicBezTo>
                <a:cubicBezTo>
                  <a:pt x="3867736" y="26529"/>
                  <a:pt x="4121894" y="-13345"/>
                  <a:pt x="4480643" y="0"/>
                </a:cubicBezTo>
                <a:cubicBezTo>
                  <a:pt x="4861667" y="10265"/>
                  <a:pt x="4904111" y="1116"/>
                  <a:pt x="5068810" y="0"/>
                </a:cubicBezTo>
                <a:cubicBezTo>
                  <a:pt x="5254525" y="48544"/>
                  <a:pt x="5489794" y="-47731"/>
                  <a:pt x="5802367" y="0"/>
                </a:cubicBezTo>
                <a:cubicBezTo>
                  <a:pt x="6112570" y="36047"/>
                  <a:pt x="6247610" y="16030"/>
                  <a:pt x="6463229" y="0"/>
                </a:cubicBezTo>
                <a:cubicBezTo>
                  <a:pt x="6699726" y="8242"/>
                  <a:pt x="7085980" y="17508"/>
                  <a:pt x="7269480" y="0"/>
                </a:cubicBezTo>
                <a:cubicBezTo>
                  <a:pt x="7268407" y="8397"/>
                  <a:pt x="7268853" y="13314"/>
                  <a:pt x="7269480" y="18288"/>
                </a:cubicBezTo>
                <a:cubicBezTo>
                  <a:pt x="6934530" y="64734"/>
                  <a:pt x="6753912" y="-12848"/>
                  <a:pt x="6608618" y="18288"/>
                </a:cubicBezTo>
                <a:cubicBezTo>
                  <a:pt x="6499813" y="47415"/>
                  <a:pt x="6197442" y="-16113"/>
                  <a:pt x="6020451" y="18288"/>
                </a:cubicBezTo>
                <a:cubicBezTo>
                  <a:pt x="5845458" y="6562"/>
                  <a:pt x="5619316" y="-2364"/>
                  <a:pt x="5432284" y="18288"/>
                </a:cubicBezTo>
                <a:cubicBezTo>
                  <a:pt x="5232831" y="32495"/>
                  <a:pt x="5026244" y="57062"/>
                  <a:pt x="4626033" y="18288"/>
                </a:cubicBezTo>
                <a:cubicBezTo>
                  <a:pt x="4266016" y="14485"/>
                  <a:pt x="4244313" y="45809"/>
                  <a:pt x="4110561" y="18288"/>
                </a:cubicBezTo>
                <a:cubicBezTo>
                  <a:pt x="4000841" y="-45488"/>
                  <a:pt x="3590021" y="47044"/>
                  <a:pt x="3377004" y="18288"/>
                </a:cubicBezTo>
                <a:cubicBezTo>
                  <a:pt x="3189406" y="-19008"/>
                  <a:pt x="3038882" y="18056"/>
                  <a:pt x="2934226" y="18288"/>
                </a:cubicBezTo>
                <a:cubicBezTo>
                  <a:pt x="2810088" y="27476"/>
                  <a:pt x="2427832" y="22666"/>
                  <a:pt x="2273365" y="18288"/>
                </a:cubicBezTo>
                <a:cubicBezTo>
                  <a:pt x="2144728" y="11512"/>
                  <a:pt x="1941682" y="42792"/>
                  <a:pt x="1757892" y="18288"/>
                </a:cubicBezTo>
                <a:cubicBezTo>
                  <a:pt x="1511007" y="-9843"/>
                  <a:pt x="1148878" y="54983"/>
                  <a:pt x="951641" y="18288"/>
                </a:cubicBezTo>
                <a:cubicBezTo>
                  <a:pt x="725680" y="24064"/>
                  <a:pt x="440160" y="2088"/>
                  <a:pt x="0" y="18288"/>
                </a:cubicBezTo>
                <a:cubicBezTo>
                  <a:pt x="-800" y="9936"/>
                  <a:pt x="-297" y="5558"/>
                  <a:pt x="0" y="0"/>
                </a:cubicBezTo>
                <a:close/>
              </a:path>
              <a:path w="7269480" h="18288" fill="none" stroke="0" extrusionOk="0">
                <a:moveTo>
                  <a:pt x="0" y="0"/>
                </a:moveTo>
                <a:cubicBezTo>
                  <a:pt x="209523" y="-14416"/>
                  <a:pt x="402010" y="-4792"/>
                  <a:pt x="733557" y="0"/>
                </a:cubicBezTo>
                <a:cubicBezTo>
                  <a:pt x="1032265" y="-28108"/>
                  <a:pt x="1014845" y="-17933"/>
                  <a:pt x="1249029" y="0"/>
                </a:cubicBezTo>
                <a:cubicBezTo>
                  <a:pt x="1501995" y="8229"/>
                  <a:pt x="1629565" y="32396"/>
                  <a:pt x="1764501" y="0"/>
                </a:cubicBezTo>
                <a:cubicBezTo>
                  <a:pt x="1902554" y="-12694"/>
                  <a:pt x="2091757" y="-1413"/>
                  <a:pt x="2207278" y="0"/>
                </a:cubicBezTo>
                <a:cubicBezTo>
                  <a:pt x="2377281" y="28761"/>
                  <a:pt x="2680286" y="12469"/>
                  <a:pt x="3013530" y="0"/>
                </a:cubicBezTo>
                <a:cubicBezTo>
                  <a:pt x="3343102" y="-43660"/>
                  <a:pt x="3471083" y="58142"/>
                  <a:pt x="3819781" y="0"/>
                </a:cubicBezTo>
                <a:cubicBezTo>
                  <a:pt x="4189628" y="-30732"/>
                  <a:pt x="4315047" y="-34014"/>
                  <a:pt x="4626033" y="0"/>
                </a:cubicBezTo>
                <a:cubicBezTo>
                  <a:pt x="4932086" y="31993"/>
                  <a:pt x="4945270" y="14458"/>
                  <a:pt x="5068810" y="0"/>
                </a:cubicBezTo>
                <a:cubicBezTo>
                  <a:pt x="5214603" y="-51908"/>
                  <a:pt x="5356876" y="-32809"/>
                  <a:pt x="5656977" y="0"/>
                </a:cubicBezTo>
                <a:cubicBezTo>
                  <a:pt x="5935525" y="14193"/>
                  <a:pt x="5915508" y="-16541"/>
                  <a:pt x="6099755" y="0"/>
                </a:cubicBezTo>
                <a:cubicBezTo>
                  <a:pt x="6309893" y="27674"/>
                  <a:pt x="6875179" y="-39234"/>
                  <a:pt x="7269480" y="0"/>
                </a:cubicBezTo>
                <a:cubicBezTo>
                  <a:pt x="7269535" y="7937"/>
                  <a:pt x="7269706" y="13453"/>
                  <a:pt x="7269480" y="18288"/>
                </a:cubicBezTo>
                <a:cubicBezTo>
                  <a:pt x="7044177" y="41905"/>
                  <a:pt x="6762247" y="41916"/>
                  <a:pt x="6463229" y="18288"/>
                </a:cubicBezTo>
                <a:cubicBezTo>
                  <a:pt x="6176969" y="21616"/>
                  <a:pt x="6204882" y="31832"/>
                  <a:pt x="6020451" y="18288"/>
                </a:cubicBezTo>
                <a:cubicBezTo>
                  <a:pt x="5822541" y="-36494"/>
                  <a:pt x="5694440" y="-32839"/>
                  <a:pt x="5504979" y="18288"/>
                </a:cubicBezTo>
                <a:cubicBezTo>
                  <a:pt x="5319094" y="11473"/>
                  <a:pt x="5180317" y="9858"/>
                  <a:pt x="4989507" y="18288"/>
                </a:cubicBezTo>
                <a:cubicBezTo>
                  <a:pt x="4780362" y="44091"/>
                  <a:pt x="4602675" y="3603"/>
                  <a:pt x="4474035" y="18288"/>
                </a:cubicBezTo>
                <a:cubicBezTo>
                  <a:pt x="4332392" y="3956"/>
                  <a:pt x="4096107" y="22562"/>
                  <a:pt x="3958562" y="18288"/>
                </a:cubicBezTo>
                <a:cubicBezTo>
                  <a:pt x="3818758" y="669"/>
                  <a:pt x="3643861" y="-6459"/>
                  <a:pt x="3443090" y="18288"/>
                </a:cubicBezTo>
                <a:cubicBezTo>
                  <a:pt x="3229160" y="19421"/>
                  <a:pt x="3057515" y="-11242"/>
                  <a:pt x="2709533" y="18288"/>
                </a:cubicBezTo>
                <a:cubicBezTo>
                  <a:pt x="2360517" y="19044"/>
                  <a:pt x="2430273" y="18555"/>
                  <a:pt x="2194061" y="18288"/>
                </a:cubicBezTo>
                <a:cubicBezTo>
                  <a:pt x="1969669" y="-6632"/>
                  <a:pt x="1875262" y="24681"/>
                  <a:pt x="1751284" y="18288"/>
                </a:cubicBezTo>
                <a:cubicBezTo>
                  <a:pt x="1633556" y="5880"/>
                  <a:pt x="1431507" y="32395"/>
                  <a:pt x="1163117" y="18288"/>
                </a:cubicBezTo>
                <a:cubicBezTo>
                  <a:pt x="851599" y="26580"/>
                  <a:pt x="584809" y="26107"/>
                  <a:pt x="0" y="18288"/>
                </a:cubicBezTo>
                <a:cubicBezTo>
                  <a:pt x="30" y="10354"/>
                  <a:pt x="1368" y="7056"/>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custGeom>
                    <a:avLst/>
                    <a:gdLst>
                      <a:gd name="connsiteX0" fmla="*/ 0 w 7269480"/>
                      <a:gd name="connsiteY0" fmla="*/ 0 h 18288"/>
                      <a:gd name="connsiteX1" fmla="*/ 733557 w 7269480"/>
                      <a:gd name="connsiteY1" fmla="*/ 0 h 18288"/>
                      <a:gd name="connsiteX2" fmla="*/ 1249029 w 7269480"/>
                      <a:gd name="connsiteY2" fmla="*/ 0 h 18288"/>
                      <a:gd name="connsiteX3" fmla="*/ 1764501 w 7269480"/>
                      <a:gd name="connsiteY3" fmla="*/ 0 h 18288"/>
                      <a:gd name="connsiteX4" fmla="*/ 2207278 w 7269480"/>
                      <a:gd name="connsiteY4" fmla="*/ 0 h 18288"/>
                      <a:gd name="connsiteX5" fmla="*/ 3013530 w 7269480"/>
                      <a:gd name="connsiteY5" fmla="*/ 0 h 18288"/>
                      <a:gd name="connsiteX6" fmla="*/ 3819781 w 7269480"/>
                      <a:gd name="connsiteY6" fmla="*/ 0 h 18288"/>
                      <a:gd name="connsiteX7" fmla="*/ 4626033 w 7269480"/>
                      <a:gd name="connsiteY7" fmla="*/ 0 h 18288"/>
                      <a:gd name="connsiteX8" fmla="*/ 5068810 w 7269480"/>
                      <a:gd name="connsiteY8" fmla="*/ 0 h 18288"/>
                      <a:gd name="connsiteX9" fmla="*/ 5656977 w 7269480"/>
                      <a:gd name="connsiteY9" fmla="*/ 0 h 18288"/>
                      <a:gd name="connsiteX10" fmla="*/ 6099755 w 7269480"/>
                      <a:gd name="connsiteY10" fmla="*/ 0 h 18288"/>
                      <a:gd name="connsiteX11" fmla="*/ 7269480 w 7269480"/>
                      <a:gd name="connsiteY11" fmla="*/ 0 h 18288"/>
                      <a:gd name="connsiteX12" fmla="*/ 7269480 w 7269480"/>
                      <a:gd name="connsiteY12" fmla="*/ 18288 h 18288"/>
                      <a:gd name="connsiteX13" fmla="*/ 6463229 w 7269480"/>
                      <a:gd name="connsiteY13" fmla="*/ 18288 h 18288"/>
                      <a:gd name="connsiteX14" fmla="*/ 6020451 w 7269480"/>
                      <a:gd name="connsiteY14" fmla="*/ 18288 h 18288"/>
                      <a:gd name="connsiteX15" fmla="*/ 5504979 w 7269480"/>
                      <a:gd name="connsiteY15" fmla="*/ 18288 h 18288"/>
                      <a:gd name="connsiteX16" fmla="*/ 4989507 w 7269480"/>
                      <a:gd name="connsiteY16" fmla="*/ 18288 h 18288"/>
                      <a:gd name="connsiteX17" fmla="*/ 4474035 w 7269480"/>
                      <a:gd name="connsiteY17" fmla="*/ 18288 h 18288"/>
                      <a:gd name="connsiteX18" fmla="*/ 3958562 w 7269480"/>
                      <a:gd name="connsiteY18" fmla="*/ 18288 h 18288"/>
                      <a:gd name="connsiteX19" fmla="*/ 3443090 w 7269480"/>
                      <a:gd name="connsiteY19" fmla="*/ 18288 h 18288"/>
                      <a:gd name="connsiteX20" fmla="*/ 2709533 w 7269480"/>
                      <a:gd name="connsiteY20" fmla="*/ 18288 h 18288"/>
                      <a:gd name="connsiteX21" fmla="*/ 2194061 w 7269480"/>
                      <a:gd name="connsiteY21" fmla="*/ 18288 h 18288"/>
                      <a:gd name="connsiteX22" fmla="*/ 1751284 w 7269480"/>
                      <a:gd name="connsiteY22" fmla="*/ 18288 h 18288"/>
                      <a:gd name="connsiteX23" fmla="*/ 1163117 w 7269480"/>
                      <a:gd name="connsiteY23" fmla="*/ 18288 h 18288"/>
                      <a:gd name="connsiteX24" fmla="*/ 0 w 7269480"/>
                      <a:gd name="connsiteY24" fmla="*/ 18288 h 18288"/>
                      <a:gd name="connsiteX25" fmla="*/ 0 w 7269480"/>
                      <a:gd name="connsiteY2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69480" h="18288" fill="none" extrusionOk="0">
                        <a:moveTo>
                          <a:pt x="0" y="0"/>
                        </a:moveTo>
                        <a:cubicBezTo>
                          <a:pt x="252138" y="-34015"/>
                          <a:pt x="430162" y="27723"/>
                          <a:pt x="733557" y="0"/>
                        </a:cubicBezTo>
                        <a:cubicBezTo>
                          <a:pt x="1036952" y="-27723"/>
                          <a:pt x="1017222" y="-19248"/>
                          <a:pt x="1249029" y="0"/>
                        </a:cubicBezTo>
                        <a:cubicBezTo>
                          <a:pt x="1480836" y="19248"/>
                          <a:pt x="1642747" y="25626"/>
                          <a:pt x="1764501" y="0"/>
                        </a:cubicBezTo>
                        <a:cubicBezTo>
                          <a:pt x="1886255" y="-25626"/>
                          <a:pt x="2079425" y="-7842"/>
                          <a:pt x="2207278" y="0"/>
                        </a:cubicBezTo>
                        <a:cubicBezTo>
                          <a:pt x="2335131" y="7842"/>
                          <a:pt x="2681832" y="37713"/>
                          <a:pt x="3013530" y="0"/>
                        </a:cubicBezTo>
                        <a:cubicBezTo>
                          <a:pt x="3345228" y="-37713"/>
                          <a:pt x="3481883" y="38779"/>
                          <a:pt x="3819781" y="0"/>
                        </a:cubicBezTo>
                        <a:cubicBezTo>
                          <a:pt x="4157679" y="-38779"/>
                          <a:pt x="4319607" y="-32632"/>
                          <a:pt x="4626033" y="0"/>
                        </a:cubicBezTo>
                        <a:cubicBezTo>
                          <a:pt x="4932459" y="32632"/>
                          <a:pt x="4944182" y="17568"/>
                          <a:pt x="5068810" y="0"/>
                        </a:cubicBezTo>
                        <a:cubicBezTo>
                          <a:pt x="5193438" y="-17568"/>
                          <a:pt x="5378174" y="-16107"/>
                          <a:pt x="5656977" y="0"/>
                        </a:cubicBezTo>
                        <a:cubicBezTo>
                          <a:pt x="5935780" y="16107"/>
                          <a:pt x="5910190" y="-15070"/>
                          <a:pt x="6099755" y="0"/>
                        </a:cubicBezTo>
                        <a:cubicBezTo>
                          <a:pt x="6289320" y="15070"/>
                          <a:pt x="6900837" y="-32203"/>
                          <a:pt x="7269480" y="0"/>
                        </a:cubicBezTo>
                        <a:cubicBezTo>
                          <a:pt x="7268614" y="7958"/>
                          <a:pt x="7270034" y="12943"/>
                          <a:pt x="7269480" y="18288"/>
                        </a:cubicBezTo>
                        <a:cubicBezTo>
                          <a:pt x="7078692" y="32307"/>
                          <a:pt x="6750249" y="10617"/>
                          <a:pt x="6463229" y="18288"/>
                        </a:cubicBezTo>
                        <a:cubicBezTo>
                          <a:pt x="6176209" y="25959"/>
                          <a:pt x="6203666" y="39135"/>
                          <a:pt x="6020451" y="18288"/>
                        </a:cubicBezTo>
                        <a:cubicBezTo>
                          <a:pt x="5837236" y="-2559"/>
                          <a:pt x="5688034" y="-3388"/>
                          <a:pt x="5504979" y="18288"/>
                        </a:cubicBezTo>
                        <a:cubicBezTo>
                          <a:pt x="5321924" y="39964"/>
                          <a:pt x="5191313" y="7061"/>
                          <a:pt x="4989507" y="18288"/>
                        </a:cubicBezTo>
                        <a:cubicBezTo>
                          <a:pt x="4787701" y="29515"/>
                          <a:pt x="4612238" y="34989"/>
                          <a:pt x="4474035" y="18288"/>
                        </a:cubicBezTo>
                        <a:cubicBezTo>
                          <a:pt x="4335832" y="1587"/>
                          <a:pt x="4094545" y="27267"/>
                          <a:pt x="3958562" y="18288"/>
                        </a:cubicBezTo>
                        <a:cubicBezTo>
                          <a:pt x="3822579" y="9309"/>
                          <a:pt x="3646287" y="-1530"/>
                          <a:pt x="3443090" y="18288"/>
                        </a:cubicBezTo>
                        <a:cubicBezTo>
                          <a:pt x="3239893" y="38106"/>
                          <a:pt x="3075699" y="9041"/>
                          <a:pt x="2709533" y="18288"/>
                        </a:cubicBezTo>
                        <a:cubicBezTo>
                          <a:pt x="2343367" y="27535"/>
                          <a:pt x="2428918" y="31018"/>
                          <a:pt x="2194061" y="18288"/>
                        </a:cubicBezTo>
                        <a:cubicBezTo>
                          <a:pt x="1959204" y="5558"/>
                          <a:pt x="1872298" y="17875"/>
                          <a:pt x="1751284" y="18288"/>
                        </a:cubicBezTo>
                        <a:cubicBezTo>
                          <a:pt x="1630270" y="18701"/>
                          <a:pt x="1443391" y="30083"/>
                          <a:pt x="1163117" y="18288"/>
                        </a:cubicBezTo>
                        <a:cubicBezTo>
                          <a:pt x="882843" y="6493"/>
                          <a:pt x="581151" y="4375"/>
                          <a:pt x="0" y="18288"/>
                        </a:cubicBezTo>
                        <a:cubicBezTo>
                          <a:pt x="493" y="10773"/>
                          <a:pt x="610" y="7338"/>
                          <a:pt x="0" y="0"/>
                        </a:cubicBezTo>
                        <a:close/>
                      </a:path>
                      <a:path w="7269480" h="18288" stroke="0" extrusionOk="0">
                        <a:moveTo>
                          <a:pt x="0" y="0"/>
                        </a:moveTo>
                        <a:cubicBezTo>
                          <a:pt x="108514" y="-13627"/>
                          <a:pt x="358377" y="-21600"/>
                          <a:pt x="515472" y="0"/>
                        </a:cubicBezTo>
                        <a:cubicBezTo>
                          <a:pt x="672567" y="21600"/>
                          <a:pt x="740741" y="1149"/>
                          <a:pt x="958250" y="0"/>
                        </a:cubicBezTo>
                        <a:cubicBezTo>
                          <a:pt x="1175759" y="-1149"/>
                          <a:pt x="1323521" y="-14908"/>
                          <a:pt x="1473722" y="0"/>
                        </a:cubicBezTo>
                        <a:cubicBezTo>
                          <a:pt x="1623923" y="14908"/>
                          <a:pt x="1999682" y="13812"/>
                          <a:pt x="2134584" y="0"/>
                        </a:cubicBezTo>
                        <a:cubicBezTo>
                          <a:pt x="2269486" y="-13812"/>
                          <a:pt x="2558748" y="7617"/>
                          <a:pt x="2868140" y="0"/>
                        </a:cubicBezTo>
                        <a:cubicBezTo>
                          <a:pt x="3177532" y="-7617"/>
                          <a:pt x="3467796" y="3656"/>
                          <a:pt x="3674392" y="0"/>
                        </a:cubicBezTo>
                        <a:cubicBezTo>
                          <a:pt x="3880988" y="-3656"/>
                          <a:pt x="4101054" y="-15702"/>
                          <a:pt x="4480643" y="0"/>
                        </a:cubicBezTo>
                        <a:cubicBezTo>
                          <a:pt x="4860232" y="15702"/>
                          <a:pt x="4906779" y="-6670"/>
                          <a:pt x="5068810" y="0"/>
                        </a:cubicBezTo>
                        <a:cubicBezTo>
                          <a:pt x="5230841" y="6670"/>
                          <a:pt x="5495019" y="-21055"/>
                          <a:pt x="5802367" y="0"/>
                        </a:cubicBezTo>
                        <a:cubicBezTo>
                          <a:pt x="6109715" y="21055"/>
                          <a:pt x="6248383" y="9802"/>
                          <a:pt x="6463229" y="0"/>
                        </a:cubicBezTo>
                        <a:cubicBezTo>
                          <a:pt x="6678075" y="-9802"/>
                          <a:pt x="7063233" y="9440"/>
                          <a:pt x="7269480" y="0"/>
                        </a:cubicBezTo>
                        <a:cubicBezTo>
                          <a:pt x="7268794" y="7700"/>
                          <a:pt x="7268830" y="13442"/>
                          <a:pt x="7269480" y="18288"/>
                        </a:cubicBezTo>
                        <a:cubicBezTo>
                          <a:pt x="6950939" y="47121"/>
                          <a:pt x="6756956" y="13096"/>
                          <a:pt x="6608618" y="18288"/>
                        </a:cubicBezTo>
                        <a:cubicBezTo>
                          <a:pt x="6460280" y="23480"/>
                          <a:pt x="6230655" y="-1538"/>
                          <a:pt x="6020451" y="18288"/>
                        </a:cubicBezTo>
                        <a:cubicBezTo>
                          <a:pt x="5810247" y="38114"/>
                          <a:pt x="5619850" y="-10448"/>
                          <a:pt x="5432284" y="18288"/>
                        </a:cubicBezTo>
                        <a:cubicBezTo>
                          <a:pt x="5244718" y="47024"/>
                          <a:pt x="4984575" y="27926"/>
                          <a:pt x="4626033" y="18288"/>
                        </a:cubicBezTo>
                        <a:cubicBezTo>
                          <a:pt x="4267491" y="8650"/>
                          <a:pt x="4240108" y="40106"/>
                          <a:pt x="4110561" y="18288"/>
                        </a:cubicBezTo>
                        <a:cubicBezTo>
                          <a:pt x="3981014" y="-3530"/>
                          <a:pt x="3580293" y="41911"/>
                          <a:pt x="3377004" y="18288"/>
                        </a:cubicBezTo>
                        <a:cubicBezTo>
                          <a:pt x="3173715" y="-5335"/>
                          <a:pt x="3043404" y="10731"/>
                          <a:pt x="2934226" y="18288"/>
                        </a:cubicBezTo>
                        <a:cubicBezTo>
                          <a:pt x="2825048" y="25845"/>
                          <a:pt x="2427024" y="14732"/>
                          <a:pt x="2273365" y="18288"/>
                        </a:cubicBezTo>
                        <a:cubicBezTo>
                          <a:pt x="2119706" y="21844"/>
                          <a:pt x="1948744" y="43432"/>
                          <a:pt x="1757892" y="18288"/>
                        </a:cubicBezTo>
                        <a:cubicBezTo>
                          <a:pt x="1567040" y="-6856"/>
                          <a:pt x="1185958" y="10333"/>
                          <a:pt x="951641" y="18288"/>
                        </a:cubicBezTo>
                        <a:cubicBezTo>
                          <a:pt x="717324" y="26243"/>
                          <a:pt x="448990" y="-7235"/>
                          <a:pt x="0" y="18288"/>
                        </a:cubicBezTo>
                        <a:cubicBezTo>
                          <a:pt x="-4" y="9861"/>
                          <a:pt x="135" y="6082"/>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11C1F82-1D6A-E6FF-F2F0-B9A99B3E741F}"/>
              </a:ext>
            </a:extLst>
          </p:cNvPr>
          <p:cNvSpPr>
            <a:spLocks noGrp="1"/>
          </p:cNvSpPr>
          <p:nvPr>
            <p:ph idx="1"/>
          </p:nvPr>
        </p:nvSpPr>
        <p:spPr>
          <a:xfrm>
            <a:off x="628650" y="2004446"/>
            <a:ext cx="7886700" cy="4176897"/>
          </a:xfrm>
        </p:spPr>
        <p:txBody>
          <a:bodyPr>
            <a:normAutofit fontScale="32500" lnSpcReduction="20000"/>
          </a:bodyPr>
          <a:lstStyle/>
          <a:p>
            <a:pPr marL="0" indent="0" algn="ctr">
              <a:buNone/>
            </a:pPr>
            <a:r>
              <a:rPr lang="en-US" sz="8600" b="1" dirty="0">
                <a:latin typeface="Garamond" panose="02020404030301010803" pitchFamily="18" charset="0"/>
              </a:rPr>
              <a:t>Do you not know that the unrighteous will not inherit the kingdom of God? Do not be deceived. Neither fornicators, nor idolaters, nor adulterers, </a:t>
            </a:r>
            <a:r>
              <a:rPr lang="en-US" sz="8600" b="1" dirty="0">
                <a:solidFill>
                  <a:srgbClr val="FFFF00"/>
                </a:solidFill>
                <a:latin typeface="Garamond" panose="02020404030301010803" pitchFamily="18" charset="0"/>
              </a:rPr>
              <a:t>nor homosexuals</a:t>
            </a:r>
            <a:r>
              <a:rPr lang="en-US" sz="8600" b="1" dirty="0">
                <a:latin typeface="Garamond" panose="02020404030301010803" pitchFamily="18" charset="0"/>
              </a:rPr>
              <a:t>, nor sodomites, 10 nor thieves, nor covetous, nor drunkards, nor revilers, nor extortioners will inherit the kingdom of God. 11 And </a:t>
            </a:r>
            <a:r>
              <a:rPr lang="en-US" sz="8600" b="1" dirty="0">
                <a:solidFill>
                  <a:srgbClr val="FFFF00"/>
                </a:solidFill>
                <a:latin typeface="Garamond" panose="02020404030301010803" pitchFamily="18" charset="0"/>
              </a:rPr>
              <a:t>such were some of you. But you were washed, but you were sanctified, but you were justified in the name of the Lord Jesus and by the Spirit of our God</a:t>
            </a:r>
            <a:r>
              <a:rPr lang="en-US" sz="8600" b="1" dirty="0">
                <a:latin typeface="Garamond" panose="02020404030301010803" pitchFamily="18" charset="0"/>
              </a:rPr>
              <a:t>.</a:t>
            </a:r>
          </a:p>
          <a:p>
            <a:pPr marL="0" indent="0" algn="ctr">
              <a:buNone/>
            </a:pPr>
            <a:r>
              <a:rPr lang="en-US" sz="8600" b="1" dirty="0">
                <a:latin typeface="Garamond" panose="02020404030301010803" pitchFamily="18" charset="0"/>
              </a:rPr>
              <a:t>1 Corinthians 6:9-11</a:t>
            </a:r>
          </a:p>
          <a:p>
            <a:pPr marL="0" indent="0" algn="ctr">
              <a:buNone/>
            </a:pPr>
            <a:r>
              <a:rPr lang="en-US" sz="8600" b="1" dirty="0">
                <a:latin typeface="Garamond" panose="02020404030301010803" pitchFamily="18" charset="0"/>
              </a:rPr>
              <a:t>(NKJV)</a:t>
            </a:r>
          </a:p>
          <a:p>
            <a:endParaRPr lang="en-US" sz="1900" dirty="0">
              <a:solidFill>
                <a:srgbClr val="FFFFFF"/>
              </a:solidFill>
            </a:endParaRPr>
          </a:p>
        </p:txBody>
      </p:sp>
    </p:spTree>
    <p:extLst>
      <p:ext uri="{BB962C8B-B14F-4D97-AF65-F5344CB8AC3E}">
        <p14:creationId xmlns:p14="http://schemas.microsoft.com/office/powerpoint/2010/main" val="193542674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50" name="Picture 2" descr="Bible Background Powerpoint posted by Sarah Anderson">
            <a:extLst>
              <a:ext uri="{FF2B5EF4-FFF2-40B4-BE49-F238E27FC236}">
                <a16:creationId xmlns:a16="http://schemas.microsoft.com/office/drawing/2014/main" id="{082CB32A-B543-8676-83C1-25ECA729AA63}"/>
              </a:ext>
            </a:extLst>
          </p:cNvPr>
          <p:cNvPicPr>
            <a:picLocks noChangeAspect="1" noChangeArrowheads="1"/>
          </p:cNvPicPr>
          <p:nvPr/>
        </p:nvPicPr>
        <p:blipFill rotWithShape="1">
          <a:blip r:embed="rId2">
            <a:alphaModFix amt="40000"/>
            <a:extLst>
              <a:ext uri="{28A0092B-C50C-407E-A947-70E740481C1C}">
                <a14:useLocalDpi xmlns:a14="http://schemas.microsoft.com/office/drawing/2010/main" val="0"/>
              </a:ext>
            </a:extLst>
          </a:blip>
          <a:src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D86C004-DD8A-818A-7FA9-A0F8E4B2182B}"/>
              </a:ext>
            </a:extLst>
          </p:cNvPr>
          <p:cNvSpPr>
            <a:spLocks noGrp="1"/>
          </p:cNvSpPr>
          <p:nvPr>
            <p:ph type="title"/>
          </p:nvPr>
        </p:nvSpPr>
        <p:spPr>
          <a:xfrm>
            <a:off x="628650" y="365125"/>
            <a:ext cx="7886700" cy="1325563"/>
          </a:xfrm>
        </p:spPr>
        <p:txBody>
          <a:bodyPr>
            <a:normAutofit/>
          </a:bodyPr>
          <a:lstStyle/>
          <a:p>
            <a:r>
              <a:rPr lang="en-US" sz="4700" b="1" dirty="0">
                <a:solidFill>
                  <a:srgbClr val="FFFFFF"/>
                </a:solidFill>
                <a:latin typeface="Garamond" panose="02020404030301010803" pitchFamily="18" charset="0"/>
              </a:rPr>
              <a:t>God’s View of Homosexuality</a:t>
            </a:r>
          </a:p>
        </p:txBody>
      </p:sp>
      <p:sp>
        <p:nvSpPr>
          <p:cNvPr id="2057"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799" y="1681544"/>
            <a:ext cx="7269480" cy="18288"/>
          </a:xfrm>
          <a:custGeom>
            <a:avLst/>
            <a:gdLst>
              <a:gd name="connsiteX0" fmla="*/ 0 w 7269480"/>
              <a:gd name="connsiteY0" fmla="*/ 0 h 18288"/>
              <a:gd name="connsiteX1" fmla="*/ 733557 w 7269480"/>
              <a:gd name="connsiteY1" fmla="*/ 0 h 18288"/>
              <a:gd name="connsiteX2" fmla="*/ 1249029 w 7269480"/>
              <a:gd name="connsiteY2" fmla="*/ 0 h 18288"/>
              <a:gd name="connsiteX3" fmla="*/ 1764501 w 7269480"/>
              <a:gd name="connsiteY3" fmla="*/ 0 h 18288"/>
              <a:gd name="connsiteX4" fmla="*/ 2207278 w 7269480"/>
              <a:gd name="connsiteY4" fmla="*/ 0 h 18288"/>
              <a:gd name="connsiteX5" fmla="*/ 3013530 w 7269480"/>
              <a:gd name="connsiteY5" fmla="*/ 0 h 18288"/>
              <a:gd name="connsiteX6" fmla="*/ 3819781 w 7269480"/>
              <a:gd name="connsiteY6" fmla="*/ 0 h 18288"/>
              <a:gd name="connsiteX7" fmla="*/ 4626033 w 7269480"/>
              <a:gd name="connsiteY7" fmla="*/ 0 h 18288"/>
              <a:gd name="connsiteX8" fmla="*/ 5068810 w 7269480"/>
              <a:gd name="connsiteY8" fmla="*/ 0 h 18288"/>
              <a:gd name="connsiteX9" fmla="*/ 5656977 w 7269480"/>
              <a:gd name="connsiteY9" fmla="*/ 0 h 18288"/>
              <a:gd name="connsiteX10" fmla="*/ 6099755 w 7269480"/>
              <a:gd name="connsiteY10" fmla="*/ 0 h 18288"/>
              <a:gd name="connsiteX11" fmla="*/ 7269480 w 7269480"/>
              <a:gd name="connsiteY11" fmla="*/ 0 h 18288"/>
              <a:gd name="connsiteX12" fmla="*/ 7269480 w 7269480"/>
              <a:gd name="connsiteY12" fmla="*/ 18288 h 18288"/>
              <a:gd name="connsiteX13" fmla="*/ 6463229 w 7269480"/>
              <a:gd name="connsiteY13" fmla="*/ 18288 h 18288"/>
              <a:gd name="connsiteX14" fmla="*/ 6020451 w 7269480"/>
              <a:gd name="connsiteY14" fmla="*/ 18288 h 18288"/>
              <a:gd name="connsiteX15" fmla="*/ 5504979 w 7269480"/>
              <a:gd name="connsiteY15" fmla="*/ 18288 h 18288"/>
              <a:gd name="connsiteX16" fmla="*/ 4989507 w 7269480"/>
              <a:gd name="connsiteY16" fmla="*/ 18288 h 18288"/>
              <a:gd name="connsiteX17" fmla="*/ 4474035 w 7269480"/>
              <a:gd name="connsiteY17" fmla="*/ 18288 h 18288"/>
              <a:gd name="connsiteX18" fmla="*/ 3958562 w 7269480"/>
              <a:gd name="connsiteY18" fmla="*/ 18288 h 18288"/>
              <a:gd name="connsiteX19" fmla="*/ 3443090 w 7269480"/>
              <a:gd name="connsiteY19" fmla="*/ 18288 h 18288"/>
              <a:gd name="connsiteX20" fmla="*/ 2709533 w 7269480"/>
              <a:gd name="connsiteY20" fmla="*/ 18288 h 18288"/>
              <a:gd name="connsiteX21" fmla="*/ 2194061 w 7269480"/>
              <a:gd name="connsiteY21" fmla="*/ 18288 h 18288"/>
              <a:gd name="connsiteX22" fmla="*/ 1751284 w 7269480"/>
              <a:gd name="connsiteY22" fmla="*/ 18288 h 18288"/>
              <a:gd name="connsiteX23" fmla="*/ 1163117 w 7269480"/>
              <a:gd name="connsiteY23" fmla="*/ 18288 h 18288"/>
              <a:gd name="connsiteX24" fmla="*/ 0 w 7269480"/>
              <a:gd name="connsiteY24" fmla="*/ 18288 h 18288"/>
              <a:gd name="connsiteX25" fmla="*/ 0 w 7269480"/>
              <a:gd name="connsiteY25" fmla="*/ 0 h 18288"/>
              <a:gd name="connsiteX0" fmla="*/ 0 w 7269480"/>
              <a:gd name="connsiteY0" fmla="*/ 0 h 18288"/>
              <a:gd name="connsiteX1" fmla="*/ 515472 w 7269480"/>
              <a:gd name="connsiteY1" fmla="*/ 0 h 18288"/>
              <a:gd name="connsiteX2" fmla="*/ 958250 w 7269480"/>
              <a:gd name="connsiteY2" fmla="*/ 0 h 18288"/>
              <a:gd name="connsiteX3" fmla="*/ 1473722 w 7269480"/>
              <a:gd name="connsiteY3" fmla="*/ 0 h 18288"/>
              <a:gd name="connsiteX4" fmla="*/ 2134584 w 7269480"/>
              <a:gd name="connsiteY4" fmla="*/ 0 h 18288"/>
              <a:gd name="connsiteX5" fmla="*/ 2868140 w 7269480"/>
              <a:gd name="connsiteY5" fmla="*/ 0 h 18288"/>
              <a:gd name="connsiteX6" fmla="*/ 3674392 w 7269480"/>
              <a:gd name="connsiteY6" fmla="*/ 0 h 18288"/>
              <a:gd name="connsiteX7" fmla="*/ 4480643 w 7269480"/>
              <a:gd name="connsiteY7" fmla="*/ 0 h 18288"/>
              <a:gd name="connsiteX8" fmla="*/ 5068810 w 7269480"/>
              <a:gd name="connsiteY8" fmla="*/ 0 h 18288"/>
              <a:gd name="connsiteX9" fmla="*/ 5802367 w 7269480"/>
              <a:gd name="connsiteY9" fmla="*/ 0 h 18288"/>
              <a:gd name="connsiteX10" fmla="*/ 6463229 w 7269480"/>
              <a:gd name="connsiteY10" fmla="*/ 0 h 18288"/>
              <a:gd name="connsiteX11" fmla="*/ 7269480 w 7269480"/>
              <a:gd name="connsiteY11" fmla="*/ 0 h 18288"/>
              <a:gd name="connsiteX12" fmla="*/ 7269480 w 7269480"/>
              <a:gd name="connsiteY12" fmla="*/ 18288 h 18288"/>
              <a:gd name="connsiteX13" fmla="*/ 6608618 w 7269480"/>
              <a:gd name="connsiteY13" fmla="*/ 18288 h 18288"/>
              <a:gd name="connsiteX14" fmla="*/ 6020451 w 7269480"/>
              <a:gd name="connsiteY14" fmla="*/ 18288 h 18288"/>
              <a:gd name="connsiteX15" fmla="*/ 5432284 w 7269480"/>
              <a:gd name="connsiteY15" fmla="*/ 18288 h 18288"/>
              <a:gd name="connsiteX16" fmla="*/ 4626033 w 7269480"/>
              <a:gd name="connsiteY16" fmla="*/ 18288 h 18288"/>
              <a:gd name="connsiteX17" fmla="*/ 4110561 w 7269480"/>
              <a:gd name="connsiteY17" fmla="*/ 18288 h 18288"/>
              <a:gd name="connsiteX18" fmla="*/ 3377004 w 7269480"/>
              <a:gd name="connsiteY18" fmla="*/ 18288 h 18288"/>
              <a:gd name="connsiteX19" fmla="*/ 2934226 w 7269480"/>
              <a:gd name="connsiteY19" fmla="*/ 18288 h 18288"/>
              <a:gd name="connsiteX20" fmla="*/ 2273365 w 7269480"/>
              <a:gd name="connsiteY20" fmla="*/ 18288 h 18288"/>
              <a:gd name="connsiteX21" fmla="*/ 1757892 w 7269480"/>
              <a:gd name="connsiteY21" fmla="*/ 18288 h 18288"/>
              <a:gd name="connsiteX22" fmla="*/ 951641 w 7269480"/>
              <a:gd name="connsiteY22" fmla="*/ 18288 h 18288"/>
              <a:gd name="connsiteX23" fmla="*/ 0 w 7269480"/>
              <a:gd name="connsiteY23" fmla="*/ 18288 h 18288"/>
              <a:gd name="connsiteX24" fmla="*/ 0 w 7269480"/>
              <a:gd name="connsiteY2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269480" h="18288" fill="none" extrusionOk="0">
                <a:moveTo>
                  <a:pt x="0" y="0"/>
                </a:moveTo>
                <a:cubicBezTo>
                  <a:pt x="235128" y="3132"/>
                  <a:pt x="451867" y="39303"/>
                  <a:pt x="733557" y="0"/>
                </a:cubicBezTo>
                <a:cubicBezTo>
                  <a:pt x="1041917" y="-26384"/>
                  <a:pt x="1017903" y="-18696"/>
                  <a:pt x="1249029" y="0"/>
                </a:cubicBezTo>
                <a:cubicBezTo>
                  <a:pt x="1467178" y="31708"/>
                  <a:pt x="1662247" y="41118"/>
                  <a:pt x="1764501" y="0"/>
                </a:cubicBezTo>
                <a:cubicBezTo>
                  <a:pt x="1900779" y="-6870"/>
                  <a:pt x="2072991" y="-25341"/>
                  <a:pt x="2207278" y="0"/>
                </a:cubicBezTo>
                <a:cubicBezTo>
                  <a:pt x="2265877" y="34574"/>
                  <a:pt x="2632620" y="104781"/>
                  <a:pt x="3013530" y="0"/>
                </a:cubicBezTo>
                <a:cubicBezTo>
                  <a:pt x="3334490" y="-59163"/>
                  <a:pt x="3475301" y="47386"/>
                  <a:pt x="3819781" y="0"/>
                </a:cubicBezTo>
                <a:cubicBezTo>
                  <a:pt x="4196358" y="-37804"/>
                  <a:pt x="4303513" y="-11131"/>
                  <a:pt x="4626033" y="0"/>
                </a:cubicBezTo>
                <a:cubicBezTo>
                  <a:pt x="4934787" y="29249"/>
                  <a:pt x="4944754" y="17065"/>
                  <a:pt x="5068810" y="0"/>
                </a:cubicBezTo>
                <a:cubicBezTo>
                  <a:pt x="5209508" y="-19562"/>
                  <a:pt x="5356206" y="22850"/>
                  <a:pt x="5656977" y="0"/>
                </a:cubicBezTo>
                <a:cubicBezTo>
                  <a:pt x="5941315" y="13558"/>
                  <a:pt x="5903828" y="-18462"/>
                  <a:pt x="6099755" y="0"/>
                </a:cubicBezTo>
                <a:cubicBezTo>
                  <a:pt x="6314513" y="-31302"/>
                  <a:pt x="6960022" y="-11355"/>
                  <a:pt x="7269480" y="0"/>
                </a:cubicBezTo>
                <a:cubicBezTo>
                  <a:pt x="7269107" y="8892"/>
                  <a:pt x="7269891" y="12971"/>
                  <a:pt x="7269480" y="18288"/>
                </a:cubicBezTo>
                <a:cubicBezTo>
                  <a:pt x="7069773" y="63254"/>
                  <a:pt x="6761614" y="96"/>
                  <a:pt x="6463229" y="18288"/>
                </a:cubicBezTo>
                <a:cubicBezTo>
                  <a:pt x="6176137" y="29304"/>
                  <a:pt x="6202734" y="42678"/>
                  <a:pt x="6020451" y="18288"/>
                </a:cubicBezTo>
                <a:cubicBezTo>
                  <a:pt x="5818836" y="4777"/>
                  <a:pt x="5721727" y="-10784"/>
                  <a:pt x="5504979" y="18288"/>
                </a:cubicBezTo>
                <a:cubicBezTo>
                  <a:pt x="5326805" y="68107"/>
                  <a:pt x="5197747" y="9507"/>
                  <a:pt x="4989507" y="18288"/>
                </a:cubicBezTo>
                <a:cubicBezTo>
                  <a:pt x="4763009" y="43859"/>
                  <a:pt x="4639415" y="27730"/>
                  <a:pt x="4474035" y="18288"/>
                </a:cubicBezTo>
                <a:cubicBezTo>
                  <a:pt x="4344126" y="-11044"/>
                  <a:pt x="4109566" y="23406"/>
                  <a:pt x="3958562" y="18288"/>
                </a:cubicBezTo>
                <a:cubicBezTo>
                  <a:pt x="3798316" y="26645"/>
                  <a:pt x="3645649" y="23666"/>
                  <a:pt x="3443090" y="18288"/>
                </a:cubicBezTo>
                <a:cubicBezTo>
                  <a:pt x="3244219" y="28660"/>
                  <a:pt x="3102677" y="4915"/>
                  <a:pt x="2709533" y="18288"/>
                </a:cubicBezTo>
                <a:cubicBezTo>
                  <a:pt x="2353187" y="42124"/>
                  <a:pt x="2422678" y="48861"/>
                  <a:pt x="2194061" y="18288"/>
                </a:cubicBezTo>
                <a:cubicBezTo>
                  <a:pt x="1953278" y="7529"/>
                  <a:pt x="1876545" y="25727"/>
                  <a:pt x="1751284" y="18288"/>
                </a:cubicBezTo>
                <a:cubicBezTo>
                  <a:pt x="1616404" y="7186"/>
                  <a:pt x="1467166" y="48303"/>
                  <a:pt x="1163117" y="18288"/>
                </a:cubicBezTo>
                <a:cubicBezTo>
                  <a:pt x="832308" y="-22338"/>
                  <a:pt x="531097" y="-29235"/>
                  <a:pt x="0" y="18288"/>
                </a:cubicBezTo>
                <a:cubicBezTo>
                  <a:pt x="-54" y="11431"/>
                  <a:pt x="328" y="6853"/>
                  <a:pt x="0" y="0"/>
                </a:cubicBezTo>
                <a:close/>
              </a:path>
              <a:path w="7269480" h="18288" stroke="0" extrusionOk="0">
                <a:moveTo>
                  <a:pt x="0" y="0"/>
                </a:moveTo>
                <a:cubicBezTo>
                  <a:pt x="93677" y="-40520"/>
                  <a:pt x="343551" y="-20764"/>
                  <a:pt x="515472" y="0"/>
                </a:cubicBezTo>
                <a:cubicBezTo>
                  <a:pt x="661472" y="33485"/>
                  <a:pt x="738086" y="-8485"/>
                  <a:pt x="958250" y="0"/>
                </a:cubicBezTo>
                <a:cubicBezTo>
                  <a:pt x="1185804" y="12649"/>
                  <a:pt x="1301342" y="10087"/>
                  <a:pt x="1473722" y="0"/>
                </a:cubicBezTo>
                <a:cubicBezTo>
                  <a:pt x="1636492" y="23566"/>
                  <a:pt x="2004928" y="1595"/>
                  <a:pt x="2134584" y="0"/>
                </a:cubicBezTo>
                <a:cubicBezTo>
                  <a:pt x="2293863" y="-51652"/>
                  <a:pt x="2549409" y="31237"/>
                  <a:pt x="2868140" y="0"/>
                </a:cubicBezTo>
                <a:cubicBezTo>
                  <a:pt x="3128066" y="-19431"/>
                  <a:pt x="3471315" y="36471"/>
                  <a:pt x="3674392" y="0"/>
                </a:cubicBezTo>
                <a:cubicBezTo>
                  <a:pt x="3867736" y="26529"/>
                  <a:pt x="4121894" y="-13345"/>
                  <a:pt x="4480643" y="0"/>
                </a:cubicBezTo>
                <a:cubicBezTo>
                  <a:pt x="4861667" y="10265"/>
                  <a:pt x="4904111" y="1116"/>
                  <a:pt x="5068810" y="0"/>
                </a:cubicBezTo>
                <a:cubicBezTo>
                  <a:pt x="5254525" y="48544"/>
                  <a:pt x="5489794" y="-47731"/>
                  <a:pt x="5802367" y="0"/>
                </a:cubicBezTo>
                <a:cubicBezTo>
                  <a:pt x="6112570" y="36047"/>
                  <a:pt x="6247610" y="16030"/>
                  <a:pt x="6463229" y="0"/>
                </a:cubicBezTo>
                <a:cubicBezTo>
                  <a:pt x="6699726" y="8242"/>
                  <a:pt x="7085980" y="17508"/>
                  <a:pt x="7269480" y="0"/>
                </a:cubicBezTo>
                <a:cubicBezTo>
                  <a:pt x="7268407" y="8397"/>
                  <a:pt x="7268853" y="13314"/>
                  <a:pt x="7269480" y="18288"/>
                </a:cubicBezTo>
                <a:cubicBezTo>
                  <a:pt x="6934530" y="64734"/>
                  <a:pt x="6753912" y="-12848"/>
                  <a:pt x="6608618" y="18288"/>
                </a:cubicBezTo>
                <a:cubicBezTo>
                  <a:pt x="6499813" y="47415"/>
                  <a:pt x="6197442" y="-16113"/>
                  <a:pt x="6020451" y="18288"/>
                </a:cubicBezTo>
                <a:cubicBezTo>
                  <a:pt x="5845458" y="6562"/>
                  <a:pt x="5619316" y="-2364"/>
                  <a:pt x="5432284" y="18288"/>
                </a:cubicBezTo>
                <a:cubicBezTo>
                  <a:pt x="5232831" y="32495"/>
                  <a:pt x="5026244" y="57062"/>
                  <a:pt x="4626033" y="18288"/>
                </a:cubicBezTo>
                <a:cubicBezTo>
                  <a:pt x="4266016" y="14485"/>
                  <a:pt x="4244313" y="45809"/>
                  <a:pt x="4110561" y="18288"/>
                </a:cubicBezTo>
                <a:cubicBezTo>
                  <a:pt x="4000841" y="-45488"/>
                  <a:pt x="3590021" y="47044"/>
                  <a:pt x="3377004" y="18288"/>
                </a:cubicBezTo>
                <a:cubicBezTo>
                  <a:pt x="3189406" y="-19008"/>
                  <a:pt x="3038882" y="18056"/>
                  <a:pt x="2934226" y="18288"/>
                </a:cubicBezTo>
                <a:cubicBezTo>
                  <a:pt x="2810088" y="27476"/>
                  <a:pt x="2427832" y="22666"/>
                  <a:pt x="2273365" y="18288"/>
                </a:cubicBezTo>
                <a:cubicBezTo>
                  <a:pt x="2144728" y="11512"/>
                  <a:pt x="1941682" y="42792"/>
                  <a:pt x="1757892" y="18288"/>
                </a:cubicBezTo>
                <a:cubicBezTo>
                  <a:pt x="1511007" y="-9843"/>
                  <a:pt x="1148878" y="54983"/>
                  <a:pt x="951641" y="18288"/>
                </a:cubicBezTo>
                <a:cubicBezTo>
                  <a:pt x="725680" y="24064"/>
                  <a:pt x="440160" y="2088"/>
                  <a:pt x="0" y="18288"/>
                </a:cubicBezTo>
                <a:cubicBezTo>
                  <a:pt x="-800" y="9936"/>
                  <a:pt x="-297" y="5558"/>
                  <a:pt x="0" y="0"/>
                </a:cubicBezTo>
                <a:close/>
              </a:path>
              <a:path w="7269480" h="18288" fill="none" stroke="0" extrusionOk="0">
                <a:moveTo>
                  <a:pt x="0" y="0"/>
                </a:moveTo>
                <a:cubicBezTo>
                  <a:pt x="209523" y="-14416"/>
                  <a:pt x="402010" y="-4792"/>
                  <a:pt x="733557" y="0"/>
                </a:cubicBezTo>
                <a:cubicBezTo>
                  <a:pt x="1032265" y="-28108"/>
                  <a:pt x="1014845" y="-17933"/>
                  <a:pt x="1249029" y="0"/>
                </a:cubicBezTo>
                <a:cubicBezTo>
                  <a:pt x="1501995" y="8229"/>
                  <a:pt x="1629565" y="32396"/>
                  <a:pt x="1764501" y="0"/>
                </a:cubicBezTo>
                <a:cubicBezTo>
                  <a:pt x="1902554" y="-12694"/>
                  <a:pt x="2091757" y="-1413"/>
                  <a:pt x="2207278" y="0"/>
                </a:cubicBezTo>
                <a:cubicBezTo>
                  <a:pt x="2377281" y="28761"/>
                  <a:pt x="2680286" y="12469"/>
                  <a:pt x="3013530" y="0"/>
                </a:cubicBezTo>
                <a:cubicBezTo>
                  <a:pt x="3343102" y="-43660"/>
                  <a:pt x="3471083" y="58142"/>
                  <a:pt x="3819781" y="0"/>
                </a:cubicBezTo>
                <a:cubicBezTo>
                  <a:pt x="4189628" y="-30732"/>
                  <a:pt x="4315047" y="-34014"/>
                  <a:pt x="4626033" y="0"/>
                </a:cubicBezTo>
                <a:cubicBezTo>
                  <a:pt x="4932086" y="31993"/>
                  <a:pt x="4945270" y="14458"/>
                  <a:pt x="5068810" y="0"/>
                </a:cubicBezTo>
                <a:cubicBezTo>
                  <a:pt x="5214603" y="-51908"/>
                  <a:pt x="5356876" y="-32809"/>
                  <a:pt x="5656977" y="0"/>
                </a:cubicBezTo>
                <a:cubicBezTo>
                  <a:pt x="5935525" y="14193"/>
                  <a:pt x="5915508" y="-16541"/>
                  <a:pt x="6099755" y="0"/>
                </a:cubicBezTo>
                <a:cubicBezTo>
                  <a:pt x="6309893" y="27674"/>
                  <a:pt x="6875179" y="-39234"/>
                  <a:pt x="7269480" y="0"/>
                </a:cubicBezTo>
                <a:cubicBezTo>
                  <a:pt x="7269535" y="7937"/>
                  <a:pt x="7269706" y="13453"/>
                  <a:pt x="7269480" y="18288"/>
                </a:cubicBezTo>
                <a:cubicBezTo>
                  <a:pt x="7044177" y="41905"/>
                  <a:pt x="6762247" y="41916"/>
                  <a:pt x="6463229" y="18288"/>
                </a:cubicBezTo>
                <a:cubicBezTo>
                  <a:pt x="6176969" y="21616"/>
                  <a:pt x="6204882" y="31832"/>
                  <a:pt x="6020451" y="18288"/>
                </a:cubicBezTo>
                <a:cubicBezTo>
                  <a:pt x="5822541" y="-36494"/>
                  <a:pt x="5694440" y="-32839"/>
                  <a:pt x="5504979" y="18288"/>
                </a:cubicBezTo>
                <a:cubicBezTo>
                  <a:pt x="5319094" y="11473"/>
                  <a:pt x="5180317" y="9858"/>
                  <a:pt x="4989507" y="18288"/>
                </a:cubicBezTo>
                <a:cubicBezTo>
                  <a:pt x="4780362" y="44091"/>
                  <a:pt x="4602675" y="3603"/>
                  <a:pt x="4474035" y="18288"/>
                </a:cubicBezTo>
                <a:cubicBezTo>
                  <a:pt x="4332392" y="3956"/>
                  <a:pt x="4096107" y="22562"/>
                  <a:pt x="3958562" y="18288"/>
                </a:cubicBezTo>
                <a:cubicBezTo>
                  <a:pt x="3818758" y="669"/>
                  <a:pt x="3643861" y="-6459"/>
                  <a:pt x="3443090" y="18288"/>
                </a:cubicBezTo>
                <a:cubicBezTo>
                  <a:pt x="3229160" y="19421"/>
                  <a:pt x="3057515" y="-11242"/>
                  <a:pt x="2709533" y="18288"/>
                </a:cubicBezTo>
                <a:cubicBezTo>
                  <a:pt x="2360517" y="19044"/>
                  <a:pt x="2430273" y="18555"/>
                  <a:pt x="2194061" y="18288"/>
                </a:cubicBezTo>
                <a:cubicBezTo>
                  <a:pt x="1969669" y="-6632"/>
                  <a:pt x="1875262" y="24681"/>
                  <a:pt x="1751284" y="18288"/>
                </a:cubicBezTo>
                <a:cubicBezTo>
                  <a:pt x="1633556" y="5880"/>
                  <a:pt x="1431507" y="32395"/>
                  <a:pt x="1163117" y="18288"/>
                </a:cubicBezTo>
                <a:cubicBezTo>
                  <a:pt x="851599" y="26580"/>
                  <a:pt x="584809" y="26107"/>
                  <a:pt x="0" y="18288"/>
                </a:cubicBezTo>
                <a:cubicBezTo>
                  <a:pt x="30" y="10354"/>
                  <a:pt x="1368" y="7056"/>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custGeom>
                    <a:avLst/>
                    <a:gdLst>
                      <a:gd name="connsiteX0" fmla="*/ 0 w 7269480"/>
                      <a:gd name="connsiteY0" fmla="*/ 0 h 18288"/>
                      <a:gd name="connsiteX1" fmla="*/ 733557 w 7269480"/>
                      <a:gd name="connsiteY1" fmla="*/ 0 h 18288"/>
                      <a:gd name="connsiteX2" fmla="*/ 1249029 w 7269480"/>
                      <a:gd name="connsiteY2" fmla="*/ 0 h 18288"/>
                      <a:gd name="connsiteX3" fmla="*/ 1764501 w 7269480"/>
                      <a:gd name="connsiteY3" fmla="*/ 0 h 18288"/>
                      <a:gd name="connsiteX4" fmla="*/ 2207278 w 7269480"/>
                      <a:gd name="connsiteY4" fmla="*/ 0 h 18288"/>
                      <a:gd name="connsiteX5" fmla="*/ 3013530 w 7269480"/>
                      <a:gd name="connsiteY5" fmla="*/ 0 h 18288"/>
                      <a:gd name="connsiteX6" fmla="*/ 3819781 w 7269480"/>
                      <a:gd name="connsiteY6" fmla="*/ 0 h 18288"/>
                      <a:gd name="connsiteX7" fmla="*/ 4626033 w 7269480"/>
                      <a:gd name="connsiteY7" fmla="*/ 0 h 18288"/>
                      <a:gd name="connsiteX8" fmla="*/ 5068810 w 7269480"/>
                      <a:gd name="connsiteY8" fmla="*/ 0 h 18288"/>
                      <a:gd name="connsiteX9" fmla="*/ 5656977 w 7269480"/>
                      <a:gd name="connsiteY9" fmla="*/ 0 h 18288"/>
                      <a:gd name="connsiteX10" fmla="*/ 6099755 w 7269480"/>
                      <a:gd name="connsiteY10" fmla="*/ 0 h 18288"/>
                      <a:gd name="connsiteX11" fmla="*/ 7269480 w 7269480"/>
                      <a:gd name="connsiteY11" fmla="*/ 0 h 18288"/>
                      <a:gd name="connsiteX12" fmla="*/ 7269480 w 7269480"/>
                      <a:gd name="connsiteY12" fmla="*/ 18288 h 18288"/>
                      <a:gd name="connsiteX13" fmla="*/ 6463229 w 7269480"/>
                      <a:gd name="connsiteY13" fmla="*/ 18288 h 18288"/>
                      <a:gd name="connsiteX14" fmla="*/ 6020451 w 7269480"/>
                      <a:gd name="connsiteY14" fmla="*/ 18288 h 18288"/>
                      <a:gd name="connsiteX15" fmla="*/ 5504979 w 7269480"/>
                      <a:gd name="connsiteY15" fmla="*/ 18288 h 18288"/>
                      <a:gd name="connsiteX16" fmla="*/ 4989507 w 7269480"/>
                      <a:gd name="connsiteY16" fmla="*/ 18288 h 18288"/>
                      <a:gd name="connsiteX17" fmla="*/ 4474035 w 7269480"/>
                      <a:gd name="connsiteY17" fmla="*/ 18288 h 18288"/>
                      <a:gd name="connsiteX18" fmla="*/ 3958562 w 7269480"/>
                      <a:gd name="connsiteY18" fmla="*/ 18288 h 18288"/>
                      <a:gd name="connsiteX19" fmla="*/ 3443090 w 7269480"/>
                      <a:gd name="connsiteY19" fmla="*/ 18288 h 18288"/>
                      <a:gd name="connsiteX20" fmla="*/ 2709533 w 7269480"/>
                      <a:gd name="connsiteY20" fmla="*/ 18288 h 18288"/>
                      <a:gd name="connsiteX21" fmla="*/ 2194061 w 7269480"/>
                      <a:gd name="connsiteY21" fmla="*/ 18288 h 18288"/>
                      <a:gd name="connsiteX22" fmla="*/ 1751284 w 7269480"/>
                      <a:gd name="connsiteY22" fmla="*/ 18288 h 18288"/>
                      <a:gd name="connsiteX23" fmla="*/ 1163117 w 7269480"/>
                      <a:gd name="connsiteY23" fmla="*/ 18288 h 18288"/>
                      <a:gd name="connsiteX24" fmla="*/ 0 w 7269480"/>
                      <a:gd name="connsiteY24" fmla="*/ 18288 h 18288"/>
                      <a:gd name="connsiteX25" fmla="*/ 0 w 7269480"/>
                      <a:gd name="connsiteY2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69480" h="18288" fill="none" extrusionOk="0">
                        <a:moveTo>
                          <a:pt x="0" y="0"/>
                        </a:moveTo>
                        <a:cubicBezTo>
                          <a:pt x="252138" y="-34015"/>
                          <a:pt x="430162" y="27723"/>
                          <a:pt x="733557" y="0"/>
                        </a:cubicBezTo>
                        <a:cubicBezTo>
                          <a:pt x="1036952" y="-27723"/>
                          <a:pt x="1017222" y="-19248"/>
                          <a:pt x="1249029" y="0"/>
                        </a:cubicBezTo>
                        <a:cubicBezTo>
                          <a:pt x="1480836" y="19248"/>
                          <a:pt x="1642747" y="25626"/>
                          <a:pt x="1764501" y="0"/>
                        </a:cubicBezTo>
                        <a:cubicBezTo>
                          <a:pt x="1886255" y="-25626"/>
                          <a:pt x="2079425" y="-7842"/>
                          <a:pt x="2207278" y="0"/>
                        </a:cubicBezTo>
                        <a:cubicBezTo>
                          <a:pt x="2335131" y="7842"/>
                          <a:pt x="2681832" y="37713"/>
                          <a:pt x="3013530" y="0"/>
                        </a:cubicBezTo>
                        <a:cubicBezTo>
                          <a:pt x="3345228" y="-37713"/>
                          <a:pt x="3481883" y="38779"/>
                          <a:pt x="3819781" y="0"/>
                        </a:cubicBezTo>
                        <a:cubicBezTo>
                          <a:pt x="4157679" y="-38779"/>
                          <a:pt x="4319607" y="-32632"/>
                          <a:pt x="4626033" y="0"/>
                        </a:cubicBezTo>
                        <a:cubicBezTo>
                          <a:pt x="4932459" y="32632"/>
                          <a:pt x="4944182" y="17568"/>
                          <a:pt x="5068810" y="0"/>
                        </a:cubicBezTo>
                        <a:cubicBezTo>
                          <a:pt x="5193438" y="-17568"/>
                          <a:pt x="5378174" y="-16107"/>
                          <a:pt x="5656977" y="0"/>
                        </a:cubicBezTo>
                        <a:cubicBezTo>
                          <a:pt x="5935780" y="16107"/>
                          <a:pt x="5910190" y="-15070"/>
                          <a:pt x="6099755" y="0"/>
                        </a:cubicBezTo>
                        <a:cubicBezTo>
                          <a:pt x="6289320" y="15070"/>
                          <a:pt x="6900837" y="-32203"/>
                          <a:pt x="7269480" y="0"/>
                        </a:cubicBezTo>
                        <a:cubicBezTo>
                          <a:pt x="7268614" y="7958"/>
                          <a:pt x="7270034" y="12943"/>
                          <a:pt x="7269480" y="18288"/>
                        </a:cubicBezTo>
                        <a:cubicBezTo>
                          <a:pt x="7078692" y="32307"/>
                          <a:pt x="6750249" y="10617"/>
                          <a:pt x="6463229" y="18288"/>
                        </a:cubicBezTo>
                        <a:cubicBezTo>
                          <a:pt x="6176209" y="25959"/>
                          <a:pt x="6203666" y="39135"/>
                          <a:pt x="6020451" y="18288"/>
                        </a:cubicBezTo>
                        <a:cubicBezTo>
                          <a:pt x="5837236" y="-2559"/>
                          <a:pt x="5688034" y="-3388"/>
                          <a:pt x="5504979" y="18288"/>
                        </a:cubicBezTo>
                        <a:cubicBezTo>
                          <a:pt x="5321924" y="39964"/>
                          <a:pt x="5191313" y="7061"/>
                          <a:pt x="4989507" y="18288"/>
                        </a:cubicBezTo>
                        <a:cubicBezTo>
                          <a:pt x="4787701" y="29515"/>
                          <a:pt x="4612238" y="34989"/>
                          <a:pt x="4474035" y="18288"/>
                        </a:cubicBezTo>
                        <a:cubicBezTo>
                          <a:pt x="4335832" y="1587"/>
                          <a:pt x="4094545" y="27267"/>
                          <a:pt x="3958562" y="18288"/>
                        </a:cubicBezTo>
                        <a:cubicBezTo>
                          <a:pt x="3822579" y="9309"/>
                          <a:pt x="3646287" y="-1530"/>
                          <a:pt x="3443090" y="18288"/>
                        </a:cubicBezTo>
                        <a:cubicBezTo>
                          <a:pt x="3239893" y="38106"/>
                          <a:pt x="3075699" y="9041"/>
                          <a:pt x="2709533" y="18288"/>
                        </a:cubicBezTo>
                        <a:cubicBezTo>
                          <a:pt x="2343367" y="27535"/>
                          <a:pt x="2428918" y="31018"/>
                          <a:pt x="2194061" y="18288"/>
                        </a:cubicBezTo>
                        <a:cubicBezTo>
                          <a:pt x="1959204" y="5558"/>
                          <a:pt x="1872298" y="17875"/>
                          <a:pt x="1751284" y="18288"/>
                        </a:cubicBezTo>
                        <a:cubicBezTo>
                          <a:pt x="1630270" y="18701"/>
                          <a:pt x="1443391" y="30083"/>
                          <a:pt x="1163117" y="18288"/>
                        </a:cubicBezTo>
                        <a:cubicBezTo>
                          <a:pt x="882843" y="6493"/>
                          <a:pt x="581151" y="4375"/>
                          <a:pt x="0" y="18288"/>
                        </a:cubicBezTo>
                        <a:cubicBezTo>
                          <a:pt x="493" y="10773"/>
                          <a:pt x="610" y="7338"/>
                          <a:pt x="0" y="0"/>
                        </a:cubicBezTo>
                        <a:close/>
                      </a:path>
                      <a:path w="7269480" h="18288" stroke="0" extrusionOk="0">
                        <a:moveTo>
                          <a:pt x="0" y="0"/>
                        </a:moveTo>
                        <a:cubicBezTo>
                          <a:pt x="108514" y="-13627"/>
                          <a:pt x="358377" y="-21600"/>
                          <a:pt x="515472" y="0"/>
                        </a:cubicBezTo>
                        <a:cubicBezTo>
                          <a:pt x="672567" y="21600"/>
                          <a:pt x="740741" y="1149"/>
                          <a:pt x="958250" y="0"/>
                        </a:cubicBezTo>
                        <a:cubicBezTo>
                          <a:pt x="1175759" y="-1149"/>
                          <a:pt x="1323521" y="-14908"/>
                          <a:pt x="1473722" y="0"/>
                        </a:cubicBezTo>
                        <a:cubicBezTo>
                          <a:pt x="1623923" y="14908"/>
                          <a:pt x="1999682" y="13812"/>
                          <a:pt x="2134584" y="0"/>
                        </a:cubicBezTo>
                        <a:cubicBezTo>
                          <a:pt x="2269486" y="-13812"/>
                          <a:pt x="2558748" y="7617"/>
                          <a:pt x="2868140" y="0"/>
                        </a:cubicBezTo>
                        <a:cubicBezTo>
                          <a:pt x="3177532" y="-7617"/>
                          <a:pt x="3467796" y="3656"/>
                          <a:pt x="3674392" y="0"/>
                        </a:cubicBezTo>
                        <a:cubicBezTo>
                          <a:pt x="3880988" y="-3656"/>
                          <a:pt x="4101054" y="-15702"/>
                          <a:pt x="4480643" y="0"/>
                        </a:cubicBezTo>
                        <a:cubicBezTo>
                          <a:pt x="4860232" y="15702"/>
                          <a:pt x="4906779" y="-6670"/>
                          <a:pt x="5068810" y="0"/>
                        </a:cubicBezTo>
                        <a:cubicBezTo>
                          <a:pt x="5230841" y="6670"/>
                          <a:pt x="5495019" y="-21055"/>
                          <a:pt x="5802367" y="0"/>
                        </a:cubicBezTo>
                        <a:cubicBezTo>
                          <a:pt x="6109715" y="21055"/>
                          <a:pt x="6248383" y="9802"/>
                          <a:pt x="6463229" y="0"/>
                        </a:cubicBezTo>
                        <a:cubicBezTo>
                          <a:pt x="6678075" y="-9802"/>
                          <a:pt x="7063233" y="9440"/>
                          <a:pt x="7269480" y="0"/>
                        </a:cubicBezTo>
                        <a:cubicBezTo>
                          <a:pt x="7268794" y="7700"/>
                          <a:pt x="7268830" y="13442"/>
                          <a:pt x="7269480" y="18288"/>
                        </a:cubicBezTo>
                        <a:cubicBezTo>
                          <a:pt x="6950939" y="47121"/>
                          <a:pt x="6756956" y="13096"/>
                          <a:pt x="6608618" y="18288"/>
                        </a:cubicBezTo>
                        <a:cubicBezTo>
                          <a:pt x="6460280" y="23480"/>
                          <a:pt x="6230655" y="-1538"/>
                          <a:pt x="6020451" y="18288"/>
                        </a:cubicBezTo>
                        <a:cubicBezTo>
                          <a:pt x="5810247" y="38114"/>
                          <a:pt x="5619850" y="-10448"/>
                          <a:pt x="5432284" y="18288"/>
                        </a:cubicBezTo>
                        <a:cubicBezTo>
                          <a:pt x="5244718" y="47024"/>
                          <a:pt x="4984575" y="27926"/>
                          <a:pt x="4626033" y="18288"/>
                        </a:cubicBezTo>
                        <a:cubicBezTo>
                          <a:pt x="4267491" y="8650"/>
                          <a:pt x="4240108" y="40106"/>
                          <a:pt x="4110561" y="18288"/>
                        </a:cubicBezTo>
                        <a:cubicBezTo>
                          <a:pt x="3981014" y="-3530"/>
                          <a:pt x="3580293" y="41911"/>
                          <a:pt x="3377004" y="18288"/>
                        </a:cubicBezTo>
                        <a:cubicBezTo>
                          <a:pt x="3173715" y="-5335"/>
                          <a:pt x="3043404" y="10731"/>
                          <a:pt x="2934226" y="18288"/>
                        </a:cubicBezTo>
                        <a:cubicBezTo>
                          <a:pt x="2825048" y="25845"/>
                          <a:pt x="2427024" y="14732"/>
                          <a:pt x="2273365" y="18288"/>
                        </a:cubicBezTo>
                        <a:cubicBezTo>
                          <a:pt x="2119706" y="21844"/>
                          <a:pt x="1948744" y="43432"/>
                          <a:pt x="1757892" y="18288"/>
                        </a:cubicBezTo>
                        <a:cubicBezTo>
                          <a:pt x="1567040" y="-6856"/>
                          <a:pt x="1185958" y="10333"/>
                          <a:pt x="951641" y="18288"/>
                        </a:cubicBezTo>
                        <a:cubicBezTo>
                          <a:pt x="717324" y="26243"/>
                          <a:pt x="448990" y="-7235"/>
                          <a:pt x="0" y="18288"/>
                        </a:cubicBezTo>
                        <a:cubicBezTo>
                          <a:pt x="-4" y="9861"/>
                          <a:pt x="135" y="6082"/>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11C1F82-1D6A-E6FF-F2F0-B9A99B3E741F}"/>
              </a:ext>
            </a:extLst>
          </p:cNvPr>
          <p:cNvSpPr>
            <a:spLocks noGrp="1"/>
          </p:cNvSpPr>
          <p:nvPr>
            <p:ph idx="1"/>
          </p:nvPr>
        </p:nvSpPr>
        <p:spPr>
          <a:xfrm>
            <a:off x="628650" y="2004446"/>
            <a:ext cx="7886700" cy="4176897"/>
          </a:xfrm>
        </p:spPr>
        <p:txBody>
          <a:bodyPr>
            <a:normAutofit fontScale="25000" lnSpcReduction="20000"/>
          </a:bodyPr>
          <a:lstStyle/>
          <a:p>
            <a:pPr marL="0" indent="0" algn="ctr">
              <a:buNone/>
            </a:pPr>
            <a:r>
              <a:rPr lang="en-US" sz="11200" b="1" dirty="0">
                <a:latin typeface="Garamond" panose="02020404030301010803" pitchFamily="18" charset="0"/>
              </a:rPr>
              <a:t>Let brotherly love continue. 2 Do not forget to entertain strangers, for by so </a:t>
            </a:r>
            <a:r>
              <a:rPr lang="en-US" sz="11200" b="1" i="1" dirty="0">
                <a:latin typeface="Garamond" panose="02020404030301010803" pitchFamily="18" charset="0"/>
              </a:rPr>
              <a:t>doing</a:t>
            </a:r>
            <a:r>
              <a:rPr lang="en-US" sz="11200" b="1" dirty="0">
                <a:latin typeface="Garamond" panose="02020404030301010803" pitchFamily="18" charset="0"/>
              </a:rPr>
              <a:t>  some have unwittingly entertained angels. 3 Remember the prisoners as if chained with them—those who are mistreated—since you yourselves are in the body also. 4 </a:t>
            </a:r>
            <a:r>
              <a:rPr lang="en-US" sz="11200" b="1" dirty="0">
                <a:solidFill>
                  <a:srgbClr val="FFFF00"/>
                </a:solidFill>
                <a:latin typeface="Garamond" panose="02020404030301010803" pitchFamily="18" charset="0"/>
              </a:rPr>
              <a:t>Marriage </a:t>
            </a:r>
            <a:r>
              <a:rPr lang="en-US" sz="11200" b="1" i="1" dirty="0">
                <a:solidFill>
                  <a:srgbClr val="FFFF00"/>
                </a:solidFill>
                <a:latin typeface="Garamond" panose="02020404030301010803" pitchFamily="18" charset="0"/>
              </a:rPr>
              <a:t>is</a:t>
            </a:r>
            <a:r>
              <a:rPr lang="en-US" sz="11200" b="1" dirty="0">
                <a:solidFill>
                  <a:srgbClr val="FFFF00"/>
                </a:solidFill>
                <a:latin typeface="Garamond" panose="02020404030301010803" pitchFamily="18" charset="0"/>
              </a:rPr>
              <a:t> honorable among all, and the bed undefiled; but fornicators and adulterers God will judge. </a:t>
            </a:r>
            <a:r>
              <a:rPr lang="en-US" sz="11200" b="1" dirty="0">
                <a:latin typeface="Garamond" panose="02020404030301010803" pitchFamily="18" charset="0"/>
              </a:rPr>
              <a:t>5 </a:t>
            </a:r>
            <a:r>
              <a:rPr lang="en-US" sz="11200" b="1" i="1" dirty="0">
                <a:latin typeface="Garamond" panose="02020404030301010803" pitchFamily="18" charset="0"/>
              </a:rPr>
              <a:t>Let</a:t>
            </a:r>
            <a:r>
              <a:rPr lang="en-US" sz="11200" b="1" dirty="0">
                <a:latin typeface="Garamond" panose="02020404030301010803" pitchFamily="18" charset="0"/>
              </a:rPr>
              <a:t>  </a:t>
            </a:r>
            <a:r>
              <a:rPr lang="en-US" sz="11200" b="1" i="1" dirty="0">
                <a:latin typeface="Garamond" panose="02020404030301010803" pitchFamily="18" charset="0"/>
              </a:rPr>
              <a:t>your</a:t>
            </a:r>
            <a:r>
              <a:rPr lang="en-US" sz="11200" b="1" dirty="0">
                <a:latin typeface="Garamond" panose="02020404030301010803" pitchFamily="18" charset="0"/>
              </a:rPr>
              <a:t> conduct </a:t>
            </a:r>
            <a:r>
              <a:rPr lang="en-US" sz="11200" b="1" i="1" dirty="0">
                <a:latin typeface="Garamond" panose="02020404030301010803" pitchFamily="18" charset="0"/>
              </a:rPr>
              <a:t>be</a:t>
            </a:r>
            <a:r>
              <a:rPr lang="en-US" sz="11200" b="1" dirty="0">
                <a:latin typeface="Garamond" panose="02020404030301010803" pitchFamily="18" charset="0"/>
              </a:rPr>
              <a:t> without covetousness; </a:t>
            </a:r>
            <a:r>
              <a:rPr lang="en-US" sz="11200" b="1" i="1" dirty="0">
                <a:latin typeface="Garamond" panose="02020404030301010803" pitchFamily="18" charset="0"/>
              </a:rPr>
              <a:t>be</a:t>
            </a:r>
            <a:r>
              <a:rPr lang="en-US" sz="11200" b="1" dirty="0">
                <a:latin typeface="Garamond" panose="02020404030301010803" pitchFamily="18" charset="0"/>
              </a:rPr>
              <a:t> content with such things as you have. For He Himself has said, “I will never leave you nor forsake you.” </a:t>
            </a:r>
          </a:p>
          <a:p>
            <a:pPr marL="0" indent="0" algn="ctr">
              <a:buNone/>
            </a:pPr>
            <a:r>
              <a:rPr lang="en-US" sz="11200" b="1" dirty="0">
                <a:latin typeface="Garamond" panose="02020404030301010803" pitchFamily="18" charset="0"/>
              </a:rPr>
              <a:t>Hebrews 13:1-5</a:t>
            </a:r>
          </a:p>
          <a:p>
            <a:pPr marL="0" indent="0" algn="ctr">
              <a:buNone/>
            </a:pPr>
            <a:r>
              <a:rPr lang="en-US" sz="11200" b="1" dirty="0">
                <a:latin typeface="Garamond" panose="02020404030301010803" pitchFamily="18" charset="0"/>
              </a:rPr>
              <a:t>(NKJV)</a:t>
            </a:r>
          </a:p>
          <a:p>
            <a:endParaRPr lang="en-US" sz="1900" dirty="0">
              <a:solidFill>
                <a:srgbClr val="FFFFFF"/>
              </a:solidFill>
            </a:endParaRPr>
          </a:p>
        </p:txBody>
      </p:sp>
    </p:spTree>
    <p:extLst>
      <p:ext uri="{BB962C8B-B14F-4D97-AF65-F5344CB8AC3E}">
        <p14:creationId xmlns:p14="http://schemas.microsoft.com/office/powerpoint/2010/main" val="391743437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50" name="Picture 2" descr="Bible Background Powerpoint posted by Sarah Anderson">
            <a:extLst>
              <a:ext uri="{FF2B5EF4-FFF2-40B4-BE49-F238E27FC236}">
                <a16:creationId xmlns:a16="http://schemas.microsoft.com/office/drawing/2014/main" id="{082CB32A-B543-8676-83C1-25ECA729AA63}"/>
              </a:ext>
            </a:extLst>
          </p:cNvPr>
          <p:cNvPicPr>
            <a:picLocks noChangeAspect="1" noChangeArrowheads="1"/>
          </p:cNvPicPr>
          <p:nvPr/>
        </p:nvPicPr>
        <p:blipFill rotWithShape="1">
          <a:blip r:embed="rId2">
            <a:alphaModFix amt="40000"/>
            <a:extLst>
              <a:ext uri="{28A0092B-C50C-407E-A947-70E740481C1C}">
                <a14:useLocalDpi xmlns:a14="http://schemas.microsoft.com/office/drawing/2010/main" val="0"/>
              </a:ext>
            </a:extLst>
          </a:blip>
          <a:src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D86C004-DD8A-818A-7FA9-A0F8E4B2182B}"/>
              </a:ext>
            </a:extLst>
          </p:cNvPr>
          <p:cNvSpPr>
            <a:spLocks noGrp="1"/>
          </p:cNvSpPr>
          <p:nvPr>
            <p:ph type="title"/>
          </p:nvPr>
        </p:nvSpPr>
        <p:spPr>
          <a:xfrm>
            <a:off x="628650" y="365125"/>
            <a:ext cx="7886700" cy="1325563"/>
          </a:xfrm>
        </p:spPr>
        <p:txBody>
          <a:bodyPr>
            <a:normAutofit/>
          </a:bodyPr>
          <a:lstStyle/>
          <a:p>
            <a:r>
              <a:rPr lang="en-US" sz="4700" b="1" dirty="0">
                <a:solidFill>
                  <a:srgbClr val="FFFFFF"/>
                </a:solidFill>
                <a:latin typeface="Garamond" panose="02020404030301010803" pitchFamily="18" charset="0"/>
              </a:rPr>
              <a:t>God’s View of Homosexuality</a:t>
            </a:r>
          </a:p>
        </p:txBody>
      </p:sp>
      <p:sp>
        <p:nvSpPr>
          <p:cNvPr id="2057"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799" y="1681544"/>
            <a:ext cx="7269480" cy="18288"/>
          </a:xfrm>
          <a:custGeom>
            <a:avLst/>
            <a:gdLst>
              <a:gd name="connsiteX0" fmla="*/ 0 w 7269480"/>
              <a:gd name="connsiteY0" fmla="*/ 0 h 18288"/>
              <a:gd name="connsiteX1" fmla="*/ 733557 w 7269480"/>
              <a:gd name="connsiteY1" fmla="*/ 0 h 18288"/>
              <a:gd name="connsiteX2" fmla="*/ 1249029 w 7269480"/>
              <a:gd name="connsiteY2" fmla="*/ 0 h 18288"/>
              <a:gd name="connsiteX3" fmla="*/ 1764501 w 7269480"/>
              <a:gd name="connsiteY3" fmla="*/ 0 h 18288"/>
              <a:gd name="connsiteX4" fmla="*/ 2207278 w 7269480"/>
              <a:gd name="connsiteY4" fmla="*/ 0 h 18288"/>
              <a:gd name="connsiteX5" fmla="*/ 3013530 w 7269480"/>
              <a:gd name="connsiteY5" fmla="*/ 0 h 18288"/>
              <a:gd name="connsiteX6" fmla="*/ 3819781 w 7269480"/>
              <a:gd name="connsiteY6" fmla="*/ 0 h 18288"/>
              <a:gd name="connsiteX7" fmla="*/ 4626033 w 7269480"/>
              <a:gd name="connsiteY7" fmla="*/ 0 h 18288"/>
              <a:gd name="connsiteX8" fmla="*/ 5068810 w 7269480"/>
              <a:gd name="connsiteY8" fmla="*/ 0 h 18288"/>
              <a:gd name="connsiteX9" fmla="*/ 5656977 w 7269480"/>
              <a:gd name="connsiteY9" fmla="*/ 0 h 18288"/>
              <a:gd name="connsiteX10" fmla="*/ 6099755 w 7269480"/>
              <a:gd name="connsiteY10" fmla="*/ 0 h 18288"/>
              <a:gd name="connsiteX11" fmla="*/ 7269480 w 7269480"/>
              <a:gd name="connsiteY11" fmla="*/ 0 h 18288"/>
              <a:gd name="connsiteX12" fmla="*/ 7269480 w 7269480"/>
              <a:gd name="connsiteY12" fmla="*/ 18288 h 18288"/>
              <a:gd name="connsiteX13" fmla="*/ 6463229 w 7269480"/>
              <a:gd name="connsiteY13" fmla="*/ 18288 h 18288"/>
              <a:gd name="connsiteX14" fmla="*/ 6020451 w 7269480"/>
              <a:gd name="connsiteY14" fmla="*/ 18288 h 18288"/>
              <a:gd name="connsiteX15" fmla="*/ 5504979 w 7269480"/>
              <a:gd name="connsiteY15" fmla="*/ 18288 h 18288"/>
              <a:gd name="connsiteX16" fmla="*/ 4989507 w 7269480"/>
              <a:gd name="connsiteY16" fmla="*/ 18288 h 18288"/>
              <a:gd name="connsiteX17" fmla="*/ 4474035 w 7269480"/>
              <a:gd name="connsiteY17" fmla="*/ 18288 h 18288"/>
              <a:gd name="connsiteX18" fmla="*/ 3958562 w 7269480"/>
              <a:gd name="connsiteY18" fmla="*/ 18288 h 18288"/>
              <a:gd name="connsiteX19" fmla="*/ 3443090 w 7269480"/>
              <a:gd name="connsiteY19" fmla="*/ 18288 h 18288"/>
              <a:gd name="connsiteX20" fmla="*/ 2709533 w 7269480"/>
              <a:gd name="connsiteY20" fmla="*/ 18288 h 18288"/>
              <a:gd name="connsiteX21" fmla="*/ 2194061 w 7269480"/>
              <a:gd name="connsiteY21" fmla="*/ 18288 h 18288"/>
              <a:gd name="connsiteX22" fmla="*/ 1751284 w 7269480"/>
              <a:gd name="connsiteY22" fmla="*/ 18288 h 18288"/>
              <a:gd name="connsiteX23" fmla="*/ 1163117 w 7269480"/>
              <a:gd name="connsiteY23" fmla="*/ 18288 h 18288"/>
              <a:gd name="connsiteX24" fmla="*/ 0 w 7269480"/>
              <a:gd name="connsiteY24" fmla="*/ 18288 h 18288"/>
              <a:gd name="connsiteX25" fmla="*/ 0 w 7269480"/>
              <a:gd name="connsiteY25" fmla="*/ 0 h 18288"/>
              <a:gd name="connsiteX0" fmla="*/ 0 w 7269480"/>
              <a:gd name="connsiteY0" fmla="*/ 0 h 18288"/>
              <a:gd name="connsiteX1" fmla="*/ 515472 w 7269480"/>
              <a:gd name="connsiteY1" fmla="*/ 0 h 18288"/>
              <a:gd name="connsiteX2" fmla="*/ 958250 w 7269480"/>
              <a:gd name="connsiteY2" fmla="*/ 0 h 18288"/>
              <a:gd name="connsiteX3" fmla="*/ 1473722 w 7269480"/>
              <a:gd name="connsiteY3" fmla="*/ 0 h 18288"/>
              <a:gd name="connsiteX4" fmla="*/ 2134584 w 7269480"/>
              <a:gd name="connsiteY4" fmla="*/ 0 h 18288"/>
              <a:gd name="connsiteX5" fmla="*/ 2868140 w 7269480"/>
              <a:gd name="connsiteY5" fmla="*/ 0 h 18288"/>
              <a:gd name="connsiteX6" fmla="*/ 3674392 w 7269480"/>
              <a:gd name="connsiteY6" fmla="*/ 0 h 18288"/>
              <a:gd name="connsiteX7" fmla="*/ 4480643 w 7269480"/>
              <a:gd name="connsiteY7" fmla="*/ 0 h 18288"/>
              <a:gd name="connsiteX8" fmla="*/ 5068810 w 7269480"/>
              <a:gd name="connsiteY8" fmla="*/ 0 h 18288"/>
              <a:gd name="connsiteX9" fmla="*/ 5802367 w 7269480"/>
              <a:gd name="connsiteY9" fmla="*/ 0 h 18288"/>
              <a:gd name="connsiteX10" fmla="*/ 6463229 w 7269480"/>
              <a:gd name="connsiteY10" fmla="*/ 0 h 18288"/>
              <a:gd name="connsiteX11" fmla="*/ 7269480 w 7269480"/>
              <a:gd name="connsiteY11" fmla="*/ 0 h 18288"/>
              <a:gd name="connsiteX12" fmla="*/ 7269480 w 7269480"/>
              <a:gd name="connsiteY12" fmla="*/ 18288 h 18288"/>
              <a:gd name="connsiteX13" fmla="*/ 6608618 w 7269480"/>
              <a:gd name="connsiteY13" fmla="*/ 18288 h 18288"/>
              <a:gd name="connsiteX14" fmla="*/ 6020451 w 7269480"/>
              <a:gd name="connsiteY14" fmla="*/ 18288 h 18288"/>
              <a:gd name="connsiteX15" fmla="*/ 5432284 w 7269480"/>
              <a:gd name="connsiteY15" fmla="*/ 18288 h 18288"/>
              <a:gd name="connsiteX16" fmla="*/ 4626033 w 7269480"/>
              <a:gd name="connsiteY16" fmla="*/ 18288 h 18288"/>
              <a:gd name="connsiteX17" fmla="*/ 4110561 w 7269480"/>
              <a:gd name="connsiteY17" fmla="*/ 18288 h 18288"/>
              <a:gd name="connsiteX18" fmla="*/ 3377004 w 7269480"/>
              <a:gd name="connsiteY18" fmla="*/ 18288 h 18288"/>
              <a:gd name="connsiteX19" fmla="*/ 2934226 w 7269480"/>
              <a:gd name="connsiteY19" fmla="*/ 18288 h 18288"/>
              <a:gd name="connsiteX20" fmla="*/ 2273365 w 7269480"/>
              <a:gd name="connsiteY20" fmla="*/ 18288 h 18288"/>
              <a:gd name="connsiteX21" fmla="*/ 1757892 w 7269480"/>
              <a:gd name="connsiteY21" fmla="*/ 18288 h 18288"/>
              <a:gd name="connsiteX22" fmla="*/ 951641 w 7269480"/>
              <a:gd name="connsiteY22" fmla="*/ 18288 h 18288"/>
              <a:gd name="connsiteX23" fmla="*/ 0 w 7269480"/>
              <a:gd name="connsiteY23" fmla="*/ 18288 h 18288"/>
              <a:gd name="connsiteX24" fmla="*/ 0 w 7269480"/>
              <a:gd name="connsiteY2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269480" h="18288" fill="none" extrusionOk="0">
                <a:moveTo>
                  <a:pt x="0" y="0"/>
                </a:moveTo>
                <a:cubicBezTo>
                  <a:pt x="235128" y="3132"/>
                  <a:pt x="451867" y="39303"/>
                  <a:pt x="733557" y="0"/>
                </a:cubicBezTo>
                <a:cubicBezTo>
                  <a:pt x="1041917" y="-26384"/>
                  <a:pt x="1017903" y="-18696"/>
                  <a:pt x="1249029" y="0"/>
                </a:cubicBezTo>
                <a:cubicBezTo>
                  <a:pt x="1467178" y="31708"/>
                  <a:pt x="1662247" y="41118"/>
                  <a:pt x="1764501" y="0"/>
                </a:cubicBezTo>
                <a:cubicBezTo>
                  <a:pt x="1900779" y="-6870"/>
                  <a:pt x="2072991" y="-25341"/>
                  <a:pt x="2207278" y="0"/>
                </a:cubicBezTo>
                <a:cubicBezTo>
                  <a:pt x="2265877" y="34574"/>
                  <a:pt x="2632620" y="104781"/>
                  <a:pt x="3013530" y="0"/>
                </a:cubicBezTo>
                <a:cubicBezTo>
                  <a:pt x="3334490" y="-59163"/>
                  <a:pt x="3475301" y="47386"/>
                  <a:pt x="3819781" y="0"/>
                </a:cubicBezTo>
                <a:cubicBezTo>
                  <a:pt x="4196358" y="-37804"/>
                  <a:pt x="4303513" y="-11131"/>
                  <a:pt x="4626033" y="0"/>
                </a:cubicBezTo>
                <a:cubicBezTo>
                  <a:pt x="4934787" y="29249"/>
                  <a:pt x="4944754" y="17065"/>
                  <a:pt x="5068810" y="0"/>
                </a:cubicBezTo>
                <a:cubicBezTo>
                  <a:pt x="5209508" y="-19562"/>
                  <a:pt x="5356206" y="22850"/>
                  <a:pt x="5656977" y="0"/>
                </a:cubicBezTo>
                <a:cubicBezTo>
                  <a:pt x="5941315" y="13558"/>
                  <a:pt x="5903828" y="-18462"/>
                  <a:pt x="6099755" y="0"/>
                </a:cubicBezTo>
                <a:cubicBezTo>
                  <a:pt x="6314513" y="-31302"/>
                  <a:pt x="6960022" y="-11355"/>
                  <a:pt x="7269480" y="0"/>
                </a:cubicBezTo>
                <a:cubicBezTo>
                  <a:pt x="7269107" y="8892"/>
                  <a:pt x="7269891" y="12971"/>
                  <a:pt x="7269480" y="18288"/>
                </a:cubicBezTo>
                <a:cubicBezTo>
                  <a:pt x="7069773" y="63254"/>
                  <a:pt x="6761614" y="96"/>
                  <a:pt x="6463229" y="18288"/>
                </a:cubicBezTo>
                <a:cubicBezTo>
                  <a:pt x="6176137" y="29304"/>
                  <a:pt x="6202734" y="42678"/>
                  <a:pt x="6020451" y="18288"/>
                </a:cubicBezTo>
                <a:cubicBezTo>
                  <a:pt x="5818836" y="4777"/>
                  <a:pt x="5721727" y="-10784"/>
                  <a:pt x="5504979" y="18288"/>
                </a:cubicBezTo>
                <a:cubicBezTo>
                  <a:pt x="5326805" y="68107"/>
                  <a:pt x="5197747" y="9507"/>
                  <a:pt x="4989507" y="18288"/>
                </a:cubicBezTo>
                <a:cubicBezTo>
                  <a:pt x="4763009" y="43859"/>
                  <a:pt x="4639415" y="27730"/>
                  <a:pt x="4474035" y="18288"/>
                </a:cubicBezTo>
                <a:cubicBezTo>
                  <a:pt x="4344126" y="-11044"/>
                  <a:pt x="4109566" y="23406"/>
                  <a:pt x="3958562" y="18288"/>
                </a:cubicBezTo>
                <a:cubicBezTo>
                  <a:pt x="3798316" y="26645"/>
                  <a:pt x="3645649" y="23666"/>
                  <a:pt x="3443090" y="18288"/>
                </a:cubicBezTo>
                <a:cubicBezTo>
                  <a:pt x="3244219" y="28660"/>
                  <a:pt x="3102677" y="4915"/>
                  <a:pt x="2709533" y="18288"/>
                </a:cubicBezTo>
                <a:cubicBezTo>
                  <a:pt x="2353187" y="42124"/>
                  <a:pt x="2422678" y="48861"/>
                  <a:pt x="2194061" y="18288"/>
                </a:cubicBezTo>
                <a:cubicBezTo>
                  <a:pt x="1953278" y="7529"/>
                  <a:pt x="1876545" y="25727"/>
                  <a:pt x="1751284" y="18288"/>
                </a:cubicBezTo>
                <a:cubicBezTo>
                  <a:pt x="1616404" y="7186"/>
                  <a:pt x="1467166" y="48303"/>
                  <a:pt x="1163117" y="18288"/>
                </a:cubicBezTo>
                <a:cubicBezTo>
                  <a:pt x="832308" y="-22338"/>
                  <a:pt x="531097" y="-29235"/>
                  <a:pt x="0" y="18288"/>
                </a:cubicBezTo>
                <a:cubicBezTo>
                  <a:pt x="-54" y="11431"/>
                  <a:pt x="328" y="6853"/>
                  <a:pt x="0" y="0"/>
                </a:cubicBezTo>
                <a:close/>
              </a:path>
              <a:path w="7269480" h="18288" stroke="0" extrusionOk="0">
                <a:moveTo>
                  <a:pt x="0" y="0"/>
                </a:moveTo>
                <a:cubicBezTo>
                  <a:pt x="93677" y="-40520"/>
                  <a:pt x="343551" y="-20764"/>
                  <a:pt x="515472" y="0"/>
                </a:cubicBezTo>
                <a:cubicBezTo>
                  <a:pt x="661472" y="33485"/>
                  <a:pt x="738086" y="-8485"/>
                  <a:pt x="958250" y="0"/>
                </a:cubicBezTo>
                <a:cubicBezTo>
                  <a:pt x="1185804" y="12649"/>
                  <a:pt x="1301342" y="10087"/>
                  <a:pt x="1473722" y="0"/>
                </a:cubicBezTo>
                <a:cubicBezTo>
                  <a:pt x="1636492" y="23566"/>
                  <a:pt x="2004928" y="1595"/>
                  <a:pt x="2134584" y="0"/>
                </a:cubicBezTo>
                <a:cubicBezTo>
                  <a:pt x="2293863" y="-51652"/>
                  <a:pt x="2549409" y="31237"/>
                  <a:pt x="2868140" y="0"/>
                </a:cubicBezTo>
                <a:cubicBezTo>
                  <a:pt x="3128066" y="-19431"/>
                  <a:pt x="3471315" y="36471"/>
                  <a:pt x="3674392" y="0"/>
                </a:cubicBezTo>
                <a:cubicBezTo>
                  <a:pt x="3867736" y="26529"/>
                  <a:pt x="4121894" y="-13345"/>
                  <a:pt x="4480643" y="0"/>
                </a:cubicBezTo>
                <a:cubicBezTo>
                  <a:pt x="4861667" y="10265"/>
                  <a:pt x="4904111" y="1116"/>
                  <a:pt x="5068810" y="0"/>
                </a:cubicBezTo>
                <a:cubicBezTo>
                  <a:pt x="5254525" y="48544"/>
                  <a:pt x="5489794" y="-47731"/>
                  <a:pt x="5802367" y="0"/>
                </a:cubicBezTo>
                <a:cubicBezTo>
                  <a:pt x="6112570" y="36047"/>
                  <a:pt x="6247610" y="16030"/>
                  <a:pt x="6463229" y="0"/>
                </a:cubicBezTo>
                <a:cubicBezTo>
                  <a:pt x="6699726" y="8242"/>
                  <a:pt x="7085980" y="17508"/>
                  <a:pt x="7269480" y="0"/>
                </a:cubicBezTo>
                <a:cubicBezTo>
                  <a:pt x="7268407" y="8397"/>
                  <a:pt x="7268853" y="13314"/>
                  <a:pt x="7269480" y="18288"/>
                </a:cubicBezTo>
                <a:cubicBezTo>
                  <a:pt x="6934530" y="64734"/>
                  <a:pt x="6753912" y="-12848"/>
                  <a:pt x="6608618" y="18288"/>
                </a:cubicBezTo>
                <a:cubicBezTo>
                  <a:pt x="6499813" y="47415"/>
                  <a:pt x="6197442" y="-16113"/>
                  <a:pt x="6020451" y="18288"/>
                </a:cubicBezTo>
                <a:cubicBezTo>
                  <a:pt x="5845458" y="6562"/>
                  <a:pt x="5619316" y="-2364"/>
                  <a:pt x="5432284" y="18288"/>
                </a:cubicBezTo>
                <a:cubicBezTo>
                  <a:pt x="5232831" y="32495"/>
                  <a:pt x="5026244" y="57062"/>
                  <a:pt x="4626033" y="18288"/>
                </a:cubicBezTo>
                <a:cubicBezTo>
                  <a:pt x="4266016" y="14485"/>
                  <a:pt x="4244313" y="45809"/>
                  <a:pt x="4110561" y="18288"/>
                </a:cubicBezTo>
                <a:cubicBezTo>
                  <a:pt x="4000841" y="-45488"/>
                  <a:pt x="3590021" y="47044"/>
                  <a:pt x="3377004" y="18288"/>
                </a:cubicBezTo>
                <a:cubicBezTo>
                  <a:pt x="3189406" y="-19008"/>
                  <a:pt x="3038882" y="18056"/>
                  <a:pt x="2934226" y="18288"/>
                </a:cubicBezTo>
                <a:cubicBezTo>
                  <a:pt x="2810088" y="27476"/>
                  <a:pt x="2427832" y="22666"/>
                  <a:pt x="2273365" y="18288"/>
                </a:cubicBezTo>
                <a:cubicBezTo>
                  <a:pt x="2144728" y="11512"/>
                  <a:pt x="1941682" y="42792"/>
                  <a:pt x="1757892" y="18288"/>
                </a:cubicBezTo>
                <a:cubicBezTo>
                  <a:pt x="1511007" y="-9843"/>
                  <a:pt x="1148878" y="54983"/>
                  <a:pt x="951641" y="18288"/>
                </a:cubicBezTo>
                <a:cubicBezTo>
                  <a:pt x="725680" y="24064"/>
                  <a:pt x="440160" y="2088"/>
                  <a:pt x="0" y="18288"/>
                </a:cubicBezTo>
                <a:cubicBezTo>
                  <a:pt x="-800" y="9936"/>
                  <a:pt x="-297" y="5558"/>
                  <a:pt x="0" y="0"/>
                </a:cubicBezTo>
                <a:close/>
              </a:path>
              <a:path w="7269480" h="18288" fill="none" stroke="0" extrusionOk="0">
                <a:moveTo>
                  <a:pt x="0" y="0"/>
                </a:moveTo>
                <a:cubicBezTo>
                  <a:pt x="209523" y="-14416"/>
                  <a:pt x="402010" y="-4792"/>
                  <a:pt x="733557" y="0"/>
                </a:cubicBezTo>
                <a:cubicBezTo>
                  <a:pt x="1032265" y="-28108"/>
                  <a:pt x="1014845" y="-17933"/>
                  <a:pt x="1249029" y="0"/>
                </a:cubicBezTo>
                <a:cubicBezTo>
                  <a:pt x="1501995" y="8229"/>
                  <a:pt x="1629565" y="32396"/>
                  <a:pt x="1764501" y="0"/>
                </a:cubicBezTo>
                <a:cubicBezTo>
                  <a:pt x="1902554" y="-12694"/>
                  <a:pt x="2091757" y="-1413"/>
                  <a:pt x="2207278" y="0"/>
                </a:cubicBezTo>
                <a:cubicBezTo>
                  <a:pt x="2377281" y="28761"/>
                  <a:pt x="2680286" y="12469"/>
                  <a:pt x="3013530" y="0"/>
                </a:cubicBezTo>
                <a:cubicBezTo>
                  <a:pt x="3343102" y="-43660"/>
                  <a:pt x="3471083" y="58142"/>
                  <a:pt x="3819781" y="0"/>
                </a:cubicBezTo>
                <a:cubicBezTo>
                  <a:pt x="4189628" y="-30732"/>
                  <a:pt x="4315047" y="-34014"/>
                  <a:pt x="4626033" y="0"/>
                </a:cubicBezTo>
                <a:cubicBezTo>
                  <a:pt x="4932086" y="31993"/>
                  <a:pt x="4945270" y="14458"/>
                  <a:pt x="5068810" y="0"/>
                </a:cubicBezTo>
                <a:cubicBezTo>
                  <a:pt x="5214603" y="-51908"/>
                  <a:pt x="5356876" y="-32809"/>
                  <a:pt x="5656977" y="0"/>
                </a:cubicBezTo>
                <a:cubicBezTo>
                  <a:pt x="5935525" y="14193"/>
                  <a:pt x="5915508" y="-16541"/>
                  <a:pt x="6099755" y="0"/>
                </a:cubicBezTo>
                <a:cubicBezTo>
                  <a:pt x="6309893" y="27674"/>
                  <a:pt x="6875179" y="-39234"/>
                  <a:pt x="7269480" y="0"/>
                </a:cubicBezTo>
                <a:cubicBezTo>
                  <a:pt x="7269535" y="7937"/>
                  <a:pt x="7269706" y="13453"/>
                  <a:pt x="7269480" y="18288"/>
                </a:cubicBezTo>
                <a:cubicBezTo>
                  <a:pt x="7044177" y="41905"/>
                  <a:pt x="6762247" y="41916"/>
                  <a:pt x="6463229" y="18288"/>
                </a:cubicBezTo>
                <a:cubicBezTo>
                  <a:pt x="6176969" y="21616"/>
                  <a:pt x="6204882" y="31832"/>
                  <a:pt x="6020451" y="18288"/>
                </a:cubicBezTo>
                <a:cubicBezTo>
                  <a:pt x="5822541" y="-36494"/>
                  <a:pt x="5694440" y="-32839"/>
                  <a:pt x="5504979" y="18288"/>
                </a:cubicBezTo>
                <a:cubicBezTo>
                  <a:pt x="5319094" y="11473"/>
                  <a:pt x="5180317" y="9858"/>
                  <a:pt x="4989507" y="18288"/>
                </a:cubicBezTo>
                <a:cubicBezTo>
                  <a:pt x="4780362" y="44091"/>
                  <a:pt x="4602675" y="3603"/>
                  <a:pt x="4474035" y="18288"/>
                </a:cubicBezTo>
                <a:cubicBezTo>
                  <a:pt x="4332392" y="3956"/>
                  <a:pt x="4096107" y="22562"/>
                  <a:pt x="3958562" y="18288"/>
                </a:cubicBezTo>
                <a:cubicBezTo>
                  <a:pt x="3818758" y="669"/>
                  <a:pt x="3643861" y="-6459"/>
                  <a:pt x="3443090" y="18288"/>
                </a:cubicBezTo>
                <a:cubicBezTo>
                  <a:pt x="3229160" y="19421"/>
                  <a:pt x="3057515" y="-11242"/>
                  <a:pt x="2709533" y="18288"/>
                </a:cubicBezTo>
                <a:cubicBezTo>
                  <a:pt x="2360517" y="19044"/>
                  <a:pt x="2430273" y="18555"/>
                  <a:pt x="2194061" y="18288"/>
                </a:cubicBezTo>
                <a:cubicBezTo>
                  <a:pt x="1969669" y="-6632"/>
                  <a:pt x="1875262" y="24681"/>
                  <a:pt x="1751284" y="18288"/>
                </a:cubicBezTo>
                <a:cubicBezTo>
                  <a:pt x="1633556" y="5880"/>
                  <a:pt x="1431507" y="32395"/>
                  <a:pt x="1163117" y="18288"/>
                </a:cubicBezTo>
                <a:cubicBezTo>
                  <a:pt x="851599" y="26580"/>
                  <a:pt x="584809" y="26107"/>
                  <a:pt x="0" y="18288"/>
                </a:cubicBezTo>
                <a:cubicBezTo>
                  <a:pt x="30" y="10354"/>
                  <a:pt x="1368" y="7056"/>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custGeom>
                    <a:avLst/>
                    <a:gdLst>
                      <a:gd name="connsiteX0" fmla="*/ 0 w 7269480"/>
                      <a:gd name="connsiteY0" fmla="*/ 0 h 18288"/>
                      <a:gd name="connsiteX1" fmla="*/ 733557 w 7269480"/>
                      <a:gd name="connsiteY1" fmla="*/ 0 h 18288"/>
                      <a:gd name="connsiteX2" fmla="*/ 1249029 w 7269480"/>
                      <a:gd name="connsiteY2" fmla="*/ 0 h 18288"/>
                      <a:gd name="connsiteX3" fmla="*/ 1764501 w 7269480"/>
                      <a:gd name="connsiteY3" fmla="*/ 0 h 18288"/>
                      <a:gd name="connsiteX4" fmla="*/ 2207278 w 7269480"/>
                      <a:gd name="connsiteY4" fmla="*/ 0 h 18288"/>
                      <a:gd name="connsiteX5" fmla="*/ 3013530 w 7269480"/>
                      <a:gd name="connsiteY5" fmla="*/ 0 h 18288"/>
                      <a:gd name="connsiteX6" fmla="*/ 3819781 w 7269480"/>
                      <a:gd name="connsiteY6" fmla="*/ 0 h 18288"/>
                      <a:gd name="connsiteX7" fmla="*/ 4626033 w 7269480"/>
                      <a:gd name="connsiteY7" fmla="*/ 0 h 18288"/>
                      <a:gd name="connsiteX8" fmla="*/ 5068810 w 7269480"/>
                      <a:gd name="connsiteY8" fmla="*/ 0 h 18288"/>
                      <a:gd name="connsiteX9" fmla="*/ 5656977 w 7269480"/>
                      <a:gd name="connsiteY9" fmla="*/ 0 h 18288"/>
                      <a:gd name="connsiteX10" fmla="*/ 6099755 w 7269480"/>
                      <a:gd name="connsiteY10" fmla="*/ 0 h 18288"/>
                      <a:gd name="connsiteX11" fmla="*/ 7269480 w 7269480"/>
                      <a:gd name="connsiteY11" fmla="*/ 0 h 18288"/>
                      <a:gd name="connsiteX12" fmla="*/ 7269480 w 7269480"/>
                      <a:gd name="connsiteY12" fmla="*/ 18288 h 18288"/>
                      <a:gd name="connsiteX13" fmla="*/ 6463229 w 7269480"/>
                      <a:gd name="connsiteY13" fmla="*/ 18288 h 18288"/>
                      <a:gd name="connsiteX14" fmla="*/ 6020451 w 7269480"/>
                      <a:gd name="connsiteY14" fmla="*/ 18288 h 18288"/>
                      <a:gd name="connsiteX15" fmla="*/ 5504979 w 7269480"/>
                      <a:gd name="connsiteY15" fmla="*/ 18288 h 18288"/>
                      <a:gd name="connsiteX16" fmla="*/ 4989507 w 7269480"/>
                      <a:gd name="connsiteY16" fmla="*/ 18288 h 18288"/>
                      <a:gd name="connsiteX17" fmla="*/ 4474035 w 7269480"/>
                      <a:gd name="connsiteY17" fmla="*/ 18288 h 18288"/>
                      <a:gd name="connsiteX18" fmla="*/ 3958562 w 7269480"/>
                      <a:gd name="connsiteY18" fmla="*/ 18288 h 18288"/>
                      <a:gd name="connsiteX19" fmla="*/ 3443090 w 7269480"/>
                      <a:gd name="connsiteY19" fmla="*/ 18288 h 18288"/>
                      <a:gd name="connsiteX20" fmla="*/ 2709533 w 7269480"/>
                      <a:gd name="connsiteY20" fmla="*/ 18288 h 18288"/>
                      <a:gd name="connsiteX21" fmla="*/ 2194061 w 7269480"/>
                      <a:gd name="connsiteY21" fmla="*/ 18288 h 18288"/>
                      <a:gd name="connsiteX22" fmla="*/ 1751284 w 7269480"/>
                      <a:gd name="connsiteY22" fmla="*/ 18288 h 18288"/>
                      <a:gd name="connsiteX23" fmla="*/ 1163117 w 7269480"/>
                      <a:gd name="connsiteY23" fmla="*/ 18288 h 18288"/>
                      <a:gd name="connsiteX24" fmla="*/ 0 w 7269480"/>
                      <a:gd name="connsiteY24" fmla="*/ 18288 h 18288"/>
                      <a:gd name="connsiteX25" fmla="*/ 0 w 7269480"/>
                      <a:gd name="connsiteY2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69480" h="18288" fill="none" extrusionOk="0">
                        <a:moveTo>
                          <a:pt x="0" y="0"/>
                        </a:moveTo>
                        <a:cubicBezTo>
                          <a:pt x="252138" y="-34015"/>
                          <a:pt x="430162" y="27723"/>
                          <a:pt x="733557" y="0"/>
                        </a:cubicBezTo>
                        <a:cubicBezTo>
                          <a:pt x="1036952" y="-27723"/>
                          <a:pt x="1017222" y="-19248"/>
                          <a:pt x="1249029" y="0"/>
                        </a:cubicBezTo>
                        <a:cubicBezTo>
                          <a:pt x="1480836" y="19248"/>
                          <a:pt x="1642747" y="25626"/>
                          <a:pt x="1764501" y="0"/>
                        </a:cubicBezTo>
                        <a:cubicBezTo>
                          <a:pt x="1886255" y="-25626"/>
                          <a:pt x="2079425" y="-7842"/>
                          <a:pt x="2207278" y="0"/>
                        </a:cubicBezTo>
                        <a:cubicBezTo>
                          <a:pt x="2335131" y="7842"/>
                          <a:pt x="2681832" y="37713"/>
                          <a:pt x="3013530" y="0"/>
                        </a:cubicBezTo>
                        <a:cubicBezTo>
                          <a:pt x="3345228" y="-37713"/>
                          <a:pt x="3481883" y="38779"/>
                          <a:pt x="3819781" y="0"/>
                        </a:cubicBezTo>
                        <a:cubicBezTo>
                          <a:pt x="4157679" y="-38779"/>
                          <a:pt x="4319607" y="-32632"/>
                          <a:pt x="4626033" y="0"/>
                        </a:cubicBezTo>
                        <a:cubicBezTo>
                          <a:pt x="4932459" y="32632"/>
                          <a:pt x="4944182" y="17568"/>
                          <a:pt x="5068810" y="0"/>
                        </a:cubicBezTo>
                        <a:cubicBezTo>
                          <a:pt x="5193438" y="-17568"/>
                          <a:pt x="5378174" y="-16107"/>
                          <a:pt x="5656977" y="0"/>
                        </a:cubicBezTo>
                        <a:cubicBezTo>
                          <a:pt x="5935780" y="16107"/>
                          <a:pt x="5910190" y="-15070"/>
                          <a:pt x="6099755" y="0"/>
                        </a:cubicBezTo>
                        <a:cubicBezTo>
                          <a:pt x="6289320" y="15070"/>
                          <a:pt x="6900837" y="-32203"/>
                          <a:pt x="7269480" y="0"/>
                        </a:cubicBezTo>
                        <a:cubicBezTo>
                          <a:pt x="7268614" y="7958"/>
                          <a:pt x="7270034" y="12943"/>
                          <a:pt x="7269480" y="18288"/>
                        </a:cubicBezTo>
                        <a:cubicBezTo>
                          <a:pt x="7078692" y="32307"/>
                          <a:pt x="6750249" y="10617"/>
                          <a:pt x="6463229" y="18288"/>
                        </a:cubicBezTo>
                        <a:cubicBezTo>
                          <a:pt x="6176209" y="25959"/>
                          <a:pt x="6203666" y="39135"/>
                          <a:pt x="6020451" y="18288"/>
                        </a:cubicBezTo>
                        <a:cubicBezTo>
                          <a:pt x="5837236" y="-2559"/>
                          <a:pt x="5688034" y="-3388"/>
                          <a:pt x="5504979" y="18288"/>
                        </a:cubicBezTo>
                        <a:cubicBezTo>
                          <a:pt x="5321924" y="39964"/>
                          <a:pt x="5191313" y="7061"/>
                          <a:pt x="4989507" y="18288"/>
                        </a:cubicBezTo>
                        <a:cubicBezTo>
                          <a:pt x="4787701" y="29515"/>
                          <a:pt x="4612238" y="34989"/>
                          <a:pt x="4474035" y="18288"/>
                        </a:cubicBezTo>
                        <a:cubicBezTo>
                          <a:pt x="4335832" y="1587"/>
                          <a:pt x="4094545" y="27267"/>
                          <a:pt x="3958562" y="18288"/>
                        </a:cubicBezTo>
                        <a:cubicBezTo>
                          <a:pt x="3822579" y="9309"/>
                          <a:pt x="3646287" y="-1530"/>
                          <a:pt x="3443090" y="18288"/>
                        </a:cubicBezTo>
                        <a:cubicBezTo>
                          <a:pt x="3239893" y="38106"/>
                          <a:pt x="3075699" y="9041"/>
                          <a:pt x="2709533" y="18288"/>
                        </a:cubicBezTo>
                        <a:cubicBezTo>
                          <a:pt x="2343367" y="27535"/>
                          <a:pt x="2428918" y="31018"/>
                          <a:pt x="2194061" y="18288"/>
                        </a:cubicBezTo>
                        <a:cubicBezTo>
                          <a:pt x="1959204" y="5558"/>
                          <a:pt x="1872298" y="17875"/>
                          <a:pt x="1751284" y="18288"/>
                        </a:cubicBezTo>
                        <a:cubicBezTo>
                          <a:pt x="1630270" y="18701"/>
                          <a:pt x="1443391" y="30083"/>
                          <a:pt x="1163117" y="18288"/>
                        </a:cubicBezTo>
                        <a:cubicBezTo>
                          <a:pt x="882843" y="6493"/>
                          <a:pt x="581151" y="4375"/>
                          <a:pt x="0" y="18288"/>
                        </a:cubicBezTo>
                        <a:cubicBezTo>
                          <a:pt x="493" y="10773"/>
                          <a:pt x="610" y="7338"/>
                          <a:pt x="0" y="0"/>
                        </a:cubicBezTo>
                        <a:close/>
                      </a:path>
                      <a:path w="7269480" h="18288" stroke="0" extrusionOk="0">
                        <a:moveTo>
                          <a:pt x="0" y="0"/>
                        </a:moveTo>
                        <a:cubicBezTo>
                          <a:pt x="108514" y="-13627"/>
                          <a:pt x="358377" y="-21600"/>
                          <a:pt x="515472" y="0"/>
                        </a:cubicBezTo>
                        <a:cubicBezTo>
                          <a:pt x="672567" y="21600"/>
                          <a:pt x="740741" y="1149"/>
                          <a:pt x="958250" y="0"/>
                        </a:cubicBezTo>
                        <a:cubicBezTo>
                          <a:pt x="1175759" y="-1149"/>
                          <a:pt x="1323521" y="-14908"/>
                          <a:pt x="1473722" y="0"/>
                        </a:cubicBezTo>
                        <a:cubicBezTo>
                          <a:pt x="1623923" y="14908"/>
                          <a:pt x="1999682" y="13812"/>
                          <a:pt x="2134584" y="0"/>
                        </a:cubicBezTo>
                        <a:cubicBezTo>
                          <a:pt x="2269486" y="-13812"/>
                          <a:pt x="2558748" y="7617"/>
                          <a:pt x="2868140" y="0"/>
                        </a:cubicBezTo>
                        <a:cubicBezTo>
                          <a:pt x="3177532" y="-7617"/>
                          <a:pt x="3467796" y="3656"/>
                          <a:pt x="3674392" y="0"/>
                        </a:cubicBezTo>
                        <a:cubicBezTo>
                          <a:pt x="3880988" y="-3656"/>
                          <a:pt x="4101054" y="-15702"/>
                          <a:pt x="4480643" y="0"/>
                        </a:cubicBezTo>
                        <a:cubicBezTo>
                          <a:pt x="4860232" y="15702"/>
                          <a:pt x="4906779" y="-6670"/>
                          <a:pt x="5068810" y="0"/>
                        </a:cubicBezTo>
                        <a:cubicBezTo>
                          <a:pt x="5230841" y="6670"/>
                          <a:pt x="5495019" y="-21055"/>
                          <a:pt x="5802367" y="0"/>
                        </a:cubicBezTo>
                        <a:cubicBezTo>
                          <a:pt x="6109715" y="21055"/>
                          <a:pt x="6248383" y="9802"/>
                          <a:pt x="6463229" y="0"/>
                        </a:cubicBezTo>
                        <a:cubicBezTo>
                          <a:pt x="6678075" y="-9802"/>
                          <a:pt x="7063233" y="9440"/>
                          <a:pt x="7269480" y="0"/>
                        </a:cubicBezTo>
                        <a:cubicBezTo>
                          <a:pt x="7268794" y="7700"/>
                          <a:pt x="7268830" y="13442"/>
                          <a:pt x="7269480" y="18288"/>
                        </a:cubicBezTo>
                        <a:cubicBezTo>
                          <a:pt x="6950939" y="47121"/>
                          <a:pt x="6756956" y="13096"/>
                          <a:pt x="6608618" y="18288"/>
                        </a:cubicBezTo>
                        <a:cubicBezTo>
                          <a:pt x="6460280" y="23480"/>
                          <a:pt x="6230655" y="-1538"/>
                          <a:pt x="6020451" y="18288"/>
                        </a:cubicBezTo>
                        <a:cubicBezTo>
                          <a:pt x="5810247" y="38114"/>
                          <a:pt x="5619850" y="-10448"/>
                          <a:pt x="5432284" y="18288"/>
                        </a:cubicBezTo>
                        <a:cubicBezTo>
                          <a:pt x="5244718" y="47024"/>
                          <a:pt x="4984575" y="27926"/>
                          <a:pt x="4626033" y="18288"/>
                        </a:cubicBezTo>
                        <a:cubicBezTo>
                          <a:pt x="4267491" y="8650"/>
                          <a:pt x="4240108" y="40106"/>
                          <a:pt x="4110561" y="18288"/>
                        </a:cubicBezTo>
                        <a:cubicBezTo>
                          <a:pt x="3981014" y="-3530"/>
                          <a:pt x="3580293" y="41911"/>
                          <a:pt x="3377004" y="18288"/>
                        </a:cubicBezTo>
                        <a:cubicBezTo>
                          <a:pt x="3173715" y="-5335"/>
                          <a:pt x="3043404" y="10731"/>
                          <a:pt x="2934226" y="18288"/>
                        </a:cubicBezTo>
                        <a:cubicBezTo>
                          <a:pt x="2825048" y="25845"/>
                          <a:pt x="2427024" y="14732"/>
                          <a:pt x="2273365" y="18288"/>
                        </a:cubicBezTo>
                        <a:cubicBezTo>
                          <a:pt x="2119706" y="21844"/>
                          <a:pt x="1948744" y="43432"/>
                          <a:pt x="1757892" y="18288"/>
                        </a:cubicBezTo>
                        <a:cubicBezTo>
                          <a:pt x="1567040" y="-6856"/>
                          <a:pt x="1185958" y="10333"/>
                          <a:pt x="951641" y="18288"/>
                        </a:cubicBezTo>
                        <a:cubicBezTo>
                          <a:pt x="717324" y="26243"/>
                          <a:pt x="448990" y="-7235"/>
                          <a:pt x="0" y="18288"/>
                        </a:cubicBezTo>
                        <a:cubicBezTo>
                          <a:pt x="-4" y="9861"/>
                          <a:pt x="135" y="6082"/>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11C1F82-1D6A-E6FF-F2F0-B9A99B3E741F}"/>
              </a:ext>
            </a:extLst>
          </p:cNvPr>
          <p:cNvSpPr>
            <a:spLocks noGrp="1"/>
          </p:cNvSpPr>
          <p:nvPr>
            <p:ph idx="1"/>
          </p:nvPr>
        </p:nvSpPr>
        <p:spPr>
          <a:xfrm>
            <a:off x="628650" y="2004446"/>
            <a:ext cx="7886700" cy="4176897"/>
          </a:xfrm>
        </p:spPr>
        <p:txBody>
          <a:bodyPr>
            <a:normAutofit fontScale="25000" lnSpcReduction="20000"/>
          </a:bodyPr>
          <a:lstStyle/>
          <a:p>
            <a:pPr marL="0" indent="0" algn="ctr">
              <a:buNone/>
            </a:pPr>
            <a:r>
              <a:rPr lang="en-US" sz="10400" b="1" dirty="0">
                <a:latin typeface="Garamond" panose="02020404030301010803" pitchFamily="18" charset="0"/>
              </a:rPr>
              <a:t>But I want to remind you, though you once knew this, that the Lord, having saved the people out of the land of Egypt, afterward destroyed those who did not believe. 6 And the angels who did not keep their proper domain, but left their own abode, He has reserved in everlasting chains under darkness for the judgment of the great day; 7 as </a:t>
            </a:r>
            <a:r>
              <a:rPr lang="en-US" sz="10400" b="1" dirty="0">
                <a:solidFill>
                  <a:srgbClr val="FFFF00"/>
                </a:solidFill>
                <a:latin typeface="Garamond" panose="02020404030301010803" pitchFamily="18" charset="0"/>
              </a:rPr>
              <a:t>Sodom and Gomorrah, and the cities around them in a similar manner to these, having given themselves over to sexual immorality and gone after strange flesh, are set forth as an example, suffering the vengeance of eternal fire</a:t>
            </a:r>
            <a:r>
              <a:rPr lang="en-US" sz="10400" b="1" dirty="0">
                <a:latin typeface="Garamond" panose="02020404030301010803" pitchFamily="18" charset="0"/>
              </a:rPr>
              <a:t>. 8 Likewise also these dreamers defile the flesh, reject authority, and speak evil of dignitaries.</a:t>
            </a:r>
          </a:p>
          <a:p>
            <a:pPr marL="0" indent="0" algn="ctr">
              <a:buNone/>
            </a:pPr>
            <a:r>
              <a:rPr lang="en-US" sz="10400" b="1" dirty="0">
                <a:latin typeface="Garamond" panose="02020404030301010803" pitchFamily="18" charset="0"/>
              </a:rPr>
              <a:t>Jude 5-8</a:t>
            </a:r>
          </a:p>
          <a:p>
            <a:pPr marL="0" indent="0" algn="ctr">
              <a:buNone/>
            </a:pPr>
            <a:r>
              <a:rPr lang="en-US" sz="10400" b="1" dirty="0">
                <a:latin typeface="Garamond" panose="02020404030301010803" pitchFamily="18" charset="0"/>
              </a:rPr>
              <a:t>(NKJV)</a:t>
            </a:r>
          </a:p>
          <a:p>
            <a:endParaRPr lang="en-US" sz="1900" dirty="0">
              <a:solidFill>
                <a:srgbClr val="FFFFFF"/>
              </a:solidFill>
            </a:endParaRPr>
          </a:p>
        </p:txBody>
      </p:sp>
    </p:spTree>
    <p:extLst>
      <p:ext uri="{BB962C8B-B14F-4D97-AF65-F5344CB8AC3E}">
        <p14:creationId xmlns:p14="http://schemas.microsoft.com/office/powerpoint/2010/main" val="71615315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7D65E-0401-6050-EC64-F604A7D1E870}"/>
              </a:ext>
            </a:extLst>
          </p:cNvPr>
          <p:cNvSpPr>
            <a:spLocks noGrp="1"/>
          </p:cNvSpPr>
          <p:nvPr>
            <p:ph type="title"/>
          </p:nvPr>
        </p:nvSpPr>
        <p:spPr/>
        <p:style>
          <a:lnRef idx="2">
            <a:schemeClr val="dk1"/>
          </a:lnRef>
          <a:fillRef idx="1">
            <a:schemeClr val="lt1"/>
          </a:fillRef>
          <a:effectRef idx="0">
            <a:schemeClr val="dk1"/>
          </a:effectRef>
          <a:fontRef idx="minor">
            <a:schemeClr val="dk1"/>
          </a:fontRef>
        </p:style>
        <p:txBody>
          <a:bodyPr/>
          <a:lstStyle/>
          <a:p>
            <a:r>
              <a:rPr lang="en-US" b="1" dirty="0">
                <a:latin typeface="Garamond" panose="02020404030301010803" pitchFamily="18" charset="0"/>
              </a:rPr>
              <a:t>TOLERANT:</a:t>
            </a:r>
          </a:p>
        </p:txBody>
      </p:sp>
      <p:sp>
        <p:nvSpPr>
          <p:cNvPr id="3" name="Content Placeholder 2">
            <a:extLst>
              <a:ext uri="{FF2B5EF4-FFF2-40B4-BE49-F238E27FC236}">
                <a16:creationId xmlns:a16="http://schemas.microsoft.com/office/drawing/2014/main" id="{BAE1568B-EEB1-9180-17FE-83B241F7FE7A}"/>
              </a:ext>
            </a:extLst>
          </p:cNvPr>
          <p:cNvSpPr>
            <a:spLocks noGrp="1"/>
          </p:cNvSpPr>
          <p:nvPr>
            <p:ph idx="1"/>
          </p:nvPr>
        </p:nvSpPr>
        <p:spPr/>
        <p:style>
          <a:lnRef idx="2">
            <a:schemeClr val="dk1"/>
          </a:lnRef>
          <a:fillRef idx="1">
            <a:schemeClr val="lt1"/>
          </a:fillRef>
          <a:effectRef idx="0">
            <a:schemeClr val="dk1"/>
          </a:effectRef>
          <a:fontRef idx="minor">
            <a:schemeClr val="dk1"/>
          </a:fontRef>
        </p:style>
        <p:txBody>
          <a:bodyPr>
            <a:normAutofit fontScale="40000" lnSpcReduction="20000"/>
          </a:bodyPr>
          <a:lstStyle/>
          <a:p>
            <a:pPr marL="0" indent="0">
              <a:buNone/>
            </a:pPr>
            <a:r>
              <a:rPr lang="en-US" sz="6000" b="1" dirty="0">
                <a:latin typeface="Garamond" panose="02020404030301010803" pitchFamily="18" charset="0"/>
              </a:rPr>
              <a:t>(1) a fair, objective, and </a:t>
            </a:r>
            <a:r>
              <a:rPr lang="en-US" sz="6000" b="1" dirty="0">
                <a:highlight>
                  <a:srgbClr val="FFFF00"/>
                </a:highlight>
                <a:latin typeface="Garamond" panose="02020404030301010803" pitchFamily="18" charset="0"/>
              </a:rPr>
              <a:t>permissive attitude toward those whose</a:t>
            </a:r>
            <a:r>
              <a:rPr lang="en-US" sz="6000" b="1" dirty="0">
                <a:latin typeface="Garamond" panose="02020404030301010803" pitchFamily="18" charset="0"/>
              </a:rPr>
              <a:t> opinions, beliefs, practices, racial or ethnic origins, etc., differ from one's own; freedom from bigotry: </a:t>
            </a:r>
            <a:r>
              <a:rPr lang="en-US" sz="6000" b="1" i="1" dirty="0">
                <a:latin typeface="Garamond" panose="02020404030301010803" pitchFamily="18" charset="0"/>
              </a:rPr>
              <a:t>We are an international, multifaith, and multiracial school where the pupils are taught tolerance and respect for those they may consider different from themselves.</a:t>
            </a:r>
            <a:r>
              <a:rPr lang="en-US" sz="6000" b="1" dirty="0">
                <a:latin typeface="Garamond" panose="02020404030301010803" pitchFamily="18" charset="0"/>
              </a:rPr>
              <a:t> </a:t>
            </a:r>
          </a:p>
          <a:p>
            <a:pPr marL="0" indent="0">
              <a:buNone/>
            </a:pPr>
            <a:r>
              <a:rPr lang="en-US" sz="6000" b="1" dirty="0">
                <a:latin typeface="Garamond" panose="02020404030301010803" pitchFamily="18" charset="0"/>
              </a:rPr>
              <a:t>(2) a fair, objective, and </a:t>
            </a:r>
            <a:r>
              <a:rPr lang="en-US" sz="6000" b="1" dirty="0">
                <a:solidFill>
                  <a:schemeClr val="tx1"/>
                </a:solidFill>
                <a:highlight>
                  <a:srgbClr val="FFFF00"/>
                </a:highlight>
                <a:latin typeface="Garamond" panose="02020404030301010803" pitchFamily="18" charset="0"/>
              </a:rPr>
              <a:t>permissive attitude toward opinions</a:t>
            </a:r>
            <a:r>
              <a:rPr lang="en-US" sz="6000" b="1" dirty="0">
                <a:latin typeface="Garamond" panose="02020404030301010803" pitchFamily="18" charset="0"/>
              </a:rPr>
              <a:t>, beliefs, and practices that differ from one's own: </a:t>
            </a:r>
            <a:r>
              <a:rPr lang="en-US" sz="6000" b="1" i="1" dirty="0">
                <a:highlight>
                  <a:srgbClr val="00FFFF"/>
                </a:highlight>
                <a:latin typeface="Garamond" panose="02020404030301010803" pitchFamily="18" charset="0"/>
              </a:rPr>
              <a:t>The cleric preached religious tolerance and separation of church and state.</a:t>
            </a:r>
            <a:r>
              <a:rPr lang="en-US" sz="6000" b="1" dirty="0">
                <a:highlight>
                  <a:srgbClr val="00FFFF"/>
                </a:highlight>
                <a:latin typeface="Garamond" panose="02020404030301010803" pitchFamily="18" charset="0"/>
              </a:rPr>
              <a:t> </a:t>
            </a:r>
          </a:p>
          <a:p>
            <a:pPr marL="0" indent="0">
              <a:buNone/>
            </a:pPr>
            <a:r>
              <a:rPr lang="en-US" sz="6000" b="1" dirty="0">
                <a:latin typeface="Garamond" panose="02020404030301010803" pitchFamily="18" charset="0"/>
              </a:rPr>
              <a:t>(3) interest in and concern for ideas, opinions, practices, etc., foreign to one's own; </a:t>
            </a:r>
            <a:r>
              <a:rPr lang="en-US" sz="6000" b="1" dirty="0">
                <a:highlight>
                  <a:srgbClr val="FFFF00"/>
                </a:highlight>
                <a:latin typeface="Garamond" panose="02020404030301010803" pitchFamily="18" charset="0"/>
              </a:rPr>
              <a:t>a liberal, undogmatic viewpoint</a:t>
            </a:r>
            <a:r>
              <a:rPr lang="en-US" sz="6000" b="1" dirty="0">
                <a:latin typeface="Garamond" panose="02020404030301010803" pitchFamily="18" charset="0"/>
              </a:rPr>
              <a:t>: </a:t>
            </a:r>
            <a:r>
              <a:rPr lang="en-US" sz="6000" b="1" i="1" dirty="0">
                <a:solidFill>
                  <a:schemeClr val="tx1"/>
                </a:solidFill>
                <a:highlight>
                  <a:srgbClr val="00FFFF"/>
                </a:highlight>
                <a:latin typeface="Garamond" panose="02020404030301010803" pitchFamily="18" charset="0"/>
              </a:rPr>
              <a:t>Tolerance presupposes taking the other's perspective, not just being aware of it</a:t>
            </a:r>
            <a:r>
              <a:rPr lang="en-US" sz="6000" b="1" i="1" dirty="0">
                <a:latin typeface="Garamond" panose="02020404030301010803" pitchFamily="18" charset="0"/>
              </a:rPr>
              <a:t>.</a:t>
            </a:r>
          </a:p>
          <a:p>
            <a:pPr marL="0" indent="0">
              <a:buNone/>
            </a:pPr>
            <a:r>
              <a:rPr lang="en-US" sz="6000" b="1" dirty="0">
                <a:latin typeface="Garamond" panose="02020404030301010803" pitchFamily="18" charset="0"/>
              </a:rPr>
              <a:t> </a:t>
            </a:r>
            <a:r>
              <a:rPr lang="en-US" sz="6000" b="1" u="sng" dirty="0">
                <a:latin typeface="Garamond" panose="02020404030301010803" pitchFamily="18" charset="0"/>
                <a:hlinkClick r:id="rId2"/>
              </a:rPr>
              <a:t>https://www.dictionary.com/browse/tolerance</a:t>
            </a:r>
            <a:endParaRPr lang="en-US" sz="6000" b="1" dirty="0">
              <a:latin typeface="Garamond" panose="02020404030301010803" pitchFamily="18" charset="0"/>
            </a:endParaRPr>
          </a:p>
          <a:p>
            <a:endParaRPr lang="en-US" dirty="0"/>
          </a:p>
        </p:txBody>
      </p:sp>
    </p:spTree>
    <p:extLst>
      <p:ext uri="{BB962C8B-B14F-4D97-AF65-F5344CB8AC3E}">
        <p14:creationId xmlns:p14="http://schemas.microsoft.com/office/powerpoint/2010/main" val="3735005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5" name="Rectangle 7174">
            <a:extLst>
              <a:ext uri="{FF2B5EF4-FFF2-40B4-BE49-F238E27FC236}">
                <a16:creationId xmlns:a16="http://schemas.microsoft.com/office/drawing/2014/main" id="{96CF2A2B-0745-440C-9224-C5C6A0A42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177" name="Rectangle 7176">
            <a:extLst>
              <a:ext uri="{FF2B5EF4-FFF2-40B4-BE49-F238E27FC236}">
                <a16:creationId xmlns:a16="http://schemas.microsoft.com/office/drawing/2014/main" id="{75BE6D6B-84C9-4D2B-97EB-773B7369EF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7170" name="Picture 2" descr="Bible Background Images – Browse 149,527 Stock Photos, Vectors, and Video |  Adobe Stock">
            <a:extLst>
              <a:ext uri="{FF2B5EF4-FFF2-40B4-BE49-F238E27FC236}">
                <a16:creationId xmlns:a16="http://schemas.microsoft.com/office/drawing/2014/main" id="{57CA597B-1D8B-E003-D0A3-9463E8183061}"/>
              </a:ext>
            </a:extLst>
          </p:cNvPr>
          <p:cNvPicPr>
            <a:picLocks noChangeAspect="1" noChangeArrowheads="1"/>
          </p:cNvPicPr>
          <p:nvPr/>
        </p:nvPicPr>
        <p:blipFill rotWithShape="1">
          <a:blip r:embed="rId2">
            <a:alphaModFix amt="60000"/>
            <a:extLst>
              <a:ext uri="{28A0092B-C50C-407E-A947-70E740481C1C}">
                <a14:useLocalDpi xmlns:a14="http://schemas.microsoft.com/office/drawing/2010/main" val="0"/>
              </a:ext>
            </a:extLst>
          </a:blip>
          <a:srcRect l="6684" r="4315" b="-1"/>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a:extLst>
              <a:ext uri="{FF2B5EF4-FFF2-40B4-BE49-F238E27FC236}">
                <a16:creationId xmlns:a16="http://schemas.microsoft.com/office/drawing/2014/main" id="{4C56FD59-2C1D-CF44-DF86-92499739678D}"/>
              </a:ext>
            </a:extLst>
          </p:cNvPr>
          <p:cNvSpPr>
            <a:spLocks noGrp="1"/>
          </p:cNvSpPr>
          <p:nvPr>
            <p:ph idx="1"/>
          </p:nvPr>
        </p:nvSpPr>
        <p:spPr>
          <a:xfrm>
            <a:off x="341523" y="385590"/>
            <a:ext cx="8394853" cy="5791373"/>
          </a:xfrm>
        </p:spPr>
        <p:txBody>
          <a:bodyPr>
            <a:normAutofit fontScale="92500" lnSpcReduction="20000"/>
          </a:bodyPr>
          <a:lstStyle/>
          <a:p>
            <a:r>
              <a:rPr lang="en-US" b="1" dirty="0">
                <a:solidFill>
                  <a:schemeClr val="bg1"/>
                </a:solidFill>
                <a:latin typeface="Garamond" panose="02020404030301010803" pitchFamily="18" charset="0"/>
              </a:rPr>
              <a:t>1 Cor. 5:1 (NIV) It is actually reported that there is sexual immorality among you, and of a kind that even pagans do not </a:t>
            </a:r>
            <a:r>
              <a:rPr lang="en-US" b="1" dirty="0">
                <a:solidFill>
                  <a:srgbClr val="FFFF00"/>
                </a:solidFill>
                <a:latin typeface="Garamond" panose="02020404030301010803" pitchFamily="18" charset="0"/>
              </a:rPr>
              <a:t>tolerate</a:t>
            </a:r>
            <a:r>
              <a:rPr lang="en-US" b="1" dirty="0">
                <a:solidFill>
                  <a:schemeClr val="bg1"/>
                </a:solidFill>
                <a:latin typeface="Garamond" panose="02020404030301010803" pitchFamily="18" charset="0"/>
              </a:rPr>
              <a:t>: A man is sleeping with his father’s wife. </a:t>
            </a:r>
          </a:p>
          <a:p>
            <a:r>
              <a:rPr lang="en-US" b="1" dirty="0">
                <a:solidFill>
                  <a:schemeClr val="bg1"/>
                </a:solidFill>
                <a:latin typeface="Garamond" panose="02020404030301010803" pitchFamily="18" charset="0"/>
              </a:rPr>
              <a:t>2 Cor. 11:4 (NASB20) For if one comes and preaches another Jesus whom we have not preached, or you receive a different spirit which you have not received, or a different gospel which you have not accepted, </a:t>
            </a:r>
            <a:r>
              <a:rPr lang="en-US" b="1" i="1" dirty="0">
                <a:solidFill>
                  <a:schemeClr val="bg1"/>
                </a:solidFill>
                <a:latin typeface="Garamond" panose="02020404030301010803" pitchFamily="18" charset="0"/>
              </a:rPr>
              <a:t>this</a:t>
            </a:r>
            <a:r>
              <a:rPr lang="en-US" b="1" dirty="0">
                <a:solidFill>
                  <a:schemeClr val="bg1"/>
                </a:solidFill>
                <a:latin typeface="Garamond" panose="02020404030301010803" pitchFamily="18" charset="0"/>
              </a:rPr>
              <a:t> you </a:t>
            </a:r>
            <a:r>
              <a:rPr lang="en-US" b="1" dirty="0">
                <a:solidFill>
                  <a:srgbClr val="FFFF00"/>
                </a:solidFill>
                <a:latin typeface="Garamond" panose="02020404030301010803" pitchFamily="18" charset="0"/>
              </a:rPr>
              <a:t>tolerate</a:t>
            </a:r>
            <a:r>
              <a:rPr lang="en-US" b="1" dirty="0">
                <a:solidFill>
                  <a:schemeClr val="bg1"/>
                </a:solidFill>
                <a:latin typeface="Garamond" panose="02020404030301010803" pitchFamily="18" charset="0"/>
              </a:rPr>
              <a:t> </a:t>
            </a:r>
            <a:r>
              <a:rPr lang="en-US" b="1" i="1" dirty="0">
                <a:solidFill>
                  <a:schemeClr val="bg1"/>
                </a:solidFill>
                <a:latin typeface="Garamond" panose="02020404030301010803" pitchFamily="18" charset="0"/>
              </a:rPr>
              <a:t>very</a:t>
            </a:r>
            <a:r>
              <a:rPr lang="en-US" b="1" dirty="0">
                <a:solidFill>
                  <a:schemeClr val="bg1"/>
                </a:solidFill>
                <a:latin typeface="Garamond" panose="02020404030301010803" pitchFamily="18" charset="0"/>
              </a:rPr>
              <a:t> well! </a:t>
            </a:r>
          </a:p>
          <a:p>
            <a:r>
              <a:rPr lang="en-US" b="1" dirty="0">
                <a:solidFill>
                  <a:schemeClr val="bg1"/>
                </a:solidFill>
                <a:latin typeface="Garamond" panose="02020404030301010803" pitchFamily="18" charset="0"/>
              </a:rPr>
              <a:t>2 Cor. 11:16 (NIV) I repeat: Let no one take me for a fool. But if you do, then </a:t>
            </a:r>
            <a:r>
              <a:rPr lang="en-US" b="1" dirty="0">
                <a:solidFill>
                  <a:srgbClr val="FFFF00"/>
                </a:solidFill>
                <a:latin typeface="Garamond" panose="02020404030301010803" pitchFamily="18" charset="0"/>
              </a:rPr>
              <a:t>tolerate</a:t>
            </a:r>
            <a:r>
              <a:rPr lang="en-US" b="1" dirty="0">
                <a:solidFill>
                  <a:schemeClr val="bg1"/>
                </a:solidFill>
                <a:latin typeface="Garamond" panose="02020404030301010803" pitchFamily="18" charset="0"/>
              </a:rPr>
              <a:t> me just as you would a fool, so that I may do a little boasting. </a:t>
            </a:r>
          </a:p>
          <a:p>
            <a:r>
              <a:rPr lang="en-US" b="1" dirty="0">
                <a:solidFill>
                  <a:schemeClr val="bg1"/>
                </a:solidFill>
                <a:latin typeface="Garamond" panose="02020404030301010803" pitchFamily="18" charset="0"/>
              </a:rPr>
              <a:t>2 Cor. 11:19-20 (NASB20) For you, being </a:t>
            </a:r>
            <a:r>
              <a:rPr lang="en-US" b="1" i="1" dirty="0">
                <a:solidFill>
                  <a:schemeClr val="bg1"/>
                </a:solidFill>
                <a:latin typeface="Garamond" panose="02020404030301010803" pitchFamily="18" charset="0"/>
              </a:rPr>
              <a:t>so</a:t>
            </a:r>
            <a:r>
              <a:rPr lang="en-US" b="1" dirty="0">
                <a:solidFill>
                  <a:schemeClr val="bg1"/>
                </a:solidFill>
                <a:latin typeface="Garamond" panose="02020404030301010803" pitchFamily="18" charset="0"/>
              </a:rPr>
              <a:t> wise, tolerate the foolish gladly. 20 For you </a:t>
            </a:r>
            <a:r>
              <a:rPr lang="en-US" b="1" dirty="0">
                <a:solidFill>
                  <a:srgbClr val="FFFF00"/>
                </a:solidFill>
                <a:latin typeface="Garamond" panose="02020404030301010803" pitchFamily="18" charset="0"/>
              </a:rPr>
              <a:t>tolerate</a:t>
            </a:r>
            <a:r>
              <a:rPr lang="en-US" b="1" dirty="0">
                <a:solidFill>
                  <a:schemeClr val="bg1"/>
                </a:solidFill>
                <a:latin typeface="Garamond" panose="02020404030301010803" pitchFamily="18" charset="0"/>
              </a:rPr>
              <a:t> it if anyone enslaves you, if anyone devours you, if anyone takes </a:t>
            </a:r>
            <a:r>
              <a:rPr lang="en-US" b="1" i="1" dirty="0">
                <a:solidFill>
                  <a:schemeClr val="bg1"/>
                </a:solidFill>
                <a:latin typeface="Garamond" panose="02020404030301010803" pitchFamily="18" charset="0"/>
              </a:rPr>
              <a:t>advantage of</a:t>
            </a:r>
            <a:r>
              <a:rPr lang="en-US" b="1" dirty="0">
                <a:solidFill>
                  <a:schemeClr val="bg1"/>
                </a:solidFill>
                <a:latin typeface="Garamond" panose="02020404030301010803" pitchFamily="18" charset="0"/>
              </a:rPr>
              <a:t> you, if anyone exalts himself, if anyone hits you in the face. </a:t>
            </a:r>
          </a:p>
        </p:txBody>
      </p:sp>
    </p:spTree>
    <p:extLst>
      <p:ext uri="{BB962C8B-B14F-4D97-AF65-F5344CB8AC3E}">
        <p14:creationId xmlns:p14="http://schemas.microsoft.com/office/powerpoint/2010/main" val="232170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5" name="Rectangle 7174">
            <a:extLst>
              <a:ext uri="{FF2B5EF4-FFF2-40B4-BE49-F238E27FC236}">
                <a16:creationId xmlns:a16="http://schemas.microsoft.com/office/drawing/2014/main" id="{96CF2A2B-0745-440C-9224-C5C6A0A42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177" name="Rectangle 7176">
            <a:extLst>
              <a:ext uri="{FF2B5EF4-FFF2-40B4-BE49-F238E27FC236}">
                <a16:creationId xmlns:a16="http://schemas.microsoft.com/office/drawing/2014/main" id="{75BE6D6B-84C9-4D2B-97EB-773B7369EF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7170" name="Picture 2" descr="Bible Background Images – Browse 149,527 Stock Photos, Vectors, and Video |  Adobe Stock">
            <a:extLst>
              <a:ext uri="{FF2B5EF4-FFF2-40B4-BE49-F238E27FC236}">
                <a16:creationId xmlns:a16="http://schemas.microsoft.com/office/drawing/2014/main" id="{57CA597B-1D8B-E003-D0A3-9463E8183061}"/>
              </a:ext>
            </a:extLst>
          </p:cNvPr>
          <p:cNvPicPr>
            <a:picLocks noChangeAspect="1" noChangeArrowheads="1"/>
          </p:cNvPicPr>
          <p:nvPr/>
        </p:nvPicPr>
        <p:blipFill rotWithShape="1">
          <a:blip r:embed="rId2">
            <a:alphaModFix amt="60000"/>
            <a:extLst>
              <a:ext uri="{28A0092B-C50C-407E-A947-70E740481C1C}">
                <a14:useLocalDpi xmlns:a14="http://schemas.microsoft.com/office/drawing/2010/main" val="0"/>
              </a:ext>
            </a:extLst>
          </a:blip>
          <a:srcRect l="6684" r="4315" b="-1"/>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a:extLst>
              <a:ext uri="{FF2B5EF4-FFF2-40B4-BE49-F238E27FC236}">
                <a16:creationId xmlns:a16="http://schemas.microsoft.com/office/drawing/2014/main" id="{4C56FD59-2C1D-CF44-DF86-92499739678D}"/>
              </a:ext>
            </a:extLst>
          </p:cNvPr>
          <p:cNvSpPr>
            <a:spLocks noGrp="1"/>
          </p:cNvSpPr>
          <p:nvPr>
            <p:ph idx="1"/>
          </p:nvPr>
        </p:nvSpPr>
        <p:spPr>
          <a:xfrm>
            <a:off x="341523" y="385590"/>
            <a:ext cx="8394853" cy="5791373"/>
          </a:xfrm>
        </p:spPr>
        <p:txBody>
          <a:bodyPr>
            <a:normAutofit fontScale="92500" lnSpcReduction="10000"/>
          </a:bodyPr>
          <a:lstStyle/>
          <a:p>
            <a:r>
              <a:rPr lang="en-US" b="1" dirty="0">
                <a:solidFill>
                  <a:schemeClr val="bg1"/>
                </a:solidFill>
                <a:latin typeface="Garamond" panose="02020404030301010803" pitchFamily="18" charset="0"/>
              </a:rPr>
              <a:t>2 Tim. 4:3 (NASB20) For </a:t>
            </a:r>
            <a:r>
              <a:rPr lang="en-US" b="1" i="1" dirty="0">
                <a:solidFill>
                  <a:schemeClr val="bg1"/>
                </a:solidFill>
                <a:latin typeface="Garamond" panose="02020404030301010803" pitchFamily="18" charset="0"/>
              </a:rPr>
              <a:t>the</a:t>
            </a:r>
            <a:r>
              <a:rPr lang="en-US" b="1" dirty="0">
                <a:solidFill>
                  <a:schemeClr val="bg1"/>
                </a:solidFill>
                <a:latin typeface="Garamond" panose="02020404030301010803" pitchFamily="18" charset="0"/>
              </a:rPr>
              <a:t> time will come when they will not </a:t>
            </a:r>
            <a:r>
              <a:rPr lang="en-US" b="1" dirty="0">
                <a:solidFill>
                  <a:srgbClr val="FFFF00"/>
                </a:solidFill>
                <a:latin typeface="Garamond" panose="02020404030301010803" pitchFamily="18" charset="0"/>
              </a:rPr>
              <a:t>tolerate </a:t>
            </a:r>
            <a:r>
              <a:rPr lang="en-US" b="1" dirty="0">
                <a:solidFill>
                  <a:schemeClr val="bg1"/>
                </a:solidFill>
                <a:latin typeface="Garamond" panose="02020404030301010803" pitchFamily="18" charset="0"/>
              </a:rPr>
              <a:t>sound doctrine; but </a:t>
            </a:r>
            <a:r>
              <a:rPr lang="en-US" b="1" i="1" dirty="0">
                <a:solidFill>
                  <a:schemeClr val="bg1"/>
                </a:solidFill>
                <a:latin typeface="Garamond" panose="02020404030301010803" pitchFamily="18" charset="0"/>
              </a:rPr>
              <a:t>wanting</a:t>
            </a:r>
            <a:r>
              <a:rPr lang="en-US" b="1" dirty="0">
                <a:solidFill>
                  <a:schemeClr val="bg1"/>
                </a:solidFill>
                <a:latin typeface="Garamond" panose="02020404030301010803" pitchFamily="18" charset="0"/>
              </a:rPr>
              <a:t> to have their ears tickled, they will accumulate for themselves teachers in accordance with their own desires, </a:t>
            </a:r>
          </a:p>
          <a:p>
            <a:r>
              <a:rPr lang="en-US" b="1" dirty="0">
                <a:solidFill>
                  <a:schemeClr val="bg1"/>
                </a:solidFill>
                <a:latin typeface="Garamond" panose="02020404030301010803" pitchFamily="18" charset="0"/>
              </a:rPr>
              <a:t>Rev. 2:2 (NASB20) I know your deeds and your labor and   perseverance, and that you cannot</a:t>
            </a:r>
            <a:r>
              <a:rPr lang="en-US" b="1" dirty="0">
                <a:solidFill>
                  <a:srgbClr val="FFFF00"/>
                </a:solidFill>
                <a:latin typeface="Garamond" panose="02020404030301010803" pitchFamily="18" charset="0"/>
              </a:rPr>
              <a:t> tolerate </a:t>
            </a:r>
            <a:r>
              <a:rPr lang="en-US" b="1" dirty="0">
                <a:solidFill>
                  <a:schemeClr val="bg1"/>
                </a:solidFill>
                <a:latin typeface="Garamond" panose="02020404030301010803" pitchFamily="18" charset="0"/>
              </a:rPr>
              <a:t>evil people, and you have put those who call themselves apostles to the test, and they are not, and you found them </a:t>
            </a:r>
            <a:r>
              <a:rPr lang="en-US" b="1" i="1" dirty="0">
                <a:solidFill>
                  <a:schemeClr val="bg1"/>
                </a:solidFill>
                <a:latin typeface="Garamond" panose="02020404030301010803" pitchFamily="18" charset="0"/>
              </a:rPr>
              <a:t>to be</a:t>
            </a:r>
            <a:r>
              <a:rPr lang="en-US" b="1" dirty="0">
                <a:solidFill>
                  <a:schemeClr val="bg1"/>
                </a:solidFill>
                <a:latin typeface="Garamond" panose="02020404030301010803" pitchFamily="18" charset="0"/>
              </a:rPr>
              <a:t> false; </a:t>
            </a:r>
          </a:p>
          <a:p>
            <a:r>
              <a:rPr lang="en-US" b="1" dirty="0">
                <a:solidFill>
                  <a:schemeClr val="bg1"/>
                </a:solidFill>
                <a:latin typeface="Garamond" panose="02020404030301010803" pitchFamily="18" charset="0"/>
              </a:rPr>
              <a:t>Rev. 2:20-21 (NASB20) But I have </a:t>
            </a:r>
            <a:r>
              <a:rPr lang="en-US" b="1" i="1" dirty="0">
                <a:solidFill>
                  <a:schemeClr val="bg1"/>
                </a:solidFill>
                <a:latin typeface="Garamond" panose="02020404030301010803" pitchFamily="18" charset="0"/>
              </a:rPr>
              <a:t>this</a:t>
            </a:r>
            <a:r>
              <a:rPr lang="en-US" b="1" dirty="0">
                <a:solidFill>
                  <a:schemeClr val="bg1"/>
                </a:solidFill>
                <a:latin typeface="Garamond" panose="02020404030301010803" pitchFamily="18" charset="0"/>
              </a:rPr>
              <a:t> against you, that you </a:t>
            </a:r>
            <a:r>
              <a:rPr lang="en-US" b="1" dirty="0">
                <a:solidFill>
                  <a:srgbClr val="FFFF00"/>
                </a:solidFill>
                <a:latin typeface="Garamond" panose="02020404030301010803" pitchFamily="18" charset="0"/>
              </a:rPr>
              <a:t>tolerate </a:t>
            </a:r>
            <a:r>
              <a:rPr lang="en-US" b="1" dirty="0">
                <a:solidFill>
                  <a:schemeClr val="bg1"/>
                </a:solidFill>
                <a:latin typeface="Garamond" panose="02020404030301010803" pitchFamily="18" charset="0"/>
              </a:rPr>
              <a:t>the woman Jezebel, who calls herself a prophetess, and she teaches and leads My bond-servants astray so that they commit sexual immorality and eat things sacrificed to idols.  21 I gave her time to repent, and she does not want to repent of her sexual immorality.</a:t>
            </a:r>
          </a:p>
          <a:p>
            <a:endParaRPr lang="en-US" b="1" dirty="0">
              <a:solidFill>
                <a:schemeClr val="bg1"/>
              </a:solidFill>
              <a:latin typeface="Garamond" panose="02020404030301010803" pitchFamily="18" charset="0"/>
            </a:endParaRPr>
          </a:p>
        </p:txBody>
      </p:sp>
    </p:spTree>
    <p:extLst>
      <p:ext uri="{BB962C8B-B14F-4D97-AF65-F5344CB8AC3E}">
        <p14:creationId xmlns:p14="http://schemas.microsoft.com/office/powerpoint/2010/main" val="2499957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65CDE2-194C-4A17-9E3C-017E8A8970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031BE2-B689-2828-7D85-A522D84F18FD}"/>
              </a:ext>
            </a:extLst>
          </p:cNvPr>
          <p:cNvSpPr>
            <a:spLocks noGrp="1"/>
          </p:cNvSpPr>
          <p:nvPr>
            <p:ph type="title"/>
          </p:nvPr>
        </p:nvSpPr>
        <p:spPr>
          <a:xfrm>
            <a:off x="707457" y="712268"/>
            <a:ext cx="7807893" cy="1193533"/>
          </a:xfrm>
        </p:spPr>
        <p:txBody>
          <a:bodyPr>
            <a:normAutofit/>
          </a:bodyPr>
          <a:lstStyle/>
          <a:p>
            <a:r>
              <a:rPr lang="en-US" sz="3700" b="1" dirty="0">
                <a:solidFill>
                  <a:srgbClr val="FFFFFF"/>
                </a:solidFill>
                <a:latin typeface="Garamond" panose="02020404030301010803" pitchFamily="18" charset="0"/>
              </a:rPr>
              <a:t>Develop genuine love for people, while growing to hate sin:</a:t>
            </a:r>
          </a:p>
        </p:txBody>
      </p:sp>
      <p:cxnSp>
        <p:nvCxnSpPr>
          <p:cNvPr id="10" name="Straight Connector 9">
            <a:extLst>
              <a:ext uri="{FF2B5EF4-FFF2-40B4-BE49-F238E27FC236}">
                <a16:creationId xmlns:a16="http://schemas.microsoft.com/office/drawing/2014/main" id="{F2AE495E-2AAF-4BC1-87A5-331009D828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71500" y="826324"/>
            <a:ext cx="0" cy="914400"/>
          </a:xfrm>
          <a:prstGeom prst="line">
            <a:avLst/>
          </a:prstGeom>
          <a:ln w="1905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C7EB2E5-9DBD-4439-28F6-302416B14F9A}"/>
              </a:ext>
            </a:extLst>
          </p:cNvPr>
          <p:cNvSpPr>
            <a:spLocks noGrp="1"/>
          </p:cNvSpPr>
          <p:nvPr>
            <p:ph idx="1"/>
          </p:nvPr>
        </p:nvSpPr>
        <p:spPr>
          <a:xfrm>
            <a:off x="707457" y="2050181"/>
            <a:ext cx="7807893" cy="4126782"/>
          </a:xfrm>
        </p:spPr>
        <p:txBody>
          <a:bodyPr>
            <a:normAutofit lnSpcReduction="10000"/>
          </a:bodyPr>
          <a:lstStyle/>
          <a:p>
            <a:r>
              <a:rPr lang="en-US" sz="2400" b="1" dirty="0">
                <a:solidFill>
                  <a:srgbClr val="FFFFFF"/>
                </a:solidFill>
                <a:latin typeface="Garamond" panose="02020404030301010803" pitchFamily="18" charset="0"/>
              </a:rPr>
              <a:t>Mk. 10:6-9: Jesus spoke of male &amp; female.</a:t>
            </a:r>
          </a:p>
          <a:p>
            <a:r>
              <a:rPr lang="en-US" sz="2400" b="1" dirty="0">
                <a:solidFill>
                  <a:srgbClr val="FFFFFF"/>
                </a:solidFill>
                <a:latin typeface="Garamond" panose="02020404030301010803" pitchFamily="18" charset="0"/>
              </a:rPr>
              <a:t>Jn. 8:7-12: Jesus compassionately told woman to sin no more.</a:t>
            </a:r>
          </a:p>
          <a:p>
            <a:r>
              <a:rPr lang="en-US" sz="2400" b="1" dirty="0">
                <a:solidFill>
                  <a:srgbClr val="FFFFFF"/>
                </a:solidFill>
                <a:latin typeface="Garamond" panose="02020404030301010803" pitchFamily="18" charset="0"/>
              </a:rPr>
              <a:t>1 Cor. 6:17-20: The word for sexual immorality here is </a:t>
            </a:r>
            <a:r>
              <a:rPr lang="en-US" sz="2400" b="1" dirty="0" err="1">
                <a:solidFill>
                  <a:srgbClr val="FFFFFF"/>
                </a:solidFill>
                <a:latin typeface="Garamond" panose="02020404030301010803" pitchFamily="18" charset="0"/>
              </a:rPr>
              <a:t>porneia</a:t>
            </a:r>
            <a:r>
              <a:rPr lang="en-US" sz="2400" b="1" dirty="0">
                <a:solidFill>
                  <a:srgbClr val="FFFFFF"/>
                </a:solidFill>
                <a:latin typeface="Garamond" panose="02020404030301010803" pitchFamily="18" charset="0"/>
              </a:rPr>
              <a:t>; includes all forms of sexual perversion.</a:t>
            </a:r>
          </a:p>
          <a:p>
            <a:r>
              <a:rPr lang="en-US" sz="2400" b="1" dirty="0">
                <a:solidFill>
                  <a:srgbClr val="FFFFFF"/>
                </a:solidFill>
                <a:latin typeface="Garamond" panose="02020404030301010803" pitchFamily="18" charset="0"/>
              </a:rPr>
              <a:t>1 Cor. 7:2: Man is to have wife; a woman her own husband.</a:t>
            </a:r>
          </a:p>
          <a:p>
            <a:r>
              <a:rPr lang="en-US" sz="2400" b="1" dirty="0">
                <a:solidFill>
                  <a:srgbClr val="FFFFFF"/>
                </a:solidFill>
                <a:latin typeface="Garamond" panose="02020404030301010803" pitchFamily="18" charset="0"/>
              </a:rPr>
              <a:t>Rom. 13:8-10: We will never fully discharge the debt of love toward others.</a:t>
            </a:r>
          </a:p>
          <a:p>
            <a:r>
              <a:rPr lang="en-US" sz="2400" b="1" dirty="0">
                <a:solidFill>
                  <a:srgbClr val="FFFFFF"/>
                </a:solidFill>
                <a:latin typeface="Garamond" panose="02020404030301010803" pitchFamily="18" charset="0"/>
              </a:rPr>
              <a:t>Gal. 5:13-15: Some principles to apply when dealing with those who are not (yet) Christians? </a:t>
            </a:r>
          </a:p>
          <a:p>
            <a:endParaRPr lang="en-US" sz="2100" dirty="0">
              <a:solidFill>
                <a:srgbClr val="FFFFFF"/>
              </a:solidFill>
            </a:endParaRPr>
          </a:p>
        </p:txBody>
      </p:sp>
    </p:spTree>
    <p:extLst>
      <p:ext uri="{BB962C8B-B14F-4D97-AF65-F5344CB8AC3E}">
        <p14:creationId xmlns:p14="http://schemas.microsoft.com/office/powerpoint/2010/main" val="271288881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53" name="Rectangle 31752">
            <a:extLst>
              <a:ext uri="{FF2B5EF4-FFF2-40B4-BE49-F238E27FC236}">
                <a16:creationId xmlns:a16="http://schemas.microsoft.com/office/drawing/2014/main" id="{27BDFED6-6E33-4606-AFE2-886ADB1C0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1746" name="Picture 2" descr="Why we need more representation of LGBT people of faith in popular culture">
            <a:extLst>
              <a:ext uri="{FF2B5EF4-FFF2-40B4-BE49-F238E27FC236}">
                <a16:creationId xmlns:a16="http://schemas.microsoft.com/office/drawing/2014/main" id="{8A63472D-9A33-3CB2-663E-1B3371E5559D}"/>
              </a:ext>
            </a:extLst>
          </p:cNvPr>
          <p:cNvPicPr>
            <a:picLocks noChangeAspect="1" noChangeArrowheads="1"/>
          </p:cNvPicPr>
          <p:nvPr/>
        </p:nvPicPr>
        <p:blipFill rotWithShape="1">
          <a:blip r:embed="rId2">
            <a:alphaModFix/>
            <a:extLst>
              <a:ext uri="{28A0092B-C50C-407E-A947-70E740481C1C}">
                <a14:useLocalDpi xmlns:a14="http://schemas.microsoft.com/office/drawing/2010/main" val="0"/>
              </a:ext>
            </a:extLst>
          </a:blip>
          <a:srcRect l="11238" r="3111" b="1"/>
          <a:stretch/>
        </p:blipFill>
        <p:spPr bwMode="auto">
          <a:xfrm>
            <a:off x="3410952" y="-5"/>
            <a:ext cx="5733047" cy="3681406"/>
          </a:xfrm>
          <a:prstGeom prst="rect">
            <a:avLst/>
          </a:prstGeom>
          <a:noFill/>
          <a:extLst>
            <a:ext uri="{909E8E84-426E-40DD-AFC4-6F175D3DCCD1}">
              <a14:hiddenFill xmlns:a14="http://schemas.microsoft.com/office/drawing/2010/main">
                <a:solidFill>
                  <a:srgbClr val="FFFFFF"/>
                </a:solidFill>
              </a14:hiddenFill>
            </a:ext>
          </a:extLst>
        </p:spPr>
      </p:pic>
      <p:pic>
        <p:nvPicPr>
          <p:cNvPr id="31748" name="Picture 4" descr="Presidential Proclamation - LGBT Pride Month, 2016 - U.S. Embassy &amp;  Consulates in France">
            <a:extLst>
              <a:ext uri="{FF2B5EF4-FFF2-40B4-BE49-F238E27FC236}">
                <a16:creationId xmlns:a16="http://schemas.microsoft.com/office/drawing/2014/main" id="{A2FC1CE9-E0DC-A5F4-56C8-A513DE7D8D6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661" r="5769" b="-3"/>
          <a:stretch/>
        </p:blipFill>
        <p:spPr bwMode="auto">
          <a:xfrm>
            <a:off x="3410953" y="3681409"/>
            <a:ext cx="5733047" cy="3176595"/>
          </a:xfrm>
          <a:prstGeom prst="rect">
            <a:avLst/>
          </a:prstGeom>
          <a:noFill/>
          <a:extLst>
            <a:ext uri="{909E8E84-426E-40DD-AFC4-6F175D3DCCD1}">
              <a14:hiddenFill xmlns:a14="http://schemas.microsoft.com/office/drawing/2010/main">
                <a:solidFill>
                  <a:srgbClr val="FFFFFF"/>
                </a:solidFill>
              </a14:hiddenFill>
            </a:ext>
          </a:extLst>
        </p:spPr>
      </p:pic>
      <p:sp>
        <p:nvSpPr>
          <p:cNvPr id="31755" name="Rectangle 31754">
            <a:extLst>
              <a:ext uri="{FF2B5EF4-FFF2-40B4-BE49-F238E27FC236}">
                <a16:creationId xmlns:a16="http://schemas.microsoft.com/office/drawing/2014/main" id="{890DEF05-784E-4B61-89E4-04C4ECF4E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a:gsLst>
              <a:gs pos="36000">
                <a:schemeClr val="tx1">
                  <a:lumMod val="95000"/>
                  <a:lumOff val="5000"/>
                </a:schemeClr>
              </a:gs>
              <a:gs pos="81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B7832D4-B63B-82CE-645C-75C5EE8E099B}"/>
              </a:ext>
            </a:extLst>
          </p:cNvPr>
          <p:cNvSpPr>
            <a:spLocks noGrp="1"/>
          </p:cNvSpPr>
          <p:nvPr>
            <p:ph type="ctrTitle"/>
          </p:nvPr>
        </p:nvSpPr>
        <p:spPr>
          <a:xfrm>
            <a:off x="628650" y="1115219"/>
            <a:ext cx="4046934" cy="2387600"/>
          </a:xfrm>
        </p:spPr>
        <p:txBody>
          <a:bodyPr>
            <a:normAutofit/>
          </a:bodyPr>
          <a:lstStyle/>
          <a:p>
            <a:pPr algn="l"/>
            <a:r>
              <a:rPr lang="en-US" sz="4400" b="1" dirty="0">
                <a:solidFill>
                  <a:schemeClr val="bg1"/>
                </a:solidFill>
                <a:latin typeface="Garamond" panose="02020404030301010803" pitchFamily="18" charset="0"/>
              </a:rPr>
              <a:t>Homosexuality</a:t>
            </a:r>
          </a:p>
        </p:txBody>
      </p:sp>
      <p:sp>
        <p:nvSpPr>
          <p:cNvPr id="3" name="Subtitle 2">
            <a:extLst>
              <a:ext uri="{FF2B5EF4-FFF2-40B4-BE49-F238E27FC236}">
                <a16:creationId xmlns:a16="http://schemas.microsoft.com/office/drawing/2014/main" id="{76996EC6-A5FC-35BE-9E6E-613724E46BB1}"/>
              </a:ext>
            </a:extLst>
          </p:cNvPr>
          <p:cNvSpPr>
            <a:spLocks noGrp="1"/>
          </p:cNvSpPr>
          <p:nvPr>
            <p:ph type="subTitle" idx="1"/>
          </p:nvPr>
        </p:nvSpPr>
        <p:spPr>
          <a:xfrm>
            <a:off x="628650" y="3902075"/>
            <a:ext cx="4046934" cy="1655762"/>
          </a:xfrm>
        </p:spPr>
        <p:txBody>
          <a:bodyPr>
            <a:normAutofit/>
          </a:bodyPr>
          <a:lstStyle/>
          <a:p>
            <a:pPr algn="l"/>
            <a:r>
              <a:rPr lang="en-US" b="1" dirty="0">
                <a:solidFill>
                  <a:schemeClr val="bg1"/>
                </a:solidFill>
                <a:latin typeface="Garamond" panose="02020404030301010803" pitchFamily="18" charset="0"/>
              </a:rPr>
              <a:t>~ God’s View</a:t>
            </a:r>
          </a:p>
          <a:p>
            <a:pPr algn="l"/>
            <a:r>
              <a:rPr lang="en-US" b="1" dirty="0">
                <a:solidFill>
                  <a:schemeClr val="bg1"/>
                </a:solidFill>
                <a:latin typeface="Garamond" panose="02020404030301010803" pitchFamily="18" charset="0"/>
              </a:rPr>
              <a:t>~ Tolerance</a:t>
            </a:r>
          </a:p>
          <a:p>
            <a:pPr algn="l"/>
            <a:r>
              <a:rPr lang="en-US" b="1" dirty="0">
                <a:solidFill>
                  <a:schemeClr val="bg1"/>
                </a:solidFill>
                <a:latin typeface="Garamond" panose="02020404030301010803" pitchFamily="18" charset="0"/>
              </a:rPr>
              <a:t>~ Loving People, Hating Sin</a:t>
            </a:r>
          </a:p>
          <a:p>
            <a:pPr algn="l"/>
            <a:endParaRPr lang="en-US" sz="1700" dirty="0">
              <a:solidFill>
                <a:schemeClr val="bg1"/>
              </a:solidFill>
            </a:endParaRPr>
          </a:p>
        </p:txBody>
      </p:sp>
      <p:cxnSp>
        <p:nvCxnSpPr>
          <p:cNvPr id="31757" name="Straight Connector 31756">
            <a:extLst>
              <a:ext uri="{FF2B5EF4-FFF2-40B4-BE49-F238E27FC236}">
                <a16:creationId xmlns:a16="http://schemas.microsoft.com/office/drawing/2014/main" id="{C41BAEC7-F7B0-4224-8B18-8F74B7D87F0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28650" y="3681408"/>
            <a:ext cx="851534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9847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88</TotalTime>
  <Words>1780</Words>
  <Application>Microsoft Macintosh PowerPoint</Application>
  <PresentationFormat>On-screen Show (4:3)</PresentationFormat>
  <Paragraphs>71</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Garamond</vt:lpstr>
      <vt:lpstr>Office Theme</vt:lpstr>
      <vt:lpstr>Homosexuality</vt:lpstr>
      <vt:lpstr>God’s View of Homosexuality</vt:lpstr>
      <vt:lpstr>God’s View of Homosexuality</vt:lpstr>
      <vt:lpstr>God’s View of Homosexuality</vt:lpstr>
      <vt:lpstr>God’s View of Homosexuality</vt:lpstr>
      <vt:lpstr>God’s View of Homosexuality</vt:lpstr>
      <vt:lpstr>God’s View of Homosexuality</vt:lpstr>
      <vt:lpstr>God’s View of Homosexuality</vt:lpstr>
      <vt:lpstr>God’s View of Homosexuality</vt:lpstr>
      <vt:lpstr>God’s View of Homosexuality</vt:lpstr>
      <vt:lpstr>God’s View of Homosexuality</vt:lpstr>
      <vt:lpstr>God’s View of Homosexuality</vt:lpstr>
      <vt:lpstr>TOLERANT:</vt:lpstr>
      <vt:lpstr>PowerPoint Presentation</vt:lpstr>
      <vt:lpstr>PowerPoint Presentation</vt:lpstr>
      <vt:lpstr>Develop genuine love for people, while growing to hate sin:</vt:lpstr>
      <vt:lpstr>Homosexuality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Ian Rice</dc:creator>
  <cp:lastModifiedBy>Ian Rice</cp:lastModifiedBy>
  <cp:revision>7</cp:revision>
  <dcterms:created xsi:type="dcterms:W3CDTF">2022-08-14T20:02:45Z</dcterms:created>
  <dcterms:modified xsi:type="dcterms:W3CDTF">2022-09-11T13:29:36Z</dcterms:modified>
</cp:coreProperties>
</file>