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63"/>
  </p:normalViewPr>
  <p:slideViewPr>
    <p:cSldViewPr snapToGrid="0">
      <p:cViewPr varScale="1">
        <p:scale>
          <a:sx n="117" d="100"/>
          <a:sy n="117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959-76D1-0749-82FC-0DA32E927A42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8E9E8-F935-6845-82E4-0B96EA753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70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959-76D1-0749-82FC-0DA32E927A42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8E9E8-F935-6845-82E4-0B96EA753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255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959-76D1-0749-82FC-0DA32E927A42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8E9E8-F935-6845-82E4-0B96EA753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19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959-76D1-0749-82FC-0DA32E927A42}" type="datetimeFigureOut">
              <a:rPr lang="en-US" smtClean="0"/>
              <a:t>3/30/24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8E9E8-F935-6845-82E4-0B96EA753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12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959-76D1-0749-82FC-0DA32E927A42}" type="datetimeFigureOut">
              <a:rPr lang="en-US" smtClean="0"/>
              <a:t>3/30/24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8E9E8-F935-6845-82E4-0B96EA753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529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959-76D1-0749-82FC-0DA32E927A42}" type="datetimeFigureOut">
              <a:rPr lang="en-US" smtClean="0"/>
              <a:t>3/30/24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8E9E8-F935-6845-82E4-0B96EA753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31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959-76D1-0749-82FC-0DA32E927A42}" type="datetimeFigureOut">
              <a:rPr lang="en-US" smtClean="0"/>
              <a:t>3/30/24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8E9E8-F935-6845-82E4-0B96EA753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059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959-76D1-0749-82FC-0DA32E927A42}" type="datetimeFigureOut">
              <a:rPr lang="en-US" smtClean="0"/>
              <a:t>3/30/24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8E9E8-F935-6845-82E4-0B96EA753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351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959-76D1-0749-82FC-0DA32E927A42}" type="datetimeFigureOut">
              <a:rPr lang="en-US" smtClean="0"/>
              <a:t>3/30/24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8E9E8-F935-6845-82E4-0B96EA753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888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959-76D1-0749-82FC-0DA32E927A42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8E9E8-F935-6845-82E4-0B96EA753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58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959-76D1-0749-82FC-0DA32E927A42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8E9E8-F935-6845-82E4-0B96EA753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78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0C9959-76D1-0749-82FC-0DA32E927A42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48E9E8-F935-6845-82E4-0B96EA753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2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ealing With Sin: It Starts with You | Parousia Media">
            <a:extLst>
              <a:ext uri="{FF2B5EF4-FFF2-40B4-BE49-F238E27FC236}">
                <a16:creationId xmlns:a16="http://schemas.microsoft.com/office/drawing/2014/main" id="{7D0C9011-C4F2-CB6E-C848-C39BA94D54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7" r="4732"/>
          <a:stretch/>
        </p:blipFill>
        <p:spPr bwMode="auto">
          <a:xfrm>
            <a:off x="20" y="10"/>
            <a:ext cx="91416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303ACF8-7787-529D-ADA5-11E8B6878C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5286" y="4599432"/>
            <a:ext cx="6858000" cy="1536192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+mj-lt"/>
              </a:rPr>
              <a:t>I Have Sinned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0654" y="4368623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642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0" name="Rectangle 2059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Erasing Shame: Find Forgiveness for Sexual Sin - Boundless">
            <a:extLst>
              <a:ext uri="{FF2B5EF4-FFF2-40B4-BE49-F238E27FC236}">
                <a16:creationId xmlns:a16="http://schemas.microsoft.com/office/drawing/2014/main" id="{74690BD7-1A67-578A-AF2F-81CAA9C7E5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" r="10535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BF4AD9-B1D9-03FA-B5ED-FC210582E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522078"/>
            <a:ext cx="7728858" cy="762437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I Have Sinned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981CF-60B8-009B-8AEE-3163C0EB9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1502229"/>
            <a:ext cx="7728858" cy="4626859"/>
          </a:xfrm>
          <a:ln>
            <a:solidFill>
              <a:schemeClr val="bg1"/>
            </a:solidFill>
          </a:ln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200" b="1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Become deeply depressed (Matt. 27:3-10). 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200" b="1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Get angry (Acts 7:51-54; Cf. 2 Chron. 16:7-10; 1 Ki. 22:27-28</a:t>
            </a:r>
            <a:r>
              <a:rPr lang="en-US" sz="32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3200" b="1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 Chron. 24:20-22). 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200" b="1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Be sorry </a:t>
            </a:r>
            <a:r>
              <a:rPr lang="en-US" sz="32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</a:t>
            </a:r>
            <a:r>
              <a:rPr lang="en-US" sz="3200" b="1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getting caught (1 Sam. 15:24). 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200" b="1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Be like David (2 Sam. 11; 12:1-13; Psa. 51).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200" b="1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Two kinds of sorrow for sin:</a:t>
            </a:r>
          </a:p>
          <a:p>
            <a:pPr lvl="1">
              <a:spcBef>
                <a:spcPts val="0"/>
              </a:spcBef>
            </a:pPr>
            <a:r>
              <a:rPr lang="en-US" sz="3200" b="1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Godly sorrow (2 Cor. 7:10a; Cf. Heb. 6:6). </a:t>
            </a:r>
          </a:p>
          <a:p>
            <a:pPr lvl="1">
              <a:spcBef>
                <a:spcPts val="0"/>
              </a:spcBef>
            </a:pPr>
            <a:r>
              <a:rPr lang="en-US" sz="3200" b="1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Sorrow of this world (2 Cor. 7:10b). </a:t>
            </a:r>
          </a:p>
          <a:p>
            <a:endParaRPr lang="en-US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7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0541" y="181576"/>
            <a:ext cx="886772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ow to Overcome Sexual Sin in a Society That Praises It">
            <a:extLst>
              <a:ext uri="{FF2B5EF4-FFF2-40B4-BE49-F238E27FC236}">
                <a16:creationId xmlns:a16="http://schemas.microsoft.com/office/drawing/2014/main" id="{85A8DDD6-A9F6-4FE2-7488-8BC21D6F9D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5" r="17779" b="-1"/>
          <a:stretch/>
        </p:blipFill>
        <p:spPr bwMode="auto">
          <a:xfrm>
            <a:off x="135731" y="182880"/>
            <a:ext cx="8867728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172B53-BADF-9302-6F43-92D2B02D7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25195"/>
            <a:ext cx="7623913" cy="726662"/>
          </a:xfrm>
        </p:spPr>
        <p:txBody>
          <a:bodyPr anchor="b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Becoming </a:t>
            </a:r>
            <a:r>
              <a:rPr lang="en-US" sz="3500" dirty="0">
                <a:solidFill>
                  <a:srgbClr val="FFFFFF"/>
                </a:solidFill>
              </a:rPr>
              <a:t>a Christian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34BF0-A379-2087-320F-6A14D9885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3433"/>
            <a:ext cx="7623913" cy="468132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rgbClr val="FFFFFF"/>
                </a:solidFill>
              </a:rPr>
              <a:t>Jesus teaches that we must believe in Him, or we will die in our sins.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rgbClr val="FFFFFF"/>
                </a:solidFill>
              </a:rPr>
              <a:t>Jesus says that we must repent of our sins.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rgbClr val="FFFFFF"/>
                </a:solidFill>
              </a:rPr>
              <a:t>Jesus teaches that we must confess Him before others. 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rgbClr val="FFFFFF"/>
                </a:solidFill>
              </a:rPr>
              <a:t>Jesus teaches baptism as a necessity. 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rgbClr val="FFFFFF"/>
                </a:solidFill>
              </a:rPr>
              <a:t>Jesus says if one remains faithful, one can receive a crown of eternal life!</a:t>
            </a:r>
          </a:p>
        </p:txBody>
      </p:sp>
    </p:spTree>
    <p:extLst>
      <p:ext uri="{BB962C8B-B14F-4D97-AF65-F5344CB8AC3E}">
        <p14:creationId xmlns:p14="http://schemas.microsoft.com/office/powerpoint/2010/main" val="869944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162</Words>
  <Application>Microsoft Macintosh PowerPoint</Application>
  <PresentationFormat>On-screen Show (4:3)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Courier New</vt:lpstr>
      <vt:lpstr>Wingdings</vt:lpstr>
      <vt:lpstr>Office Theme</vt:lpstr>
      <vt:lpstr>PowerPoint Presentation</vt:lpstr>
      <vt:lpstr>I Have Sinned</vt:lpstr>
      <vt:lpstr>Becoming a Christian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Rice</dc:creator>
  <cp:lastModifiedBy>Ian Rice</cp:lastModifiedBy>
  <cp:revision>4</cp:revision>
  <dcterms:created xsi:type="dcterms:W3CDTF">2024-03-31T01:53:52Z</dcterms:created>
  <dcterms:modified xsi:type="dcterms:W3CDTF">2024-03-31T02:17:03Z</dcterms:modified>
</cp:coreProperties>
</file>