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57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27"/>
    <p:restoredTop sz="94640"/>
  </p:normalViewPr>
  <p:slideViewPr>
    <p:cSldViewPr snapToGrid="0">
      <p:cViewPr varScale="1">
        <p:scale>
          <a:sx n="116" d="100"/>
          <a:sy n="116" d="100"/>
        </p:scale>
        <p:origin x="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6D83-C5A0-1B4A-A174-F7A94F04D4E4}" type="datetimeFigureOut">
              <a:rPr lang="en-US" smtClean="0"/>
              <a:t>1/8/23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55BB-8A64-EB4E-8785-F5F5655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7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6D83-C5A0-1B4A-A174-F7A94F04D4E4}" type="datetimeFigureOut">
              <a:rPr lang="en-US" smtClean="0"/>
              <a:t>1/8/23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55BB-8A64-EB4E-8785-F5F5655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2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6D83-C5A0-1B4A-A174-F7A94F04D4E4}" type="datetimeFigureOut">
              <a:rPr lang="en-US" smtClean="0"/>
              <a:t>1/8/23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55BB-8A64-EB4E-8785-F5F5655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5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6D83-C5A0-1B4A-A174-F7A94F04D4E4}" type="datetimeFigureOut">
              <a:rPr lang="en-US" smtClean="0"/>
              <a:t>1/8/23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55BB-8A64-EB4E-8785-F5F5655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7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6D83-C5A0-1B4A-A174-F7A94F04D4E4}" type="datetimeFigureOut">
              <a:rPr lang="en-US" smtClean="0"/>
              <a:t>1/8/23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55BB-8A64-EB4E-8785-F5F5655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70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6D83-C5A0-1B4A-A174-F7A94F04D4E4}" type="datetimeFigureOut">
              <a:rPr lang="en-US" smtClean="0"/>
              <a:t>1/8/23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55BB-8A64-EB4E-8785-F5F5655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5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6D83-C5A0-1B4A-A174-F7A94F04D4E4}" type="datetimeFigureOut">
              <a:rPr lang="en-US" smtClean="0"/>
              <a:t>1/8/23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55BB-8A64-EB4E-8785-F5F5655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8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6D83-C5A0-1B4A-A174-F7A94F04D4E4}" type="datetimeFigureOut">
              <a:rPr lang="en-US" smtClean="0"/>
              <a:t>1/8/23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55BB-8A64-EB4E-8785-F5F5655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28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6D83-C5A0-1B4A-A174-F7A94F04D4E4}" type="datetimeFigureOut">
              <a:rPr lang="en-US" smtClean="0"/>
              <a:t>1/8/23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55BB-8A64-EB4E-8785-F5F5655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26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6D83-C5A0-1B4A-A174-F7A94F04D4E4}" type="datetimeFigureOut">
              <a:rPr lang="en-US" smtClean="0"/>
              <a:t>1/8/23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55BB-8A64-EB4E-8785-F5F5655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6D83-C5A0-1B4A-A174-F7A94F04D4E4}" type="datetimeFigureOut">
              <a:rPr lang="en-US" smtClean="0"/>
              <a:t>1/8/23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55BB-8A64-EB4E-8785-F5F5655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41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76D83-C5A0-1B4A-A174-F7A94F04D4E4}" type="datetimeFigureOut">
              <a:rPr lang="en-US" smtClean="0"/>
              <a:t>1/8/23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B55BB-8A64-EB4E-8785-F5F5655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7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Humility of Jesus – GodTreks">
            <a:extLst>
              <a:ext uri="{FF2B5EF4-FFF2-40B4-BE49-F238E27FC236}">
                <a16:creationId xmlns:a16="http://schemas.microsoft.com/office/drawing/2014/main" id="{DEDDB41B-0BE5-BB9E-08F0-024C4BF64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8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1849B3-4E36-FE6D-4A23-F7254E017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282" y="4313463"/>
            <a:ext cx="5747657" cy="1455512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latin typeface="Garamond" panose="02020404030301010803" pitchFamily="18" charset="0"/>
              </a:rPr>
              <a:t>Jesus – The Best Example in Humility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E35BE5-7EEB-7600-55FD-0D9C7B8D61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282" y="5896883"/>
            <a:ext cx="3156857" cy="592138"/>
          </a:xfrm>
        </p:spPr>
        <p:txBody>
          <a:bodyPr/>
          <a:lstStyle/>
          <a:p>
            <a:pPr algn="l"/>
            <a:r>
              <a:rPr lang="en-US" b="1" dirty="0">
                <a:latin typeface="Garamond" panose="02020404030301010803" pitchFamily="18" charset="0"/>
              </a:rPr>
              <a:t>~ Philippians 2:5-11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3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035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or the Church | The Humility of Jesus">
            <a:extLst>
              <a:ext uri="{FF2B5EF4-FFF2-40B4-BE49-F238E27FC236}">
                <a16:creationId xmlns:a16="http://schemas.microsoft.com/office/drawing/2014/main" id="{EB91ABC1-1F6A-9A40-F1BC-17919CB544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7215DC-0B6A-02BC-BA53-A1E909DA8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1938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Garamond" panose="02020404030301010803" pitchFamily="18" charset="0"/>
              </a:rPr>
              <a:t>The Example of Humility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ECF2C-D438-5FC7-AB1C-C9AF54626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84514"/>
            <a:ext cx="7886700" cy="529045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 Appearance (</a:t>
            </a:r>
            <a:r>
              <a:rPr lang="en-US" sz="2400" b="1" dirty="0">
                <a:solidFill>
                  <a:schemeClr val="tx2"/>
                </a:solidFill>
                <a:latin typeface="Garamond" panose="02020404030301010803" pitchFamily="18" charset="0"/>
              </a:rPr>
              <a:t>Isa. 53:2</a:t>
            </a: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 Birth (</a:t>
            </a:r>
            <a:r>
              <a:rPr lang="en-US" sz="2400" b="1" dirty="0">
                <a:solidFill>
                  <a:schemeClr val="tx2"/>
                </a:solidFill>
                <a:latin typeface="Garamond" panose="02020404030301010803" pitchFamily="18" charset="0"/>
              </a:rPr>
              <a:t>Lk. 2:7</a:t>
            </a: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 Upbringing (</a:t>
            </a:r>
            <a:r>
              <a:rPr lang="en-US" sz="2400" b="1" dirty="0">
                <a:solidFill>
                  <a:schemeClr val="tx2"/>
                </a:solidFill>
                <a:latin typeface="Garamond" panose="02020404030301010803" pitchFamily="18" charset="0"/>
              </a:rPr>
              <a:t>Jn. 1:46</a:t>
            </a: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 Family (</a:t>
            </a:r>
            <a:r>
              <a:rPr lang="en-US" sz="2400" b="1" dirty="0">
                <a:solidFill>
                  <a:schemeClr val="tx2"/>
                </a:solidFill>
                <a:latin typeface="Garamond" panose="02020404030301010803" pitchFamily="18" charset="0"/>
              </a:rPr>
              <a:t>Mk. 6:3</a:t>
            </a: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 Wealth (</a:t>
            </a:r>
            <a:r>
              <a:rPr lang="en-US" sz="2400" b="1" dirty="0">
                <a:solidFill>
                  <a:schemeClr val="tx2"/>
                </a:solidFill>
                <a:latin typeface="Garamond" panose="02020404030301010803" pitchFamily="18" charset="0"/>
              </a:rPr>
              <a:t>Matt. 8:20</a:t>
            </a: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 Embodiment (</a:t>
            </a:r>
            <a:r>
              <a:rPr lang="en-US" sz="2400" b="1" dirty="0">
                <a:solidFill>
                  <a:schemeClr val="tx2"/>
                </a:solidFill>
                <a:latin typeface="Garamond" panose="02020404030301010803" pitchFamily="18" charset="0"/>
              </a:rPr>
              <a:t>Matt. 11:29</a:t>
            </a: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 Scholarship (</a:t>
            </a:r>
            <a:r>
              <a:rPr lang="en-US" sz="2400" b="1" dirty="0">
                <a:solidFill>
                  <a:schemeClr val="tx2"/>
                </a:solidFill>
                <a:latin typeface="Garamond" panose="02020404030301010803" pitchFamily="18" charset="0"/>
              </a:rPr>
              <a:t>Jn. 7:15-19</a:t>
            </a: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 Association with others (</a:t>
            </a:r>
            <a:r>
              <a:rPr lang="en-US" sz="2400" b="1" dirty="0">
                <a:solidFill>
                  <a:schemeClr val="tx2"/>
                </a:solidFill>
                <a:latin typeface="Garamond" panose="02020404030301010803" pitchFamily="18" charset="0"/>
              </a:rPr>
              <a:t>Lk. 15:2</a:t>
            </a: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 Pursuit/objective in life (</a:t>
            </a:r>
            <a:r>
              <a:rPr lang="en-US" sz="2400" b="1" dirty="0">
                <a:solidFill>
                  <a:schemeClr val="tx2"/>
                </a:solidFill>
                <a:latin typeface="Garamond" panose="02020404030301010803" pitchFamily="18" charset="0"/>
              </a:rPr>
              <a:t>Matt. 20:28</a:t>
            </a: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 Obedience to the Father (</a:t>
            </a:r>
            <a:r>
              <a:rPr lang="en-US" sz="2400" b="1" dirty="0">
                <a:solidFill>
                  <a:schemeClr val="tx2"/>
                </a:solidFill>
                <a:latin typeface="Garamond" panose="02020404030301010803" pitchFamily="18" charset="0"/>
              </a:rPr>
              <a:t>Matt. 26:39</a:t>
            </a: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 Status (</a:t>
            </a:r>
            <a:r>
              <a:rPr lang="en-US" sz="2400" b="1" dirty="0">
                <a:solidFill>
                  <a:schemeClr val="tx2"/>
                </a:solidFill>
                <a:latin typeface="Garamond" panose="02020404030301010803" pitchFamily="18" charset="0"/>
              </a:rPr>
              <a:t>Phil. 2:7</a:t>
            </a:r>
            <a:r>
              <a:rPr lang="en-US" sz="2400" b="1" dirty="0">
                <a:solidFill>
                  <a:srgbClr val="FFFFFF"/>
                </a:solidFill>
                <a:latin typeface="Garamond" panose="02020404030301010803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481343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Humility of Jesus – GodTreks">
            <a:extLst>
              <a:ext uri="{FF2B5EF4-FFF2-40B4-BE49-F238E27FC236}">
                <a16:creationId xmlns:a16="http://schemas.microsoft.com/office/drawing/2014/main" id="{DEDDB41B-0BE5-BB9E-08F0-024C4BF64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8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1849B3-4E36-FE6D-4A23-F7254E017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282" y="4313463"/>
            <a:ext cx="5747657" cy="1455512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latin typeface="Garamond" panose="02020404030301010803" pitchFamily="18" charset="0"/>
              </a:rPr>
              <a:t>Jesus – The Best Example in Humility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E35BE5-7EEB-7600-55FD-0D9C7B8D61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282" y="5896883"/>
            <a:ext cx="3156857" cy="592138"/>
          </a:xfrm>
        </p:spPr>
        <p:txBody>
          <a:bodyPr/>
          <a:lstStyle/>
          <a:p>
            <a:pPr algn="l"/>
            <a:r>
              <a:rPr lang="en-US" b="1" dirty="0">
                <a:latin typeface="Garamond" panose="02020404030301010803" pitchFamily="18" charset="0"/>
              </a:rPr>
              <a:t>~ Philippians 2:5-11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7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110</Words>
  <Application>Microsoft Macintosh PowerPoint</Application>
  <PresentationFormat>On-screen Show (4:3)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Courier New</vt:lpstr>
      <vt:lpstr>Garamond</vt:lpstr>
      <vt:lpstr>Office Theme</vt:lpstr>
      <vt:lpstr>Jesus – The Best Example in Humility</vt:lpstr>
      <vt:lpstr>The Example of Humility</vt:lpstr>
      <vt:lpstr>Jesus – The Best Example in Humility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– The Best Example in Humility</dc:title>
  <dc:creator>Ian Rice</dc:creator>
  <cp:lastModifiedBy>Ian Rice</cp:lastModifiedBy>
  <cp:revision>4</cp:revision>
  <dcterms:created xsi:type="dcterms:W3CDTF">2023-01-07T17:40:22Z</dcterms:created>
  <dcterms:modified xsi:type="dcterms:W3CDTF">2023-01-08T13:17:36Z</dcterms:modified>
</cp:coreProperties>
</file>