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9" r:id="rId4"/>
    <p:sldId id="258" r:id="rId5"/>
    <p:sldId id="260" r:id="rId6"/>
    <p:sldId id="261" r:id="rId7"/>
    <p:sldId id="262" r:id="rId8"/>
    <p:sldId id="263" r:id="rId9"/>
    <p:sldId id="264" r:id="rId10"/>
    <p:sldId id="273" r:id="rId11"/>
    <p:sldId id="291" r:id="rId12"/>
    <p:sldId id="267" r:id="rId13"/>
    <p:sldId id="292" r:id="rId14"/>
    <p:sldId id="293" r:id="rId15"/>
    <p:sldId id="294" r:id="rId16"/>
    <p:sldId id="295" r:id="rId17"/>
    <p:sldId id="296" r:id="rId18"/>
    <p:sldId id="298" r:id="rId19"/>
    <p:sldId id="268" r:id="rId20"/>
    <p:sldId id="281" r:id="rId21"/>
    <p:sldId id="269" r:id="rId22"/>
    <p:sldId id="280" r:id="rId23"/>
    <p:sldId id="274" r:id="rId24"/>
    <p:sldId id="297" r:id="rId25"/>
    <p:sldId id="285" r:id="rId26"/>
    <p:sldId id="284" r:id="rId27"/>
    <p:sldId id="276" r:id="rId28"/>
    <p:sldId id="286" r:id="rId29"/>
    <p:sldId id="277" r:id="rId30"/>
    <p:sldId id="287" r:id="rId31"/>
    <p:sldId id="278" r:id="rId32"/>
    <p:sldId id="288" r:id="rId33"/>
    <p:sldId id="279" r:id="rId34"/>
    <p:sldId id="300" r:id="rId35"/>
    <p:sldId id="301" r:id="rId36"/>
    <p:sldId id="299" r:id="rId37"/>
    <p:sldId id="289"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55"/>
  </p:normalViewPr>
  <p:slideViewPr>
    <p:cSldViewPr snapToGrid="0">
      <p:cViewPr varScale="1">
        <p:scale>
          <a:sx n="117" d="100"/>
          <a:sy n="117" d="100"/>
        </p:scale>
        <p:origin x="17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7D2F7A-D7DC-AF44-956A-4F509932365F}" type="datetimeFigureOut">
              <a:rPr lang="en-US" smtClean="0"/>
              <a:t>12/3/23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135484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7D2F7A-D7DC-AF44-956A-4F509932365F}" type="datetimeFigureOut">
              <a:rPr lang="en-US" smtClean="0"/>
              <a:t>12/3/23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256756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7D2F7A-D7DC-AF44-956A-4F509932365F}" type="datetimeFigureOut">
              <a:rPr lang="en-US" smtClean="0"/>
              <a:t>12/3/23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55869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7D2F7A-D7DC-AF44-956A-4F509932365F}" type="datetimeFigureOut">
              <a:rPr lang="en-US" smtClean="0"/>
              <a:t>12/3/23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340582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7D2F7A-D7DC-AF44-956A-4F509932365F}" type="datetimeFigureOut">
              <a:rPr lang="en-US" smtClean="0"/>
              <a:t>12/3/23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1284394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7D2F7A-D7DC-AF44-956A-4F509932365F}" type="datetimeFigureOut">
              <a:rPr lang="en-US" smtClean="0"/>
              <a:t>12/3/23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353777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D2F7A-D7DC-AF44-956A-4F509932365F}" type="datetimeFigureOut">
              <a:rPr lang="en-US" smtClean="0"/>
              <a:t>12/3/23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338851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7D2F7A-D7DC-AF44-956A-4F509932365F}" type="datetimeFigureOut">
              <a:rPr lang="en-US" smtClean="0"/>
              <a:t>12/3/23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137702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7D2F7A-D7DC-AF44-956A-4F509932365F}" type="datetimeFigureOut">
              <a:rPr lang="en-US" smtClean="0"/>
              <a:t>12/3/23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35856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7D2F7A-D7DC-AF44-956A-4F509932365F}" type="datetimeFigureOut">
              <a:rPr lang="en-US" smtClean="0"/>
              <a:t>12/3/23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22179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7D2F7A-D7DC-AF44-956A-4F509932365F}" type="datetimeFigureOut">
              <a:rPr lang="en-US" smtClean="0"/>
              <a:t>12/3/23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EB177-A9E6-9947-B63B-48C925CC45BA}" type="slidenum">
              <a:rPr lang="en-US" smtClean="0"/>
              <a:t>‹#›</a:t>
            </a:fld>
            <a:endParaRPr lang="en-US"/>
          </a:p>
        </p:txBody>
      </p:sp>
    </p:spTree>
    <p:extLst>
      <p:ext uri="{BB962C8B-B14F-4D97-AF65-F5344CB8AC3E}">
        <p14:creationId xmlns:p14="http://schemas.microsoft.com/office/powerpoint/2010/main" val="281617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7D2F7A-D7DC-AF44-956A-4F509932365F}" type="datetimeFigureOut">
              <a:rPr lang="en-US" smtClean="0"/>
              <a:t>12/3/23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4EB177-A9E6-9947-B63B-48C925CC45BA}" type="slidenum">
              <a:rPr lang="en-US" smtClean="0"/>
              <a:t>‹#›</a:t>
            </a:fld>
            <a:endParaRPr lang="en-US"/>
          </a:p>
        </p:txBody>
      </p:sp>
    </p:spTree>
    <p:extLst>
      <p:ext uri="{BB962C8B-B14F-4D97-AF65-F5344CB8AC3E}">
        <p14:creationId xmlns:p14="http://schemas.microsoft.com/office/powerpoint/2010/main" val="25889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Part 1: Baptism for the ex-Muslim Christian: Some Pastoral Observations —  New Wineskins Missionary Network">
            <a:extLst>
              <a:ext uri="{FF2B5EF4-FFF2-40B4-BE49-F238E27FC236}">
                <a16:creationId xmlns:a16="http://schemas.microsoft.com/office/drawing/2014/main" id="{A9DC3152-A999-9ED4-5396-CABAF5786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1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01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Underwater background Stock Photos, Royalty Free Underwater background  Images | Depositphotos">
            <a:extLst>
              <a:ext uri="{FF2B5EF4-FFF2-40B4-BE49-F238E27FC236}">
                <a16:creationId xmlns:a16="http://schemas.microsoft.com/office/drawing/2014/main" id="{687AC978-D168-B630-28EB-F0EEB2D1C9B1}"/>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6469" r="4864"/>
          <a:stretch/>
        </p:blipFill>
        <p:spPr bwMode="auto">
          <a:xfrm>
            <a:off x="20" y="10"/>
            <a:ext cx="9143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5EDFD6-1D8F-ED7E-FCF3-6AA7AC6AE552}"/>
              </a:ext>
            </a:extLst>
          </p:cNvPr>
          <p:cNvSpPr>
            <a:spLocks noGrp="1"/>
          </p:cNvSpPr>
          <p:nvPr>
            <p:ph type="title"/>
          </p:nvPr>
        </p:nvSpPr>
        <p:spPr>
          <a:xfrm>
            <a:off x="628650" y="365125"/>
            <a:ext cx="7886700" cy="1325563"/>
          </a:xfrm>
        </p:spPr>
        <p:txBody>
          <a:bodyPr>
            <a:normAutofit/>
          </a:bodyPr>
          <a:lstStyle/>
          <a:p>
            <a:pPr algn="ctr"/>
            <a:r>
              <a:rPr lang="en-US" sz="4700" b="1" dirty="0">
                <a:solidFill>
                  <a:schemeClr val="bg1"/>
                </a:solidFill>
              </a:rPr>
              <a:t>Passages Concerning Baptism</a:t>
            </a:r>
          </a:p>
        </p:txBody>
      </p:sp>
      <p:sp>
        <p:nvSpPr>
          <p:cNvPr id="1033"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CB1600-48B2-340D-B122-C4C0E13F8B08}"/>
              </a:ext>
            </a:extLst>
          </p:cNvPr>
          <p:cNvSpPr>
            <a:spLocks noGrp="1"/>
          </p:cNvSpPr>
          <p:nvPr>
            <p:ph idx="1"/>
          </p:nvPr>
        </p:nvSpPr>
        <p:spPr>
          <a:xfrm>
            <a:off x="352643" y="1841160"/>
            <a:ext cx="8436427" cy="4176897"/>
          </a:xfrm>
        </p:spPr>
        <p:txBody>
          <a:bodyPr>
            <a:noAutofit/>
          </a:bodyPr>
          <a:lstStyle/>
          <a:p>
            <a:pPr marL="0" indent="0">
              <a:buNone/>
            </a:pPr>
            <a:r>
              <a:rPr lang="en-US" sz="2400" b="0" i="0" u="none" strike="noStrike" dirty="0">
                <a:solidFill>
                  <a:schemeClr val="bg1"/>
                </a:solidFill>
                <a:effectLst/>
              </a:rPr>
              <a:t>	18 And Jesus came and spoke to them, saying, “All authority has been given to Me in heaven and on earth.</a:t>
            </a:r>
            <a:r>
              <a:rPr lang="en-US" sz="2400" dirty="0">
                <a:solidFill>
                  <a:schemeClr val="bg1"/>
                </a:solidFill>
              </a:rPr>
              <a:t> </a:t>
            </a:r>
            <a:r>
              <a:rPr lang="en-US" sz="2400" b="0" i="0" u="none" strike="noStrike" dirty="0">
                <a:solidFill>
                  <a:schemeClr val="bg1"/>
                </a:solidFill>
                <a:effectLst/>
              </a:rPr>
              <a:t>19 Go therefore and </a:t>
            </a:r>
            <a:r>
              <a:rPr lang="en-US" sz="2400" b="0" i="0" u="none" strike="noStrike" dirty="0">
                <a:effectLst/>
                <a:highlight>
                  <a:srgbClr val="FFFF00"/>
                </a:highlight>
              </a:rPr>
              <a:t>make disciples of all the nations, baptizing them in the name of the Father and of the Son and of the Holy Spirit</a:t>
            </a:r>
            <a:r>
              <a:rPr lang="en-US" sz="2400" b="0" i="0" u="none" strike="noStrike" dirty="0">
                <a:solidFill>
                  <a:schemeClr val="bg1"/>
                </a:solidFill>
                <a:effectLst/>
              </a:rPr>
              <a:t>,</a:t>
            </a:r>
            <a:r>
              <a:rPr lang="en-US" sz="2400" dirty="0">
                <a:solidFill>
                  <a:schemeClr val="bg1"/>
                </a:solidFill>
              </a:rPr>
              <a:t> </a:t>
            </a:r>
            <a:r>
              <a:rPr lang="en-US" sz="2400" b="0" i="0" u="none" strike="noStrike" dirty="0">
                <a:solidFill>
                  <a:schemeClr val="bg1"/>
                </a:solidFill>
                <a:effectLst/>
              </a:rPr>
              <a:t>20 teaching them to observe all things that I have commanded you; and lo, I am with you always, </a:t>
            </a:r>
            <a:r>
              <a:rPr lang="en-US" sz="2400" b="0" i="1" u="none" strike="noStrike" dirty="0">
                <a:solidFill>
                  <a:schemeClr val="bg1"/>
                </a:solidFill>
                <a:effectLst/>
              </a:rPr>
              <a:t>even</a:t>
            </a:r>
            <a:r>
              <a:rPr lang="en-US" sz="2400" b="0" i="0" u="none" strike="noStrike" dirty="0">
                <a:solidFill>
                  <a:schemeClr val="bg1"/>
                </a:solidFill>
                <a:effectLst/>
              </a:rPr>
              <a:t> to the end of the age.” Amen. (Matthew 28:18-20)</a:t>
            </a:r>
          </a:p>
          <a:p>
            <a:pPr marL="0" indent="0">
              <a:buNone/>
            </a:pPr>
            <a:r>
              <a:rPr lang="en-US" sz="2400" dirty="0">
                <a:solidFill>
                  <a:schemeClr val="bg1"/>
                </a:solidFill>
              </a:rPr>
              <a:t>15 And He said to them, “Go into all the world and preach the gospel to every creature. 16</a:t>
            </a:r>
            <a:r>
              <a:rPr lang="en-US" sz="2400" b="1" dirty="0">
                <a:solidFill>
                  <a:schemeClr val="bg1"/>
                </a:solidFill>
              </a:rPr>
              <a:t> </a:t>
            </a:r>
            <a:r>
              <a:rPr lang="en-US" sz="2400" b="1" dirty="0">
                <a:solidFill>
                  <a:srgbClr val="FFFF00"/>
                </a:solidFill>
              </a:rPr>
              <a:t>He who believes and is baptized will be saved</a:t>
            </a:r>
            <a:r>
              <a:rPr lang="en-US" sz="2400" dirty="0">
                <a:solidFill>
                  <a:schemeClr val="bg1"/>
                </a:solidFill>
              </a:rPr>
              <a:t>; but he who does not believe will be condemned. (Mark 16:15-16)</a:t>
            </a:r>
          </a:p>
          <a:p>
            <a:pPr marL="0" indent="0">
              <a:buNone/>
            </a:pPr>
            <a:endParaRPr lang="en-US" sz="2400" b="0" i="0" u="none" strike="noStrike" dirty="0">
              <a:solidFill>
                <a:schemeClr val="bg1"/>
              </a:solidFill>
              <a:effectLst/>
            </a:endParaRPr>
          </a:p>
        </p:txBody>
      </p:sp>
    </p:spTree>
    <p:extLst>
      <p:ext uri="{BB962C8B-B14F-4D97-AF65-F5344CB8AC3E}">
        <p14:creationId xmlns:p14="http://schemas.microsoft.com/office/powerpoint/2010/main" val="3822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Underwater background Stock Photos, Royalty Free Underwater background  Images | Depositphotos">
            <a:extLst>
              <a:ext uri="{FF2B5EF4-FFF2-40B4-BE49-F238E27FC236}">
                <a16:creationId xmlns:a16="http://schemas.microsoft.com/office/drawing/2014/main" id="{687AC978-D168-B630-28EB-F0EEB2D1C9B1}"/>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6469" r="4864"/>
          <a:stretch/>
        </p:blipFill>
        <p:spPr bwMode="auto">
          <a:xfrm>
            <a:off x="20" y="10"/>
            <a:ext cx="9143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5EDFD6-1D8F-ED7E-FCF3-6AA7AC6AE552}"/>
              </a:ext>
            </a:extLst>
          </p:cNvPr>
          <p:cNvSpPr>
            <a:spLocks noGrp="1"/>
          </p:cNvSpPr>
          <p:nvPr>
            <p:ph type="title"/>
          </p:nvPr>
        </p:nvSpPr>
        <p:spPr>
          <a:xfrm>
            <a:off x="628650" y="365125"/>
            <a:ext cx="7886700" cy="1325563"/>
          </a:xfrm>
        </p:spPr>
        <p:txBody>
          <a:bodyPr>
            <a:normAutofit/>
          </a:bodyPr>
          <a:lstStyle/>
          <a:p>
            <a:pPr algn="ctr"/>
            <a:r>
              <a:rPr lang="en-US" sz="4700" b="1" dirty="0">
                <a:solidFill>
                  <a:schemeClr val="bg1"/>
                </a:solidFill>
              </a:rPr>
              <a:t>Passages Concerning Baptism</a:t>
            </a:r>
          </a:p>
        </p:txBody>
      </p:sp>
      <p:sp>
        <p:nvSpPr>
          <p:cNvPr id="1033"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CB1600-48B2-340D-B122-C4C0E13F8B08}"/>
              </a:ext>
            </a:extLst>
          </p:cNvPr>
          <p:cNvSpPr>
            <a:spLocks noGrp="1"/>
          </p:cNvSpPr>
          <p:nvPr>
            <p:ph idx="1"/>
          </p:nvPr>
        </p:nvSpPr>
        <p:spPr>
          <a:xfrm>
            <a:off x="352643" y="1841160"/>
            <a:ext cx="8436427" cy="4176897"/>
          </a:xfrm>
        </p:spPr>
        <p:txBody>
          <a:bodyPr>
            <a:noAutofit/>
          </a:bodyPr>
          <a:lstStyle/>
          <a:p>
            <a:pPr marL="0" indent="0">
              <a:buNone/>
            </a:pPr>
            <a:r>
              <a:rPr lang="en-US" dirty="0">
                <a:solidFill>
                  <a:schemeClr val="bg1"/>
                </a:solidFill>
              </a:rPr>
              <a:t>	</a:t>
            </a:r>
            <a:r>
              <a:rPr lang="en-US" sz="2400" dirty="0">
                <a:solidFill>
                  <a:schemeClr val="bg1"/>
                </a:solidFill>
              </a:rPr>
              <a:t>46 Then He said to them, “Thus it is written, and thus it was necessary for the Christ to suffer and to rise from the dead the third day, 47 and that </a:t>
            </a:r>
            <a:r>
              <a:rPr lang="en-US" sz="2400" b="1" dirty="0">
                <a:solidFill>
                  <a:srgbClr val="FFFF00"/>
                </a:solidFill>
              </a:rPr>
              <a:t>repentance and remission of sins should be preached in His name </a:t>
            </a:r>
            <a:r>
              <a:rPr lang="en-US" sz="2400" dirty="0">
                <a:solidFill>
                  <a:schemeClr val="bg1"/>
                </a:solidFill>
              </a:rPr>
              <a:t>to all nations, beginning at Jerusalem. (Luke 24:46-27)</a:t>
            </a:r>
          </a:p>
          <a:p>
            <a:pPr marL="0" indent="0">
              <a:buNone/>
            </a:pPr>
            <a:r>
              <a:rPr lang="en-US" sz="2400" dirty="0">
                <a:solidFill>
                  <a:schemeClr val="bg1"/>
                </a:solidFill>
              </a:rPr>
              <a:t>3 Jesus answered and said to him, “Most assuredly, I say to you, unless one is born again, he cannot see the kingdom of God.” 4 Nicodemus said to Him, “How can a man be born when he is old? Can he enter a second time into his mother’s womb and be born?” 5 Jesus answered,</a:t>
            </a:r>
            <a:r>
              <a:rPr lang="en-US" sz="2400" dirty="0"/>
              <a:t> </a:t>
            </a:r>
            <a:r>
              <a:rPr lang="en-US" sz="2400" dirty="0">
                <a:highlight>
                  <a:srgbClr val="FFFF00"/>
                </a:highlight>
              </a:rPr>
              <a:t>“Most assuredly, I say to you, unless one is born of water and the Spirit, he cannot enter the kingdom of God</a:t>
            </a:r>
            <a:r>
              <a:rPr lang="en-US" sz="2400" dirty="0"/>
              <a:t>.</a:t>
            </a:r>
            <a:r>
              <a:rPr lang="en-US" sz="2400" dirty="0">
                <a:solidFill>
                  <a:schemeClr val="bg1"/>
                </a:solidFill>
              </a:rPr>
              <a:t> (John 3:3-5)</a:t>
            </a:r>
          </a:p>
          <a:p>
            <a:pPr marL="0" indent="0">
              <a:buNone/>
            </a:pPr>
            <a:endParaRPr lang="en-US" dirty="0">
              <a:solidFill>
                <a:schemeClr val="bg1"/>
              </a:solidFill>
            </a:endParaRPr>
          </a:p>
          <a:p>
            <a:pPr marL="0" indent="0">
              <a:buNone/>
            </a:pPr>
            <a:endParaRPr lang="en-US" sz="2400" b="0" i="0" u="none" strike="noStrike" dirty="0">
              <a:solidFill>
                <a:schemeClr val="bg1"/>
              </a:solidFill>
              <a:effectLst/>
              <a:latin typeface="Inter"/>
            </a:endParaRPr>
          </a:p>
        </p:txBody>
      </p:sp>
    </p:spTree>
    <p:extLst>
      <p:ext uri="{BB962C8B-B14F-4D97-AF65-F5344CB8AC3E}">
        <p14:creationId xmlns:p14="http://schemas.microsoft.com/office/powerpoint/2010/main" val="203029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7" name="Rectangle 410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FE7546-6DC7-0AEA-484E-2EFAFF742D8D}"/>
              </a:ext>
            </a:extLst>
          </p:cNvPr>
          <p:cNvSpPr>
            <a:spLocks noGrp="1"/>
          </p:cNvSpPr>
          <p:nvPr>
            <p:ph idx="1"/>
          </p:nvPr>
        </p:nvSpPr>
        <p:spPr>
          <a:xfrm>
            <a:off x="284968" y="468086"/>
            <a:ext cx="4591832" cy="6204857"/>
          </a:xfrm>
        </p:spPr>
        <p:txBody>
          <a:bodyPr>
            <a:normAutofit lnSpcReduction="10000"/>
          </a:bodyPr>
          <a:lstStyle/>
          <a:p>
            <a:pPr marL="0" indent="0">
              <a:buNone/>
            </a:pPr>
            <a:r>
              <a:rPr lang="en-US" sz="1400" b="0" i="0" u="none" strike="noStrike" dirty="0">
                <a:effectLst/>
                <a:latin typeface="Inter"/>
              </a:rPr>
              <a:t>	</a:t>
            </a:r>
            <a:r>
              <a:rPr lang="en-US" sz="2400" b="0" i="0" u="none" strike="noStrike" dirty="0">
                <a:solidFill>
                  <a:schemeClr val="accent5">
                    <a:lumMod val="50000"/>
                  </a:schemeClr>
                </a:solidFill>
                <a:effectLst/>
              </a:rPr>
              <a:t>36</a:t>
            </a:r>
            <a:r>
              <a:rPr lang="en-US" sz="2400" b="0" i="0" u="none" strike="noStrike" dirty="0">
                <a:effectLst/>
              </a:rPr>
              <a:t> “Therefore let all the house of Israel know assuredly that God has made this Jesus, whom you crucified, both Lord and Christ.” </a:t>
            </a:r>
            <a:r>
              <a:rPr lang="en-US" sz="2400" b="0" i="0" u="none" strike="noStrike" dirty="0">
                <a:solidFill>
                  <a:schemeClr val="accent5">
                    <a:lumMod val="50000"/>
                  </a:schemeClr>
                </a:solidFill>
                <a:effectLst/>
              </a:rPr>
              <a:t>37</a:t>
            </a:r>
            <a:r>
              <a:rPr lang="en-US" sz="2400" b="0" i="0" u="none" strike="noStrike" dirty="0">
                <a:effectLst/>
              </a:rPr>
              <a:t> Now when they heard </a:t>
            </a:r>
            <a:r>
              <a:rPr lang="en-US" sz="2400" b="0" i="1" u="none" strike="noStrike" dirty="0">
                <a:effectLst/>
              </a:rPr>
              <a:t>this,</a:t>
            </a:r>
            <a:r>
              <a:rPr lang="en-US" sz="2400" b="0" i="0" u="none" strike="noStrike" dirty="0">
                <a:effectLst/>
              </a:rPr>
              <a:t>  they were cut to the heart, and said to Peter and the rest of the apostles, “Men </a:t>
            </a:r>
            <a:r>
              <a:rPr lang="en-US" sz="2400" b="0" i="1" u="none" strike="noStrike" dirty="0">
                <a:effectLst/>
              </a:rPr>
              <a:t>and</a:t>
            </a:r>
            <a:r>
              <a:rPr lang="en-US" sz="2400" b="0" i="0" u="none" strike="noStrike" dirty="0">
                <a:effectLst/>
              </a:rPr>
              <a:t> brethren, what shall we do?” </a:t>
            </a:r>
            <a:r>
              <a:rPr lang="en-US" sz="2400" b="0" i="0" u="none" strike="noStrike" dirty="0">
                <a:solidFill>
                  <a:schemeClr val="accent5">
                    <a:lumMod val="50000"/>
                  </a:schemeClr>
                </a:solidFill>
                <a:effectLst/>
              </a:rPr>
              <a:t>38</a:t>
            </a:r>
            <a:r>
              <a:rPr lang="en-US" sz="2400" b="0" i="0" u="none" strike="noStrike" dirty="0">
                <a:effectLst/>
              </a:rPr>
              <a:t> Then Peter said to them, “</a:t>
            </a:r>
            <a:r>
              <a:rPr lang="en-US" sz="2400" b="0" i="0" u="sng" strike="noStrike" dirty="0">
                <a:effectLst/>
                <a:highlight>
                  <a:srgbClr val="FFFF00"/>
                </a:highlight>
              </a:rPr>
              <a:t>Repent, and let every one of you be baptized in the name of Jesus Christ for the remission of sins</a:t>
            </a:r>
            <a:r>
              <a:rPr lang="en-US" sz="2400" b="0" i="0" u="none" strike="noStrike" dirty="0">
                <a:effectLst/>
                <a:highlight>
                  <a:srgbClr val="FFFF00"/>
                </a:highlight>
              </a:rPr>
              <a:t>;</a:t>
            </a:r>
            <a:r>
              <a:rPr lang="en-US" sz="2400" b="0" i="0" u="none" strike="noStrike" dirty="0">
                <a:effectLst/>
              </a:rPr>
              <a:t> and you shall receive the gift of the Holy Spirit. </a:t>
            </a:r>
            <a:r>
              <a:rPr lang="en-US" sz="2400" b="0" i="0" u="none" strike="noStrike" dirty="0">
                <a:solidFill>
                  <a:schemeClr val="accent5">
                    <a:lumMod val="50000"/>
                  </a:schemeClr>
                </a:solidFill>
                <a:effectLst/>
              </a:rPr>
              <a:t>39 </a:t>
            </a:r>
            <a:r>
              <a:rPr lang="en-US" sz="2400" b="0" i="0" u="none" strike="noStrike" dirty="0">
                <a:effectLst/>
              </a:rPr>
              <a:t>For the promise is to you and to your children, and to all who are afar off, as many as the Lord our God will call.” </a:t>
            </a:r>
            <a:r>
              <a:rPr lang="en-US" sz="2400" b="0" i="0" u="none" strike="noStrike" dirty="0">
                <a:solidFill>
                  <a:schemeClr val="accent5">
                    <a:lumMod val="50000"/>
                  </a:schemeClr>
                </a:solidFill>
                <a:effectLst/>
              </a:rPr>
              <a:t>(Acts 2:36-39)</a:t>
            </a:r>
            <a:br>
              <a:rPr lang="en-US" sz="1400" dirty="0"/>
            </a:br>
            <a:endParaRPr lang="en-US" sz="1400" dirty="0"/>
          </a:p>
        </p:txBody>
      </p:sp>
      <p:pic>
        <p:nvPicPr>
          <p:cNvPr id="4098" name="Picture 2" descr="Underwater background Stock Photos, Royalty Free Underwater background  Images | Depositphotos">
            <a:extLst>
              <a:ext uri="{FF2B5EF4-FFF2-40B4-BE49-F238E27FC236}">
                <a16:creationId xmlns:a16="http://schemas.microsoft.com/office/drawing/2014/main" id="{88419908-20DB-DD8F-FFB3-85B8325CED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677" r="30794" b="-1"/>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36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rwater background Stock Photos, Royalty Free Underwater background  Images | Depositphotos">
            <a:extLst>
              <a:ext uri="{FF2B5EF4-FFF2-40B4-BE49-F238E27FC236}">
                <a16:creationId xmlns:a16="http://schemas.microsoft.com/office/drawing/2014/main" id="{88419908-20DB-DD8F-FFB3-85B8325CED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677" r="30794" b="-1"/>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DFE7546-6DC7-0AEA-484E-2EFAFF742D8D}"/>
              </a:ext>
            </a:extLst>
          </p:cNvPr>
          <p:cNvSpPr>
            <a:spLocks noGrp="1"/>
          </p:cNvSpPr>
          <p:nvPr>
            <p:ph idx="1"/>
          </p:nvPr>
        </p:nvSpPr>
        <p:spPr>
          <a:xfrm>
            <a:off x="119743" y="299357"/>
            <a:ext cx="4669972" cy="6373585"/>
          </a:xfrm>
        </p:spPr>
        <p:txBody>
          <a:bodyPr>
            <a:normAutofit fontScale="25000" lnSpcReduction="20000"/>
          </a:bodyPr>
          <a:lstStyle/>
          <a:p>
            <a:pPr marL="0" indent="0">
              <a:buNone/>
            </a:pPr>
            <a:r>
              <a:rPr lang="en-US" sz="8800" dirty="0">
                <a:solidFill>
                  <a:schemeClr val="accent5">
                    <a:lumMod val="50000"/>
                  </a:schemeClr>
                </a:solidFill>
                <a:latin typeface="Inter"/>
              </a:rPr>
              <a:t>     ~ </a:t>
            </a:r>
            <a:r>
              <a:rPr lang="en-US" sz="8800" b="0" i="0" u="none" strike="noStrike" dirty="0">
                <a:solidFill>
                  <a:schemeClr val="accent5">
                    <a:lumMod val="50000"/>
                  </a:schemeClr>
                </a:solidFill>
                <a:effectLst/>
                <a:latin typeface="Inter"/>
              </a:rPr>
              <a:t>12</a:t>
            </a:r>
            <a:r>
              <a:rPr lang="en-US" sz="8800" b="0" i="0" u="none" strike="noStrike" dirty="0">
                <a:effectLst/>
                <a:latin typeface="Inter"/>
              </a:rPr>
              <a:t> But </a:t>
            </a:r>
            <a:r>
              <a:rPr lang="en-US" sz="8800" b="0" i="0" strike="noStrike" dirty="0">
                <a:solidFill>
                  <a:schemeClr val="accent5">
                    <a:lumMod val="50000"/>
                  </a:schemeClr>
                </a:solidFill>
                <a:effectLst/>
                <a:highlight>
                  <a:srgbClr val="FFFF00"/>
                </a:highlight>
                <a:latin typeface="Inter"/>
              </a:rPr>
              <a:t>when they believed Philip as he preached</a:t>
            </a:r>
            <a:r>
              <a:rPr lang="en-US" sz="8800" b="0" i="0" strike="noStrike" dirty="0">
                <a:effectLst/>
                <a:latin typeface="Inter"/>
              </a:rPr>
              <a:t> the things concerning the kingdom of God and the name of Jesus Christ, </a:t>
            </a:r>
            <a:r>
              <a:rPr lang="en-US" sz="8800" b="0" i="0" strike="noStrike" dirty="0">
                <a:solidFill>
                  <a:schemeClr val="accent5">
                    <a:lumMod val="50000"/>
                  </a:schemeClr>
                </a:solidFill>
                <a:effectLst/>
                <a:highlight>
                  <a:srgbClr val="FFFF00"/>
                </a:highlight>
                <a:latin typeface="Inter"/>
              </a:rPr>
              <a:t>both men and women were baptized</a:t>
            </a:r>
            <a:r>
              <a:rPr lang="en-US" sz="8800" b="0" i="0" strike="noStrike" dirty="0">
                <a:effectLst/>
                <a:latin typeface="Inter"/>
              </a:rPr>
              <a:t>. </a:t>
            </a:r>
            <a:r>
              <a:rPr lang="en-US" sz="8800" b="0" i="0" u="none" strike="noStrike" dirty="0">
                <a:solidFill>
                  <a:schemeClr val="accent5">
                    <a:lumMod val="50000"/>
                  </a:schemeClr>
                </a:solidFill>
                <a:effectLst/>
                <a:latin typeface="Inter"/>
              </a:rPr>
              <a:t>13 </a:t>
            </a:r>
            <a:r>
              <a:rPr lang="en-US" sz="8800" b="0" i="0" u="none" strike="noStrike" dirty="0">
                <a:effectLst/>
                <a:latin typeface="Inter"/>
              </a:rPr>
              <a:t>Then Simon himself also believed; and when he was baptized he continued with Philip, and was amazed, seeing the miracles and signs which were done. </a:t>
            </a:r>
            <a:r>
              <a:rPr lang="en-US" sz="8800" i="0" u="none" strike="noStrike" dirty="0">
                <a:solidFill>
                  <a:schemeClr val="accent5">
                    <a:lumMod val="50000"/>
                  </a:schemeClr>
                </a:solidFill>
                <a:effectLst/>
                <a:latin typeface="Inter"/>
              </a:rPr>
              <a:t>(Acts 8:12-13)</a:t>
            </a:r>
          </a:p>
          <a:p>
            <a:pPr marL="0" indent="0">
              <a:buNone/>
            </a:pPr>
            <a:r>
              <a:rPr lang="en-US" sz="8800" dirty="0">
                <a:solidFill>
                  <a:schemeClr val="accent5">
                    <a:lumMod val="50000"/>
                  </a:schemeClr>
                </a:solidFill>
              </a:rPr>
              <a:t>     ~ 36</a:t>
            </a:r>
            <a:r>
              <a:rPr lang="en-US" sz="8800" dirty="0"/>
              <a:t> Now as they went down the road, </a:t>
            </a:r>
            <a:r>
              <a:rPr lang="en-US" sz="8800" dirty="0">
                <a:solidFill>
                  <a:schemeClr val="accent5">
                    <a:lumMod val="50000"/>
                  </a:schemeClr>
                </a:solidFill>
                <a:highlight>
                  <a:srgbClr val="FFFF00"/>
                </a:highlight>
              </a:rPr>
              <a:t>they came to some water</a:t>
            </a:r>
            <a:r>
              <a:rPr lang="en-US" sz="8800" dirty="0"/>
              <a:t>. And the eunuch said, “</a:t>
            </a:r>
            <a:r>
              <a:rPr lang="en-US" sz="8800" dirty="0">
                <a:solidFill>
                  <a:schemeClr val="accent5">
                    <a:lumMod val="50000"/>
                  </a:schemeClr>
                </a:solidFill>
                <a:highlight>
                  <a:srgbClr val="FFFF00"/>
                </a:highlight>
              </a:rPr>
              <a:t>See, here  is water. What hinders me from being baptized</a:t>
            </a:r>
            <a:r>
              <a:rPr lang="en-US" sz="8800" dirty="0"/>
              <a:t>?” </a:t>
            </a:r>
            <a:r>
              <a:rPr lang="en-US" sz="8800" dirty="0">
                <a:solidFill>
                  <a:schemeClr val="accent5">
                    <a:lumMod val="50000"/>
                  </a:schemeClr>
                </a:solidFill>
              </a:rPr>
              <a:t>37</a:t>
            </a:r>
            <a:r>
              <a:rPr lang="en-US" sz="8800" dirty="0"/>
              <a:t> Then Philip said, “If you believe with all your heart, you may.” And he answered and said, “I believe that Jesus Christ is the Son of God.” </a:t>
            </a:r>
            <a:r>
              <a:rPr lang="en-US" sz="8800" dirty="0">
                <a:solidFill>
                  <a:schemeClr val="accent5">
                    <a:lumMod val="50000"/>
                  </a:schemeClr>
                </a:solidFill>
              </a:rPr>
              <a:t>38</a:t>
            </a:r>
            <a:r>
              <a:rPr lang="en-US" sz="8800" dirty="0"/>
              <a:t> So he commanded the chariot to stand still. </a:t>
            </a:r>
            <a:r>
              <a:rPr lang="en-US" sz="8800" dirty="0">
                <a:solidFill>
                  <a:schemeClr val="accent5">
                    <a:lumMod val="50000"/>
                  </a:schemeClr>
                </a:solidFill>
                <a:highlight>
                  <a:srgbClr val="FFFF00"/>
                </a:highlight>
              </a:rPr>
              <a:t>And both Philip and the eunuch went down into the water, and he baptized him</a:t>
            </a:r>
            <a:r>
              <a:rPr lang="en-US" sz="8800" dirty="0"/>
              <a:t>. </a:t>
            </a:r>
            <a:r>
              <a:rPr lang="en-US" sz="8800" dirty="0">
                <a:solidFill>
                  <a:schemeClr val="accent5">
                    <a:lumMod val="50000"/>
                  </a:schemeClr>
                </a:solidFill>
              </a:rPr>
              <a:t>39</a:t>
            </a:r>
            <a:r>
              <a:rPr lang="en-US" sz="8800" dirty="0"/>
              <a:t> Now when they came up out of the water, the Spirit of the Lord caught Philip away, so that the eunuch saw him no more; and he went on his way rejoicing. </a:t>
            </a:r>
            <a:r>
              <a:rPr lang="en-US" sz="8800" dirty="0">
                <a:solidFill>
                  <a:schemeClr val="accent5">
                    <a:lumMod val="50000"/>
                  </a:schemeClr>
                </a:solidFill>
              </a:rPr>
              <a:t>(Acts 8:36-39)</a:t>
            </a:r>
            <a:br>
              <a:rPr lang="en-US" sz="1400" dirty="0"/>
            </a:br>
            <a:endParaRPr lang="en-US" sz="1400" dirty="0"/>
          </a:p>
        </p:txBody>
      </p:sp>
    </p:spTree>
    <p:extLst>
      <p:ext uri="{BB962C8B-B14F-4D97-AF65-F5344CB8AC3E}">
        <p14:creationId xmlns:p14="http://schemas.microsoft.com/office/powerpoint/2010/main" val="227982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7CB86E9-5287-405A-C3C2-D596873FDC0D}"/>
              </a:ext>
            </a:extLst>
          </p:cNvPr>
          <p:cNvSpPr>
            <a:spLocks noGrp="1"/>
          </p:cNvSpPr>
          <p:nvPr>
            <p:ph idx="1"/>
          </p:nvPr>
        </p:nvSpPr>
        <p:spPr>
          <a:xfrm>
            <a:off x="119742" y="163285"/>
            <a:ext cx="4452257" cy="6574971"/>
          </a:xfrm>
        </p:spPr>
        <p:txBody>
          <a:bodyPr>
            <a:normAutofit/>
          </a:bodyPr>
          <a:lstStyle/>
          <a:p>
            <a:pPr marL="0" indent="0">
              <a:buNone/>
            </a:pPr>
            <a:r>
              <a:rPr lang="en-US" sz="2000" dirty="0">
                <a:solidFill>
                  <a:schemeClr val="accent5">
                    <a:lumMod val="50000"/>
                  </a:schemeClr>
                </a:solidFill>
                <a:latin typeface="Inter"/>
              </a:rPr>
              <a:t>     ~ </a:t>
            </a:r>
            <a:r>
              <a:rPr lang="en-US" sz="2000" b="0" i="0" u="none" strike="noStrike" dirty="0">
                <a:solidFill>
                  <a:schemeClr val="accent5">
                    <a:lumMod val="50000"/>
                  </a:schemeClr>
                </a:solidFill>
                <a:effectLst/>
              </a:rPr>
              <a:t>17</a:t>
            </a:r>
            <a:r>
              <a:rPr lang="en-US" sz="2000" b="0" i="0" u="none" strike="noStrike" dirty="0">
                <a:effectLst/>
              </a:rPr>
              <a:t> And Ananias went his way and entered the house; and laying his hands on him he said, “Brother Saul, the Lord Jesus, who appeared to you on the road as you came, has sent me that you may receive your sight and be filled with the Holy Spirit.” </a:t>
            </a:r>
            <a:r>
              <a:rPr lang="en-US" sz="2000" b="0" i="0" u="none" strike="noStrike" dirty="0">
                <a:solidFill>
                  <a:schemeClr val="accent5">
                    <a:lumMod val="50000"/>
                  </a:schemeClr>
                </a:solidFill>
                <a:effectLst/>
              </a:rPr>
              <a:t>18</a:t>
            </a:r>
            <a:r>
              <a:rPr lang="en-US" sz="2000" b="0" i="0" u="none" strike="noStrike" dirty="0">
                <a:effectLst/>
                <a:highlight>
                  <a:srgbClr val="FFFF00"/>
                </a:highlight>
              </a:rPr>
              <a:t> </a:t>
            </a:r>
            <a:r>
              <a:rPr lang="en-US" sz="2000" b="0" i="0" u="sng" strike="noStrike" dirty="0">
                <a:effectLst/>
                <a:highlight>
                  <a:srgbClr val="FFFF00"/>
                </a:highlight>
              </a:rPr>
              <a:t>Immediately</a:t>
            </a:r>
            <a:r>
              <a:rPr lang="en-US" sz="2000" b="0" i="0" u="none" strike="noStrike" dirty="0">
                <a:effectLst/>
                <a:highlight>
                  <a:srgbClr val="FFFF00"/>
                </a:highlight>
              </a:rPr>
              <a:t> </a:t>
            </a:r>
            <a:r>
              <a:rPr lang="en-US" sz="2000" b="0" i="0" u="none" strike="noStrike" dirty="0">
                <a:effectLst/>
              </a:rPr>
              <a:t>there fell from his eyes </a:t>
            </a:r>
            <a:r>
              <a:rPr lang="en-US" sz="2000" b="0" i="1" u="none" strike="noStrike" dirty="0">
                <a:effectLst/>
              </a:rPr>
              <a:t>something</a:t>
            </a:r>
            <a:r>
              <a:rPr lang="en-US" sz="2000" b="0" i="0" u="none" strike="noStrike" dirty="0">
                <a:effectLst/>
              </a:rPr>
              <a:t> like scales, and he received his sight at once; and </a:t>
            </a:r>
            <a:r>
              <a:rPr lang="en-US" sz="2000" b="0" i="0" u="sng" strike="noStrike" dirty="0">
                <a:effectLst/>
                <a:highlight>
                  <a:srgbClr val="FFFF00"/>
                </a:highlight>
              </a:rPr>
              <a:t>he arose and was baptized</a:t>
            </a:r>
            <a:r>
              <a:rPr lang="en-US" sz="2000" b="0" i="0" u="none" strike="noStrike" dirty="0">
                <a:effectLst/>
              </a:rPr>
              <a:t>. </a:t>
            </a:r>
            <a:r>
              <a:rPr lang="en-US" sz="2000" b="0" i="0" u="none" strike="noStrike" dirty="0">
                <a:solidFill>
                  <a:schemeClr val="accent5">
                    <a:lumMod val="50000"/>
                  </a:schemeClr>
                </a:solidFill>
                <a:effectLst/>
              </a:rPr>
              <a:t>19</a:t>
            </a:r>
            <a:r>
              <a:rPr lang="en-US" sz="2000" b="0" i="0" u="none" strike="noStrike" dirty="0">
                <a:effectLst/>
              </a:rPr>
              <a:t> So when he had received food, he was strengthened. Then Saul spent some days with the disciples at Damascus. </a:t>
            </a:r>
            <a:r>
              <a:rPr lang="en-US" sz="2000" b="1" i="0" u="none" strike="noStrike" dirty="0">
                <a:solidFill>
                  <a:schemeClr val="accent5">
                    <a:lumMod val="50000"/>
                  </a:schemeClr>
                </a:solidFill>
                <a:effectLst/>
              </a:rPr>
              <a:t>(Acts 9:17-19)</a:t>
            </a:r>
          </a:p>
          <a:p>
            <a:pPr marL="0" indent="0">
              <a:buNone/>
            </a:pPr>
            <a:r>
              <a:rPr lang="en-US" sz="2000" dirty="0">
                <a:solidFill>
                  <a:schemeClr val="accent5">
                    <a:lumMod val="50000"/>
                  </a:schemeClr>
                </a:solidFill>
              </a:rPr>
              <a:t>     ~ </a:t>
            </a:r>
            <a:r>
              <a:rPr lang="en-US" sz="2000" b="0" i="0" u="none" strike="noStrike" dirty="0">
                <a:solidFill>
                  <a:schemeClr val="accent5">
                    <a:lumMod val="50000"/>
                  </a:schemeClr>
                </a:solidFill>
                <a:effectLst/>
              </a:rPr>
              <a:t>46</a:t>
            </a:r>
            <a:r>
              <a:rPr lang="en-US" sz="2000" b="0" i="0" u="none" strike="noStrike" dirty="0">
                <a:effectLst/>
              </a:rPr>
              <a:t> For they heard them speak with tongues and magnify God. Then Peter answered, </a:t>
            </a:r>
            <a:r>
              <a:rPr lang="en-US" sz="2000" b="0" i="0" u="none" strike="noStrike" dirty="0">
                <a:solidFill>
                  <a:schemeClr val="accent5">
                    <a:lumMod val="50000"/>
                  </a:schemeClr>
                </a:solidFill>
                <a:effectLst/>
              </a:rPr>
              <a:t>47</a:t>
            </a:r>
            <a:r>
              <a:rPr lang="en-US" sz="2000" b="0" i="0" u="none" strike="noStrike" dirty="0">
                <a:effectLst/>
              </a:rPr>
              <a:t> “Can anyone forbid water, that these should not be baptized who have received the Holy Spirit just as we </a:t>
            </a:r>
            <a:r>
              <a:rPr lang="en-US" sz="2000" b="0" i="1" u="none" strike="noStrike" dirty="0">
                <a:effectLst/>
              </a:rPr>
              <a:t>have?</a:t>
            </a:r>
            <a:r>
              <a:rPr lang="en-US" sz="2000" b="0" i="0" u="none" strike="noStrike" dirty="0">
                <a:effectLst/>
              </a:rPr>
              <a:t>” </a:t>
            </a:r>
            <a:r>
              <a:rPr lang="en-US" sz="2000" b="0" i="0" u="none" strike="noStrike" dirty="0">
                <a:solidFill>
                  <a:schemeClr val="accent5">
                    <a:lumMod val="50000"/>
                  </a:schemeClr>
                </a:solidFill>
                <a:effectLst/>
              </a:rPr>
              <a:t>48</a:t>
            </a:r>
            <a:r>
              <a:rPr lang="en-US" sz="2000" b="0" i="0" u="none" strike="noStrike" dirty="0">
                <a:effectLst/>
              </a:rPr>
              <a:t> And </a:t>
            </a:r>
            <a:r>
              <a:rPr lang="en-US" sz="2000" b="0" i="0" u="sng" strike="noStrike" dirty="0">
                <a:effectLst/>
                <a:highlight>
                  <a:srgbClr val="FFFF00"/>
                </a:highlight>
              </a:rPr>
              <a:t>he commanded them to be baptized in the name of the Lord</a:t>
            </a:r>
            <a:r>
              <a:rPr lang="en-US" sz="2000" b="0" i="0" u="none" strike="noStrike" dirty="0">
                <a:effectLst/>
              </a:rPr>
              <a:t>. Then they asked him to stay a few days. </a:t>
            </a:r>
            <a:r>
              <a:rPr lang="en-US" sz="2000" b="1" i="0" u="none" strike="noStrike" dirty="0">
                <a:solidFill>
                  <a:schemeClr val="accent5">
                    <a:lumMod val="50000"/>
                  </a:schemeClr>
                </a:solidFill>
                <a:effectLst/>
              </a:rPr>
              <a:t>(Acts 10:46-48)</a:t>
            </a:r>
          </a:p>
          <a:p>
            <a:endParaRPr lang="en-US" sz="1400" dirty="0"/>
          </a:p>
        </p:txBody>
      </p:sp>
      <p:pic>
        <p:nvPicPr>
          <p:cNvPr id="6148" name="Picture 4" descr="Water Baptism | thefirstplumbline">
            <a:extLst>
              <a:ext uri="{FF2B5EF4-FFF2-40B4-BE49-F238E27FC236}">
                <a16:creationId xmlns:a16="http://schemas.microsoft.com/office/drawing/2014/main" id="{CD25F7D2-94CF-99EE-455D-8EEB81AE44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33" r="32531"/>
          <a:stretch/>
        </p:blipFill>
        <p:spPr bwMode="auto">
          <a:xfrm>
            <a:off x="4641866" y="10"/>
            <a:ext cx="4502133"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CB86E9-5287-405A-C3C2-D596873FDC0D}"/>
              </a:ext>
            </a:extLst>
          </p:cNvPr>
          <p:cNvSpPr>
            <a:spLocks noGrp="1"/>
          </p:cNvSpPr>
          <p:nvPr>
            <p:ph idx="1"/>
          </p:nvPr>
        </p:nvSpPr>
        <p:spPr>
          <a:xfrm>
            <a:off x="119742" y="163285"/>
            <a:ext cx="4452257" cy="6574971"/>
          </a:xfrm>
        </p:spPr>
        <p:txBody>
          <a:bodyPr>
            <a:normAutofit fontScale="92500" lnSpcReduction="10000"/>
          </a:bodyPr>
          <a:lstStyle/>
          <a:p>
            <a:pPr marL="0" indent="0">
              <a:buNone/>
            </a:pPr>
            <a:r>
              <a:rPr lang="en-US" dirty="0">
                <a:solidFill>
                  <a:schemeClr val="accent5">
                    <a:lumMod val="50000"/>
                  </a:schemeClr>
                </a:solidFill>
              </a:rPr>
              <a:t>     ~ 13 </a:t>
            </a:r>
            <a:r>
              <a:rPr lang="en-US" dirty="0"/>
              <a:t>And on the Sabbath day we went out of the city to the riverside, where prayer was customarily made; and we sat down and spoke to the women who met </a:t>
            </a:r>
            <a:r>
              <a:rPr lang="en-US" i="1" dirty="0"/>
              <a:t>there. </a:t>
            </a:r>
            <a:r>
              <a:rPr lang="en-US" dirty="0">
                <a:solidFill>
                  <a:schemeClr val="accent5">
                    <a:lumMod val="50000"/>
                  </a:schemeClr>
                </a:solidFill>
              </a:rPr>
              <a:t>14</a:t>
            </a:r>
            <a:r>
              <a:rPr lang="en-US" dirty="0"/>
              <a:t> Now a certain woman named Lydia heard </a:t>
            </a:r>
            <a:r>
              <a:rPr lang="en-US" i="1" dirty="0"/>
              <a:t>us.</a:t>
            </a:r>
            <a:r>
              <a:rPr lang="en-US" dirty="0"/>
              <a:t> She was a seller of purple from the city of Thyatira, who worshiped God. The Lord opened her heart to heed the things spoken by Paul. </a:t>
            </a:r>
            <a:r>
              <a:rPr lang="en-US" dirty="0">
                <a:solidFill>
                  <a:schemeClr val="accent5">
                    <a:lumMod val="50000"/>
                  </a:schemeClr>
                </a:solidFill>
              </a:rPr>
              <a:t>15</a:t>
            </a:r>
            <a:r>
              <a:rPr lang="en-US" dirty="0"/>
              <a:t> And when </a:t>
            </a:r>
            <a:r>
              <a:rPr lang="en-US" dirty="0">
                <a:solidFill>
                  <a:schemeClr val="accent5">
                    <a:lumMod val="50000"/>
                  </a:schemeClr>
                </a:solidFill>
                <a:highlight>
                  <a:srgbClr val="FFFF00"/>
                </a:highlight>
              </a:rPr>
              <a:t>she and her household were baptized</a:t>
            </a:r>
            <a:r>
              <a:rPr lang="en-US" dirty="0"/>
              <a:t>, she begged </a:t>
            </a:r>
            <a:r>
              <a:rPr lang="en-US" i="1" dirty="0"/>
              <a:t>us,</a:t>
            </a:r>
            <a:r>
              <a:rPr lang="en-US" dirty="0"/>
              <a:t> saying, “If you have judged me to be faithful to the Lord, come to my house and stay.” So she persuaded us. </a:t>
            </a:r>
            <a:r>
              <a:rPr lang="en-US" b="1" dirty="0">
                <a:solidFill>
                  <a:schemeClr val="accent5">
                    <a:lumMod val="50000"/>
                  </a:schemeClr>
                </a:solidFill>
              </a:rPr>
              <a:t>(Acts 16:13-15)</a:t>
            </a:r>
            <a:br>
              <a:rPr lang="en-US" sz="1400" dirty="0"/>
            </a:br>
            <a:endParaRPr lang="en-US" sz="1400" dirty="0"/>
          </a:p>
        </p:txBody>
      </p:sp>
      <p:pic>
        <p:nvPicPr>
          <p:cNvPr id="6148" name="Picture 4" descr="Water Baptism | thefirstplumbline">
            <a:extLst>
              <a:ext uri="{FF2B5EF4-FFF2-40B4-BE49-F238E27FC236}">
                <a16:creationId xmlns:a16="http://schemas.microsoft.com/office/drawing/2014/main" id="{CD25F7D2-94CF-99EE-455D-8EEB81AE44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33" r="32531"/>
          <a:stretch/>
        </p:blipFill>
        <p:spPr bwMode="auto">
          <a:xfrm>
            <a:off x="4641866" y="10"/>
            <a:ext cx="4502133"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65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What Does Calvary Chapel Believe about Baptism? — Calvary Chapel of Emmett">
            <a:extLst>
              <a:ext uri="{FF2B5EF4-FFF2-40B4-BE49-F238E27FC236}">
                <a16:creationId xmlns:a16="http://schemas.microsoft.com/office/drawing/2014/main" id="{EF288B74-C68D-53FC-1F59-7E347FE517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6667"/>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sp useBgFill="1">
        <p:nvSpPr>
          <p:cNvPr id="9225" name="Freeform: Shape 9224">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924" y="609600"/>
            <a:ext cx="4029076"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227"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499" y="399531"/>
            <a:ext cx="1280813"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36DA90-6561-5169-0DC2-7FC889C2EB5C}"/>
              </a:ext>
            </a:extLst>
          </p:cNvPr>
          <p:cNvSpPr>
            <a:spLocks noGrp="1"/>
          </p:cNvSpPr>
          <p:nvPr>
            <p:ph idx="1"/>
          </p:nvPr>
        </p:nvSpPr>
        <p:spPr>
          <a:xfrm>
            <a:off x="653143" y="828515"/>
            <a:ext cx="3820886" cy="4919142"/>
          </a:xfrm>
        </p:spPr>
        <p:txBody>
          <a:bodyPr anchor="ctr">
            <a:normAutofit fontScale="85000" lnSpcReduction="10000"/>
          </a:bodyPr>
          <a:lstStyle/>
          <a:p>
            <a:pPr marL="0" indent="0" algn="ctr">
              <a:buNone/>
            </a:pPr>
            <a:r>
              <a:rPr lang="en-US" sz="2500" dirty="0">
                <a:solidFill>
                  <a:schemeClr val="accent5">
                    <a:lumMod val="50000"/>
                  </a:schemeClr>
                </a:solidFill>
                <a:latin typeface="Inter"/>
              </a:rPr>
              <a:t>     </a:t>
            </a:r>
            <a:r>
              <a:rPr lang="en-US" sz="2500" dirty="0">
                <a:solidFill>
                  <a:schemeClr val="accent5">
                    <a:lumMod val="50000"/>
                  </a:schemeClr>
                </a:solidFill>
              </a:rPr>
              <a:t>~ </a:t>
            </a:r>
            <a:r>
              <a:rPr lang="en-US" sz="2500" b="0" i="0" u="none" strike="noStrike" dirty="0">
                <a:solidFill>
                  <a:schemeClr val="accent5">
                    <a:lumMod val="50000"/>
                  </a:schemeClr>
                </a:solidFill>
                <a:effectLst/>
              </a:rPr>
              <a:t>30 </a:t>
            </a:r>
            <a:r>
              <a:rPr lang="en-US" sz="2500" b="0" i="0" u="none" strike="noStrike" dirty="0">
                <a:effectLst/>
              </a:rPr>
              <a:t>And he brought them out and said, “Sirs, what must I do to be saved?” </a:t>
            </a:r>
            <a:r>
              <a:rPr lang="en-US" sz="2500" b="0" i="0" u="none" strike="noStrike" dirty="0">
                <a:solidFill>
                  <a:schemeClr val="accent5">
                    <a:lumMod val="50000"/>
                  </a:schemeClr>
                </a:solidFill>
                <a:effectLst/>
              </a:rPr>
              <a:t>31</a:t>
            </a:r>
            <a:r>
              <a:rPr lang="en-US" sz="2500" b="0" i="0" u="none" strike="noStrike" dirty="0">
                <a:effectLst/>
              </a:rPr>
              <a:t> So they said, “Believe on the Lord Jesus Christ, and you will be saved, you and your household.” </a:t>
            </a:r>
            <a:r>
              <a:rPr lang="en-US" sz="2500" b="0" i="0" u="none" strike="noStrike" dirty="0">
                <a:solidFill>
                  <a:schemeClr val="accent5">
                    <a:lumMod val="50000"/>
                  </a:schemeClr>
                </a:solidFill>
                <a:effectLst/>
              </a:rPr>
              <a:t>32</a:t>
            </a:r>
            <a:r>
              <a:rPr lang="en-US" sz="2500" b="0" i="0" u="none" strike="noStrike" dirty="0">
                <a:effectLst/>
              </a:rPr>
              <a:t> Then they spoke the word of the Lord to him and to all who were in his house. </a:t>
            </a:r>
            <a:r>
              <a:rPr lang="en-US" sz="2500" b="0" i="0" u="none" strike="noStrike" dirty="0">
                <a:solidFill>
                  <a:schemeClr val="accent5">
                    <a:lumMod val="50000"/>
                  </a:schemeClr>
                </a:solidFill>
                <a:effectLst/>
              </a:rPr>
              <a:t>33</a:t>
            </a:r>
            <a:r>
              <a:rPr lang="en-US" sz="2500" b="0" i="0" u="none" strike="noStrike" dirty="0">
                <a:effectLst/>
              </a:rPr>
              <a:t> And he took them the same hour of the night and washed </a:t>
            </a:r>
            <a:r>
              <a:rPr lang="en-US" sz="2500" b="0" i="1" u="none" strike="noStrike" dirty="0">
                <a:effectLst/>
              </a:rPr>
              <a:t>their</a:t>
            </a:r>
            <a:r>
              <a:rPr lang="en-US" sz="2500" b="0" i="0" u="none" strike="noStrike" dirty="0">
                <a:effectLst/>
              </a:rPr>
              <a:t> stripes. And </a:t>
            </a:r>
            <a:r>
              <a:rPr lang="en-US" sz="2500" b="0" i="0" u="none" strike="noStrike" dirty="0">
                <a:solidFill>
                  <a:schemeClr val="accent5">
                    <a:lumMod val="50000"/>
                  </a:schemeClr>
                </a:solidFill>
                <a:effectLst/>
                <a:highlight>
                  <a:srgbClr val="FFFF00"/>
                </a:highlight>
              </a:rPr>
              <a:t>immediately he and all his </a:t>
            </a:r>
            <a:r>
              <a:rPr lang="en-US" sz="2500" b="0" i="1" u="none" strike="noStrike" dirty="0">
                <a:solidFill>
                  <a:schemeClr val="accent5">
                    <a:lumMod val="50000"/>
                  </a:schemeClr>
                </a:solidFill>
                <a:effectLst/>
                <a:highlight>
                  <a:srgbClr val="FFFF00"/>
                </a:highlight>
              </a:rPr>
              <a:t>family</a:t>
            </a:r>
            <a:r>
              <a:rPr lang="en-US" sz="2500" b="0" i="0" u="none" strike="noStrike" dirty="0">
                <a:solidFill>
                  <a:schemeClr val="accent5">
                    <a:lumMod val="50000"/>
                  </a:schemeClr>
                </a:solidFill>
                <a:effectLst/>
                <a:highlight>
                  <a:srgbClr val="FFFF00"/>
                </a:highlight>
              </a:rPr>
              <a:t> were baptized</a:t>
            </a:r>
            <a:r>
              <a:rPr lang="en-US" sz="2500" b="0" i="0" u="none" strike="noStrike" dirty="0">
                <a:effectLst/>
                <a:highlight>
                  <a:srgbClr val="FFFF00"/>
                </a:highlight>
              </a:rPr>
              <a:t>. </a:t>
            </a:r>
            <a:r>
              <a:rPr lang="en-US" sz="2500" b="0" i="0" u="none" strike="noStrike" dirty="0">
                <a:solidFill>
                  <a:schemeClr val="accent5">
                    <a:lumMod val="50000"/>
                  </a:schemeClr>
                </a:solidFill>
                <a:effectLst/>
              </a:rPr>
              <a:t>34</a:t>
            </a:r>
            <a:r>
              <a:rPr lang="en-US" sz="2500" b="0" i="0" u="none" strike="noStrike" dirty="0">
                <a:effectLst/>
              </a:rPr>
              <a:t> Now when he had brought them into his house, he set food before them; </a:t>
            </a:r>
            <a:r>
              <a:rPr lang="en-US" sz="2500" b="0" i="0" u="none" strike="noStrike" dirty="0">
                <a:solidFill>
                  <a:schemeClr val="accent5">
                    <a:lumMod val="50000"/>
                  </a:schemeClr>
                </a:solidFill>
                <a:effectLst/>
              </a:rPr>
              <a:t>and he rejoiced, having believed in God with all his household. </a:t>
            </a:r>
            <a:r>
              <a:rPr lang="en-US" sz="2500" b="1" i="0" u="none" strike="noStrike" dirty="0">
                <a:solidFill>
                  <a:schemeClr val="accent5">
                    <a:lumMod val="50000"/>
                  </a:schemeClr>
                </a:solidFill>
                <a:effectLst/>
              </a:rPr>
              <a:t>(Acts 16:30-34)</a:t>
            </a:r>
          </a:p>
          <a:p>
            <a:endParaRPr lang="en-US" sz="1400" dirty="0"/>
          </a:p>
        </p:txBody>
      </p:sp>
    </p:spTree>
    <p:extLst>
      <p:ext uri="{BB962C8B-B14F-4D97-AF65-F5344CB8AC3E}">
        <p14:creationId xmlns:p14="http://schemas.microsoft.com/office/powerpoint/2010/main" val="403092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4" name="Rectangle 10253">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Baptismal waters wash away fear of water, sin - Baptist Message">
            <a:extLst>
              <a:ext uri="{FF2B5EF4-FFF2-40B4-BE49-F238E27FC236}">
                <a16:creationId xmlns:a16="http://schemas.microsoft.com/office/drawing/2014/main" id="{B2F0CC6D-1CE9-1B25-721E-91D2CBE6D6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533" r="1" b="1"/>
          <a:stretch/>
        </p:blipFill>
        <p:spPr bwMode="auto">
          <a:xfrm>
            <a:off x="20" y="10"/>
            <a:ext cx="9171076" cy="4666928"/>
          </a:xfrm>
          <a:prstGeom prst="rect">
            <a:avLst/>
          </a:prstGeom>
          <a:noFill/>
          <a:extLst>
            <a:ext uri="{909E8E84-426E-40DD-AFC4-6F175D3DCCD1}">
              <a14:hiddenFill xmlns:a14="http://schemas.microsoft.com/office/drawing/2010/main">
                <a:solidFill>
                  <a:srgbClr val="FFFFFF"/>
                </a:solidFill>
              </a14:hiddenFill>
            </a:ext>
          </a:extLst>
        </p:spPr>
      </p:pic>
      <p:grpSp>
        <p:nvGrpSpPr>
          <p:cNvPr id="10256" name="Group 10255">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10257" name="Freeform: Shape 10256">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258" name="Freeform: Shape 10257">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0259" name="Freeform: Shape 10258">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0260" name="Freeform: Shape 10259">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0042D2E8-FE1E-9B65-AB45-0E18025BCFF9}"/>
              </a:ext>
            </a:extLst>
          </p:cNvPr>
          <p:cNvSpPr>
            <a:spLocks noGrp="1"/>
          </p:cNvSpPr>
          <p:nvPr>
            <p:ph idx="1"/>
          </p:nvPr>
        </p:nvSpPr>
        <p:spPr>
          <a:xfrm>
            <a:off x="185057" y="3940629"/>
            <a:ext cx="8958714" cy="2797628"/>
          </a:xfrm>
        </p:spPr>
        <p:txBody>
          <a:bodyPr anchor="ctr">
            <a:noAutofit/>
          </a:bodyPr>
          <a:lstStyle/>
          <a:p>
            <a:pPr marL="0" indent="0" algn="just">
              <a:buNone/>
            </a:pPr>
            <a:r>
              <a:rPr lang="en-US" sz="2200" dirty="0">
                <a:solidFill>
                  <a:schemeClr val="tx2"/>
                </a:solidFill>
              </a:rPr>
              <a:t>  </a:t>
            </a:r>
            <a:r>
              <a:rPr lang="en-US" sz="2200" b="0" i="0" u="none" strike="noStrike" dirty="0">
                <a:solidFill>
                  <a:schemeClr val="tx2"/>
                </a:solidFill>
                <a:effectLst/>
              </a:rPr>
              <a:t>~ 5 When Silas and Timothy had come from Macedonia, Paul was compelled by the Spirit, and testified to the Jews </a:t>
            </a:r>
            <a:r>
              <a:rPr lang="en-US" sz="2200" b="0" i="1" u="none" strike="noStrike" dirty="0">
                <a:solidFill>
                  <a:schemeClr val="tx2"/>
                </a:solidFill>
                <a:effectLst/>
              </a:rPr>
              <a:t>that</a:t>
            </a:r>
            <a:r>
              <a:rPr lang="en-US" sz="2200" b="0" i="0" u="none" strike="noStrike" dirty="0">
                <a:solidFill>
                  <a:schemeClr val="tx2"/>
                </a:solidFill>
                <a:effectLst/>
              </a:rPr>
              <a:t> Jesus </a:t>
            </a:r>
            <a:r>
              <a:rPr lang="en-US" sz="2200" b="0" i="1" u="none" strike="noStrike" dirty="0">
                <a:solidFill>
                  <a:schemeClr val="tx2"/>
                </a:solidFill>
                <a:effectLst/>
              </a:rPr>
              <a:t>is</a:t>
            </a:r>
            <a:r>
              <a:rPr lang="en-US" sz="2200" b="0" i="0" u="none" strike="noStrike" dirty="0">
                <a:solidFill>
                  <a:schemeClr val="tx2"/>
                </a:solidFill>
                <a:effectLst/>
              </a:rPr>
              <a:t> the Christ. 6 But when they opposed him and blasphemed, he shook </a:t>
            </a:r>
            <a:r>
              <a:rPr lang="en-US" sz="2200" b="0" i="1" u="none" strike="noStrike" dirty="0">
                <a:solidFill>
                  <a:schemeClr val="tx2"/>
                </a:solidFill>
                <a:effectLst/>
              </a:rPr>
              <a:t>his</a:t>
            </a:r>
            <a:r>
              <a:rPr lang="en-US" sz="2200" b="0" i="0" u="none" strike="noStrike" dirty="0">
                <a:solidFill>
                  <a:schemeClr val="tx2"/>
                </a:solidFill>
                <a:effectLst/>
              </a:rPr>
              <a:t> garments and said to them, “Your blood </a:t>
            </a:r>
            <a:r>
              <a:rPr lang="en-US" sz="2200" b="0" i="1" u="none" strike="noStrike" dirty="0">
                <a:solidFill>
                  <a:schemeClr val="tx2"/>
                </a:solidFill>
                <a:effectLst/>
              </a:rPr>
              <a:t>be</a:t>
            </a:r>
            <a:r>
              <a:rPr lang="en-US" sz="2200" b="0" i="0" u="none" strike="noStrike" dirty="0">
                <a:solidFill>
                  <a:schemeClr val="tx2"/>
                </a:solidFill>
                <a:effectLst/>
              </a:rPr>
              <a:t> upon your </a:t>
            </a:r>
            <a:r>
              <a:rPr lang="en-US" sz="2200" b="0" i="1" u="none" strike="noStrike" dirty="0">
                <a:solidFill>
                  <a:schemeClr val="tx2"/>
                </a:solidFill>
                <a:effectLst/>
              </a:rPr>
              <a:t>own</a:t>
            </a:r>
            <a:r>
              <a:rPr lang="en-US" sz="2200" b="0" i="0" u="none" strike="noStrike" dirty="0">
                <a:solidFill>
                  <a:schemeClr val="tx2"/>
                </a:solidFill>
                <a:effectLst/>
              </a:rPr>
              <a:t> heads; I </a:t>
            </a:r>
            <a:r>
              <a:rPr lang="en-US" sz="2200" b="0" i="1" u="none" strike="noStrike" dirty="0">
                <a:solidFill>
                  <a:schemeClr val="tx2"/>
                </a:solidFill>
                <a:effectLst/>
              </a:rPr>
              <a:t>am</a:t>
            </a:r>
            <a:r>
              <a:rPr lang="en-US" sz="2200" b="0" i="0" u="none" strike="noStrike" dirty="0">
                <a:solidFill>
                  <a:schemeClr val="tx2"/>
                </a:solidFill>
                <a:effectLst/>
              </a:rPr>
              <a:t> clean. From now on I will go to the Gentiles.” 7 And he departed from there and entered the house of a certain </a:t>
            </a:r>
            <a:r>
              <a:rPr lang="en-US" sz="2200" b="0" i="1" u="none" strike="noStrike" dirty="0">
                <a:solidFill>
                  <a:schemeClr val="tx2"/>
                </a:solidFill>
                <a:effectLst/>
              </a:rPr>
              <a:t>man</a:t>
            </a:r>
            <a:r>
              <a:rPr lang="en-US" sz="2200" b="0" i="0" u="none" strike="noStrike" dirty="0">
                <a:solidFill>
                  <a:schemeClr val="tx2"/>
                </a:solidFill>
                <a:effectLst/>
              </a:rPr>
              <a:t> named Justus, </a:t>
            </a:r>
            <a:r>
              <a:rPr lang="en-US" sz="2200" b="0" i="1" u="none" strike="noStrike" dirty="0">
                <a:solidFill>
                  <a:schemeClr val="tx2"/>
                </a:solidFill>
                <a:effectLst/>
              </a:rPr>
              <a:t>one </a:t>
            </a:r>
            <a:r>
              <a:rPr lang="en-US" sz="2200" b="0" i="0" u="none" strike="noStrike" dirty="0">
                <a:solidFill>
                  <a:schemeClr val="tx2"/>
                </a:solidFill>
                <a:effectLst/>
              </a:rPr>
              <a:t>who worshiped God, whose house was next door to the synagogue. 8 Then Crispus, the ruler of the synagogue, believed on the Lord with all his household. </a:t>
            </a:r>
            <a:r>
              <a:rPr lang="en-US" sz="2200" b="0" i="0" u="none" strike="noStrike" dirty="0">
                <a:solidFill>
                  <a:schemeClr val="tx2"/>
                </a:solidFill>
                <a:effectLst/>
                <a:highlight>
                  <a:srgbClr val="FFFF00"/>
                </a:highlight>
              </a:rPr>
              <a:t>And many of the Corinthians, hearing, believed and were baptized.</a:t>
            </a:r>
            <a:r>
              <a:rPr lang="en-US" sz="2200" b="0" i="0" u="none" strike="noStrike" dirty="0">
                <a:solidFill>
                  <a:schemeClr val="tx2"/>
                </a:solidFill>
                <a:effectLst/>
              </a:rPr>
              <a:t> </a:t>
            </a:r>
            <a:r>
              <a:rPr lang="en-US" sz="2200" i="0" u="none" strike="noStrike" dirty="0">
                <a:solidFill>
                  <a:schemeClr val="tx2"/>
                </a:solidFill>
                <a:effectLst/>
              </a:rPr>
              <a:t>(Acts 18:5-8)</a:t>
            </a:r>
            <a:endParaRPr lang="en-US" sz="2200" dirty="0">
              <a:solidFill>
                <a:schemeClr val="tx2"/>
              </a:solidFill>
            </a:endParaRPr>
          </a:p>
        </p:txBody>
      </p:sp>
    </p:spTree>
    <p:extLst>
      <p:ext uri="{BB962C8B-B14F-4D97-AF65-F5344CB8AC3E}">
        <p14:creationId xmlns:p14="http://schemas.microsoft.com/office/powerpoint/2010/main" val="10773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4" name="Rectangle 10253">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44" name="Picture 4" descr="Baptismal waters wash away fear of water, sin - Baptist Message">
            <a:extLst>
              <a:ext uri="{FF2B5EF4-FFF2-40B4-BE49-F238E27FC236}">
                <a16:creationId xmlns:a16="http://schemas.microsoft.com/office/drawing/2014/main" id="{B2F0CC6D-1CE9-1B25-721E-91D2CBE6D6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533" r="1" b="1"/>
          <a:stretch/>
        </p:blipFill>
        <p:spPr bwMode="auto">
          <a:xfrm>
            <a:off x="20" y="10"/>
            <a:ext cx="9171076" cy="4666928"/>
          </a:xfrm>
          <a:prstGeom prst="rect">
            <a:avLst/>
          </a:prstGeom>
          <a:noFill/>
          <a:extLst>
            <a:ext uri="{909E8E84-426E-40DD-AFC4-6F175D3DCCD1}">
              <a14:hiddenFill xmlns:a14="http://schemas.microsoft.com/office/drawing/2010/main">
                <a:solidFill>
                  <a:srgbClr val="FFFFFF"/>
                </a:solidFill>
              </a14:hiddenFill>
            </a:ext>
          </a:extLst>
        </p:spPr>
      </p:pic>
      <p:grpSp>
        <p:nvGrpSpPr>
          <p:cNvPr id="10256" name="Group 10255">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10257" name="Freeform: Shape 10256">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58" name="Freeform: Shape 10257">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59" name="Freeform: Shape 10258">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260" name="Freeform: Shape 10259">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0042D2E8-FE1E-9B65-AB45-0E18025BCFF9}"/>
              </a:ext>
            </a:extLst>
          </p:cNvPr>
          <p:cNvSpPr>
            <a:spLocks noGrp="1"/>
          </p:cNvSpPr>
          <p:nvPr>
            <p:ph idx="1"/>
          </p:nvPr>
        </p:nvSpPr>
        <p:spPr>
          <a:xfrm>
            <a:off x="185057" y="3940629"/>
            <a:ext cx="8958714" cy="2797628"/>
          </a:xfrm>
        </p:spPr>
        <p:txBody>
          <a:bodyPr anchor="ctr">
            <a:noAutofit/>
          </a:bodyPr>
          <a:lstStyle/>
          <a:p>
            <a:pPr marL="0" indent="0" algn="l">
              <a:buNone/>
            </a:pPr>
            <a:r>
              <a:rPr lang="en-US" sz="2500" b="0" i="0" u="none" strike="noStrike" dirty="0">
                <a:solidFill>
                  <a:schemeClr val="tx2"/>
                </a:solidFill>
                <a:effectLst/>
              </a:rPr>
              <a:t>     ~ 3 And he said to them, “Into what then were you baptized?” So they said, “Into John’s baptism.” 4 Then Paul said, “John indeed baptized with a baptism of repentance, saying to the people that they should believe on Him who would come after him, that is, on Christ Jesus.” </a:t>
            </a:r>
            <a:r>
              <a:rPr lang="en-US" sz="2500" b="0" i="0" u="none" strike="noStrike" dirty="0">
                <a:solidFill>
                  <a:schemeClr val="tx2"/>
                </a:solidFill>
                <a:effectLst/>
                <a:highlight>
                  <a:srgbClr val="FFFF00"/>
                </a:highlight>
              </a:rPr>
              <a:t>5 When they heard </a:t>
            </a:r>
            <a:r>
              <a:rPr lang="en-US" sz="2500" b="0" i="1" u="none" strike="noStrike" dirty="0">
                <a:solidFill>
                  <a:schemeClr val="tx2"/>
                </a:solidFill>
                <a:effectLst/>
                <a:highlight>
                  <a:srgbClr val="FFFF00"/>
                </a:highlight>
              </a:rPr>
              <a:t>this,</a:t>
            </a:r>
            <a:r>
              <a:rPr lang="en-US" sz="2500" b="0" i="0" u="none" strike="noStrike" dirty="0">
                <a:solidFill>
                  <a:schemeClr val="tx2"/>
                </a:solidFill>
                <a:effectLst/>
                <a:highlight>
                  <a:srgbClr val="FFFF00"/>
                </a:highlight>
              </a:rPr>
              <a:t> they were baptized in the name of the Lord Jesus. </a:t>
            </a:r>
            <a:r>
              <a:rPr lang="en-US" sz="2500" b="0" i="0" u="none" strike="noStrike" dirty="0">
                <a:solidFill>
                  <a:schemeClr val="tx2"/>
                </a:solidFill>
                <a:effectLst/>
              </a:rPr>
              <a:t>(Acts 19:3-5)</a:t>
            </a:r>
          </a:p>
        </p:txBody>
      </p:sp>
    </p:spTree>
    <p:extLst>
      <p:ext uri="{BB962C8B-B14F-4D97-AF65-F5344CB8AC3E}">
        <p14:creationId xmlns:p14="http://schemas.microsoft.com/office/powerpoint/2010/main" val="230190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1B11-EE82-5594-10CB-C03B3747D165}"/>
              </a:ext>
            </a:extLst>
          </p:cNvPr>
          <p:cNvSpPr>
            <a:spLocks noGrp="1"/>
          </p:cNvSpPr>
          <p:nvPr>
            <p:ph type="title"/>
          </p:nvPr>
        </p:nvSpPr>
        <p:spPr>
          <a:solidFill>
            <a:schemeClr val="accent5">
              <a:lumMod val="50000"/>
            </a:schemeClr>
          </a:solidFill>
        </p:spPr>
        <p:txBody>
          <a:bodyPr/>
          <a:lstStyle/>
          <a:p>
            <a:pPr algn="ctr"/>
            <a:r>
              <a:rPr lang="en-US" b="1" dirty="0">
                <a:solidFill>
                  <a:schemeClr val="bg1"/>
                </a:solidFill>
              </a:rPr>
              <a:t>Passages Concerning Baptism</a:t>
            </a:r>
          </a:p>
        </p:txBody>
      </p:sp>
      <p:sp>
        <p:nvSpPr>
          <p:cNvPr id="4" name="Content Placeholder 3">
            <a:extLst>
              <a:ext uri="{FF2B5EF4-FFF2-40B4-BE49-F238E27FC236}">
                <a16:creationId xmlns:a16="http://schemas.microsoft.com/office/drawing/2014/main" id="{14642ECC-C200-29E4-EDB4-7B1B720C5AB5}"/>
              </a:ext>
            </a:extLst>
          </p:cNvPr>
          <p:cNvSpPr>
            <a:spLocks noGrp="1"/>
          </p:cNvSpPr>
          <p:nvPr>
            <p:ph sz="half" idx="1"/>
          </p:nvPr>
        </p:nvSpPr>
        <p:spPr>
          <a:xfrm>
            <a:off x="628650" y="1956253"/>
            <a:ext cx="3886200" cy="4667250"/>
          </a:xfrm>
        </p:spPr>
        <p:txBody>
          <a:bodyPr>
            <a:noAutofit/>
          </a:bodyPr>
          <a:lstStyle/>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Matthew 28:18-20</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Mark 16:15-16</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Luke 24:46-47</a:t>
            </a:r>
          </a:p>
          <a:p>
            <a:pPr marL="342900" indent="-342900">
              <a:lnSpc>
                <a:spcPct val="115000"/>
              </a:lnSpc>
              <a:spcBef>
                <a:spcPts val="0"/>
              </a:spcBef>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John 3:3-5</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2:36-39</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8:12</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8:36-39</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9:18-20</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10:48</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16:13-15</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16:30-33</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18:8</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19:3-5</a:t>
            </a:r>
          </a:p>
          <a:p>
            <a:endParaRPr lang="en-US" dirty="0"/>
          </a:p>
        </p:txBody>
      </p:sp>
      <p:sp>
        <p:nvSpPr>
          <p:cNvPr id="5" name="Content Placeholder 4">
            <a:extLst>
              <a:ext uri="{FF2B5EF4-FFF2-40B4-BE49-F238E27FC236}">
                <a16:creationId xmlns:a16="http://schemas.microsoft.com/office/drawing/2014/main" id="{4400ED16-6D9A-6643-D576-867236BC7E1C}"/>
              </a:ext>
            </a:extLst>
          </p:cNvPr>
          <p:cNvSpPr>
            <a:spLocks noGrp="1"/>
          </p:cNvSpPr>
          <p:nvPr>
            <p:ph sz="half" idx="2"/>
          </p:nvPr>
        </p:nvSpPr>
        <p:spPr>
          <a:xfrm>
            <a:off x="4125686" y="1825624"/>
            <a:ext cx="4855028" cy="4553405"/>
          </a:xfrm>
        </p:spPr>
        <p:txBody>
          <a:bodyPr>
            <a:noAutofit/>
          </a:bodyPr>
          <a:lstStyle/>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22:14-16</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26:19-20 (Cf. Lk.24:26-47/ Acts2:36-38)</a:t>
            </a:r>
          </a:p>
          <a:p>
            <a:pPr marL="514350" indent="-514350">
              <a:lnSpc>
                <a:spcPct val="115000"/>
              </a:lnSpc>
              <a:spcBef>
                <a:spcPts val="0"/>
              </a:spcBef>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Romans 6:1-4</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1:12-13</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6:9-11 (Cf. Acts 22:16)</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12:13</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15:29-31</a:t>
            </a:r>
          </a:p>
          <a:p>
            <a:pPr marL="514350" indent="-514350">
              <a:lnSpc>
                <a:spcPct val="115000"/>
              </a:lnSpc>
              <a:spcBef>
                <a:spcPts val="0"/>
              </a:spcBef>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Galatians 3:26-29</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Ephesians 4:4-6</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Ephesians 5:25-27</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Colossians 2:11-12</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Titus 3:4-7</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Hebrews 10:19-22</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Peter 3:21-22</a:t>
            </a:r>
          </a:p>
        </p:txBody>
      </p:sp>
    </p:spTree>
    <p:extLst>
      <p:ext uri="{BB962C8B-B14F-4D97-AF65-F5344CB8AC3E}">
        <p14:creationId xmlns:p14="http://schemas.microsoft.com/office/powerpoint/2010/main" val="140575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Part 1: Baptism for the ex-Muslim Christian: Some Pastoral Observations —  New Wineskins Missionary Network">
            <a:extLst>
              <a:ext uri="{FF2B5EF4-FFF2-40B4-BE49-F238E27FC236}">
                <a16:creationId xmlns:a16="http://schemas.microsoft.com/office/drawing/2014/main" id="{A9DC3152-A999-9ED4-5396-CABAF5786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1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56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39" name="Rectangle 1843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434" name="Picture 2" descr="Why a Baptism Class?">
            <a:extLst>
              <a:ext uri="{FF2B5EF4-FFF2-40B4-BE49-F238E27FC236}">
                <a16:creationId xmlns:a16="http://schemas.microsoft.com/office/drawing/2014/main" id="{D926E1E3-72FD-9458-9DB2-5C3E8C4FF7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3" r="2766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227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39" name="Rectangle 1843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434" name="Picture 2" descr="Why a Baptism Class?">
            <a:extLst>
              <a:ext uri="{FF2B5EF4-FFF2-40B4-BE49-F238E27FC236}">
                <a16:creationId xmlns:a16="http://schemas.microsoft.com/office/drawing/2014/main" id="{D926E1E3-72FD-9458-9DB2-5C3E8C4FF7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3" r="2766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A3757E5-24DB-1BEE-9AC2-7766B5F9F1B8}"/>
              </a:ext>
            </a:extLst>
          </p:cNvPr>
          <p:cNvSpPr>
            <a:spLocks noGrp="1"/>
          </p:cNvSpPr>
          <p:nvPr>
            <p:ph idx="1"/>
          </p:nvPr>
        </p:nvSpPr>
        <p:spPr>
          <a:xfrm>
            <a:off x="3907971" y="76200"/>
            <a:ext cx="4985657" cy="6357257"/>
          </a:xfrm>
        </p:spPr>
        <p:txBody>
          <a:bodyPr>
            <a:noAutofit/>
          </a:bodyPr>
          <a:lstStyle/>
          <a:p>
            <a:pPr marL="0" indent="0" algn="ctr">
              <a:buNone/>
            </a:pPr>
            <a:r>
              <a:rPr lang="en-US" sz="2300" b="0" i="0" u="none" strike="noStrike" dirty="0">
                <a:effectLst/>
              </a:rPr>
              <a:t>     </a:t>
            </a:r>
            <a:r>
              <a:rPr lang="en-US" sz="2300" b="0" i="0" u="none" strike="noStrike" dirty="0">
                <a:solidFill>
                  <a:schemeClr val="accent5">
                    <a:lumMod val="50000"/>
                  </a:schemeClr>
                </a:solidFill>
                <a:effectLst/>
              </a:rPr>
              <a:t>~ 14 </a:t>
            </a:r>
            <a:r>
              <a:rPr lang="en-US" sz="2300" b="0" i="0" u="none" strike="noStrike" dirty="0">
                <a:effectLst/>
              </a:rPr>
              <a:t>Then he said, ‘The God of our fathers has chosen you that you should know His will, and see the Just One, and hear the voice of His mouth. </a:t>
            </a:r>
            <a:r>
              <a:rPr lang="en-US" sz="2300" b="0" i="0" u="none" strike="noStrike" dirty="0">
                <a:solidFill>
                  <a:schemeClr val="accent5">
                    <a:lumMod val="50000"/>
                  </a:schemeClr>
                </a:solidFill>
                <a:effectLst/>
              </a:rPr>
              <a:t>15</a:t>
            </a:r>
            <a:r>
              <a:rPr lang="en-US" sz="2300" b="0" i="0" u="none" strike="noStrike" dirty="0">
                <a:effectLst/>
              </a:rPr>
              <a:t> For you will be His witness to all men of what you have seen and heard. </a:t>
            </a:r>
            <a:r>
              <a:rPr lang="en-US" sz="2300" b="0" i="0" u="none" strike="noStrike" dirty="0">
                <a:solidFill>
                  <a:schemeClr val="accent5">
                    <a:lumMod val="50000"/>
                  </a:schemeClr>
                </a:solidFill>
                <a:effectLst/>
              </a:rPr>
              <a:t>16</a:t>
            </a:r>
            <a:r>
              <a:rPr lang="en-US" sz="2300" b="0" i="0" u="none" strike="noStrike" dirty="0">
                <a:effectLst/>
              </a:rPr>
              <a:t> </a:t>
            </a:r>
            <a:r>
              <a:rPr lang="en-US" sz="2300" b="0" i="0" u="none" strike="noStrike" dirty="0">
                <a:effectLst/>
                <a:highlight>
                  <a:srgbClr val="FFFF00"/>
                </a:highlight>
              </a:rPr>
              <a:t>And now why are you waiting? Arise and be baptized, and wash away your sins, calling on the name of the Lord.’</a:t>
            </a:r>
            <a:r>
              <a:rPr lang="en-US" sz="2300" b="0" i="0" u="none" strike="noStrike" dirty="0">
                <a:effectLst/>
              </a:rPr>
              <a:t> </a:t>
            </a:r>
          </a:p>
          <a:p>
            <a:pPr marL="0" indent="0" algn="ctr">
              <a:buNone/>
            </a:pPr>
            <a:r>
              <a:rPr lang="en-US" sz="2300" b="1" i="0" u="none" strike="noStrike" dirty="0">
                <a:solidFill>
                  <a:schemeClr val="accent5">
                    <a:lumMod val="50000"/>
                  </a:schemeClr>
                </a:solidFill>
                <a:effectLst/>
              </a:rPr>
              <a:t>(Acts 22:14-16)</a:t>
            </a:r>
          </a:p>
        </p:txBody>
      </p:sp>
    </p:spTree>
    <p:extLst>
      <p:ext uri="{BB962C8B-B14F-4D97-AF65-F5344CB8AC3E}">
        <p14:creationId xmlns:p14="http://schemas.microsoft.com/office/powerpoint/2010/main" val="3995209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39" name="Rectangle 1843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434" name="Picture 2" descr="Why a Baptism Class?">
            <a:extLst>
              <a:ext uri="{FF2B5EF4-FFF2-40B4-BE49-F238E27FC236}">
                <a16:creationId xmlns:a16="http://schemas.microsoft.com/office/drawing/2014/main" id="{D926E1E3-72FD-9458-9DB2-5C3E8C4FF7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13" r="2766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A3757E5-24DB-1BEE-9AC2-7766B5F9F1B8}"/>
              </a:ext>
            </a:extLst>
          </p:cNvPr>
          <p:cNvSpPr>
            <a:spLocks noGrp="1"/>
          </p:cNvSpPr>
          <p:nvPr>
            <p:ph idx="1"/>
          </p:nvPr>
        </p:nvSpPr>
        <p:spPr>
          <a:xfrm>
            <a:off x="3907971" y="76200"/>
            <a:ext cx="4985657" cy="6357257"/>
          </a:xfrm>
        </p:spPr>
        <p:txBody>
          <a:bodyPr>
            <a:noAutofit/>
          </a:bodyPr>
          <a:lstStyle/>
          <a:p>
            <a:pPr marL="0" indent="0" algn="ctr">
              <a:buNone/>
            </a:pPr>
            <a:r>
              <a:rPr lang="en-US" sz="2300" b="0" i="0" u="none" strike="noStrike" dirty="0">
                <a:effectLst/>
              </a:rPr>
              <a:t>     </a:t>
            </a:r>
            <a:r>
              <a:rPr lang="en-US" sz="2300" b="0" i="0" u="none" strike="noStrike" dirty="0">
                <a:solidFill>
                  <a:schemeClr val="accent5">
                    <a:lumMod val="50000"/>
                  </a:schemeClr>
                </a:solidFill>
                <a:effectLst/>
              </a:rPr>
              <a:t>~ 14 </a:t>
            </a:r>
            <a:r>
              <a:rPr lang="en-US" sz="2300" b="0" i="0" u="none" strike="noStrike" dirty="0">
                <a:effectLst/>
              </a:rPr>
              <a:t>Then he said, ‘The God of our fathers has chosen you that you should know His will, and see the Just One, and hear the voice of His mouth. </a:t>
            </a:r>
            <a:r>
              <a:rPr lang="en-US" sz="2300" b="0" i="0" u="none" strike="noStrike" dirty="0">
                <a:solidFill>
                  <a:schemeClr val="accent5">
                    <a:lumMod val="50000"/>
                  </a:schemeClr>
                </a:solidFill>
                <a:effectLst/>
              </a:rPr>
              <a:t>15</a:t>
            </a:r>
            <a:r>
              <a:rPr lang="en-US" sz="2300" b="0" i="0" u="none" strike="noStrike" dirty="0">
                <a:effectLst/>
              </a:rPr>
              <a:t> For you will be His witness to all men of what you have seen and heard. </a:t>
            </a:r>
            <a:r>
              <a:rPr lang="en-US" sz="2300" b="0" i="0" u="none" strike="noStrike" dirty="0">
                <a:solidFill>
                  <a:schemeClr val="accent5">
                    <a:lumMod val="50000"/>
                  </a:schemeClr>
                </a:solidFill>
                <a:effectLst/>
              </a:rPr>
              <a:t>16</a:t>
            </a:r>
            <a:r>
              <a:rPr lang="en-US" sz="2300" b="0" i="0" u="none" strike="noStrike" dirty="0">
                <a:effectLst/>
              </a:rPr>
              <a:t> </a:t>
            </a:r>
            <a:r>
              <a:rPr lang="en-US" sz="2300" b="0" i="0" u="none" strike="noStrike" dirty="0">
                <a:effectLst/>
                <a:highlight>
                  <a:srgbClr val="FFFF00"/>
                </a:highlight>
              </a:rPr>
              <a:t>And now why are you waiting? Arise and be baptized, and wash away your sins, calling on the name of the Lord.’</a:t>
            </a:r>
            <a:r>
              <a:rPr lang="en-US" sz="2300" b="0" i="0" u="none" strike="noStrike" dirty="0">
                <a:effectLst/>
              </a:rPr>
              <a:t> </a:t>
            </a:r>
          </a:p>
          <a:p>
            <a:pPr marL="0" indent="0" algn="ctr">
              <a:buNone/>
            </a:pPr>
            <a:r>
              <a:rPr lang="en-US" sz="2300" b="1" i="0" u="none" strike="noStrike" dirty="0">
                <a:solidFill>
                  <a:schemeClr val="accent5">
                    <a:lumMod val="50000"/>
                  </a:schemeClr>
                </a:solidFill>
                <a:effectLst/>
              </a:rPr>
              <a:t>(Acts 22:14-16)</a:t>
            </a:r>
          </a:p>
          <a:p>
            <a:pPr marL="0" indent="0" algn="ctr">
              <a:buNone/>
            </a:pPr>
            <a:r>
              <a:rPr lang="en-US" sz="2300" b="0" i="0" u="none" strike="noStrike" dirty="0">
                <a:effectLst/>
              </a:rPr>
              <a:t>     </a:t>
            </a:r>
            <a:r>
              <a:rPr lang="en-US" sz="2300" b="0" i="0" u="none" strike="noStrike" dirty="0">
                <a:solidFill>
                  <a:schemeClr val="accent5">
                    <a:lumMod val="50000"/>
                  </a:schemeClr>
                </a:solidFill>
                <a:effectLst/>
              </a:rPr>
              <a:t>~ 19 </a:t>
            </a:r>
            <a:r>
              <a:rPr lang="en-US" sz="2300" b="0" i="0" u="none" strike="noStrike" dirty="0">
                <a:effectLst/>
              </a:rPr>
              <a:t>“Therefore, King Agrippa, I was not disobedient to the heavenly vision, </a:t>
            </a:r>
            <a:r>
              <a:rPr lang="en-US" sz="2300" b="0" i="0" u="none" strike="noStrike" dirty="0">
                <a:solidFill>
                  <a:schemeClr val="accent5">
                    <a:lumMod val="50000"/>
                  </a:schemeClr>
                </a:solidFill>
                <a:effectLst/>
              </a:rPr>
              <a:t>20 </a:t>
            </a:r>
            <a:r>
              <a:rPr lang="en-US" sz="2300" b="0" i="0" u="none" strike="noStrike" dirty="0">
                <a:effectLst/>
              </a:rPr>
              <a:t>but declared first to those in Damascus and in Jerusalem, and throughout all the region of Judea, and </a:t>
            </a:r>
            <a:r>
              <a:rPr lang="en-US" sz="2300" b="0" i="1" u="none" strike="noStrike" dirty="0">
                <a:effectLst/>
              </a:rPr>
              <a:t>then</a:t>
            </a:r>
            <a:r>
              <a:rPr lang="en-US" sz="2300" b="0" i="0" u="none" strike="noStrike" dirty="0">
                <a:effectLst/>
              </a:rPr>
              <a:t> to the Gentiles, </a:t>
            </a:r>
            <a:r>
              <a:rPr lang="en-US" sz="2300" b="0" i="0" u="none" strike="noStrike" dirty="0">
                <a:effectLst/>
                <a:highlight>
                  <a:srgbClr val="FFFF00"/>
                </a:highlight>
              </a:rPr>
              <a:t>that they should repent, turn to God, and do works befitting repentance.</a:t>
            </a:r>
            <a:r>
              <a:rPr lang="en-US" sz="2300" b="0" i="0" u="none" strike="noStrike" dirty="0">
                <a:effectLst/>
              </a:rPr>
              <a:t> </a:t>
            </a:r>
          </a:p>
          <a:p>
            <a:pPr marL="0" indent="0" algn="ctr">
              <a:buNone/>
            </a:pPr>
            <a:r>
              <a:rPr lang="en-US" sz="2300" b="1" i="0" u="none" strike="noStrike" dirty="0">
                <a:solidFill>
                  <a:schemeClr val="accent5">
                    <a:lumMod val="50000"/>
                  </a:schemeClr>
                </a:solidFill>
                <a:effectLst/>
              </a:rPr>
              <a:t>(Acts 26:19-20)</a:t>
            </a:r>
            <a:endParaRPr lang="en-US" sz="2300" b="1" dirty="0">
              <a:solidFill>
                <a:schemeClr val="accent5">
                  <a:lumMod val="50000"/>
                </a:schemeClr>
              </a:solidFill>
            </a:endParaRPr>
          </a:p>
        </p:txBody>
      </p:sp>
    </p:spTree>
    <p:extLst>
      <p:ext uri="{BB962C8B-B14F-4D97-AF65-F5344CB8AC3E}">
        <p14:creationId xmlns:p14="http://schemas.microsoft.com/office/powerpoint/2010/main" val="364664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5" name="Rectangle 174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410" name="Picture 2" descr="The Agony and Ecstasy of Baptism | Sojourners">
            <a:extLst>
              <a:ext uri="{FF2B5EF4-FFF2-40B4-BE49-F238E27FC236}">
                <a16:creationId xmlns:a16="http://schemas.microsoft.com/office/drawing/2014/main" id="{9DFE7F0C-65F8-E2A0-534B-EBB8E27BE01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4899" r="-1" b="3435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7962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5" name="Rectangle 174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410" name="Picture 2" descr="The Agony and Ecstasy of Baptism | Sojourners">
            <a:extLst>
              <a:ext uri="{FF2B5EF4-FFF2-40B4-BE49-F238E27FC236}">
                <a16:creationId xmlns:a16="http://schemas.microsoft.com/office/drawing/2014/main" id="{9DFE7F0C-65F8-E2A0-534B-EBB8E27BE014}"/>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4899" r="-1" b="3435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4A4892C-A7DF-0823-4E9A-CD8FEE7E10CB}"/>
              </a:ext>
            </a:extLst>
          </p:cNvPr>
          <p:cNvSpPr>
            <a:spLocks noGrp="1"/>
          </p:cNvSpPr>
          <p:nvPr>
            <p:ph idx="1"/>
          </p:nvPr>
        </p:nvSpPr>
        <p:spPr>
          <a:xfrm>
            <a:off x="783771" y="751114"/>
            <a:ext cx="7663543" cy="5279572"/>
          </a:xfrm>
        </p:spPr>
        <p:txBody>
          <a:bodyPr>
            <a:noAutofit/>
          </a:bodyPr>
          <a:lstStyle/>
          <a:p>
            <a:pPr marL="0" indent="0">
              <a:buNone/>
            </a:pPr>
            <a:r>
              <a:rPr lang="en-US" sz="3200" b="1" i="0" u="none" strike="noStrike" dirty="0">
                <a:solidFill>
                  <a:srgbClr val="FFFFFF"/>
                </a:solidFill>
                <a:effectLst/>
              </a:rPr>
              <a:t>~ 1 </a:t>
            </a:r>
            <a:r>
              <a:rPr lang="en-US" sz="3200" b="0" i="0" u="none" strike="noStrike" dirty="0">
                <a:solidFill>
                  <a:srgbClr val="FFFFFF"/>
                </a:solidFill>
                <a:effectLst/>
              </a:rPr>
              <a:t>What shall we say then? Shall we continue in sin that grace may abound? 2 Certainly not! How shall we who died to sin live any longer in it? </a:t>
            </a:r>
            <a:r>
              <a:rPr lang="en-US" sz="3200" b="0" i="0" u="none" strike="noStrike" dirty="0">
                <a:solidFill>
                  <a:srgbClr val="FFFF00"/>
                </a:solidFill>
                <a:effectLst/>
              </a:rPr>
              <a:t>3 Or do you not know that as many of us as were baptized into Christ Jesus were baptized into His death? 4 Therefore we were buried with Him through baptism into death, that just as Christ was raised from the dead by the glory of the Father, even so we also should walk in newness of life. </a:t>
            </a:r>
            <a:r>
              <a:rPr lang="en-US" sz="3200" b="1" i="0" u="none" strike="noStrike" dirty="0">
                <a:solidFill>
                  <a:srgbClr val="FFFFFF"/>
                </a:solidFill>
                <a:effectLst/>
              </a:rPr>
              <a:t>(Romans 6:1-4)</a:t>
            </a:r>
            <a:endParaRPr lang="en-US" sz="3200" b="1" dirty="0">
              <a:solidFill>
                <a:srgbClr val="FFFFFF"/>
              </a:solidFill>
            </a:endParaRPr>
          </a:p>
        </p:txBody>
      </p:sp>
    </p:spTree>
    <p:extLst>
      <p:ext uri="{BB962C8B-B14F-4D97-AF65-F5344CB8AC3E}">
        <p14:creationId xmlns:p14="http://schemas.microsoft.com/office/powerpoint/2010/main" val="23686884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aptism – St. John Paul II Parish">
            <a:extLst>
              <a:ext uri="{FF2B5EF4-FFF2-40B4-BE49-F238E27FC236}">
                <a16:creationId xmlns:a16="http://schemas.microsoft.com/office/drawing/2014/main" id="{3A2DBE08-C0D5-E9E6-5303-9785118E5E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177" r="28712" b="-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11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Baptism – St. John Paul II Parish">
            <a:extLst>
              <a:ext uri="{FF2B5EF4-FFF2-40B4-BE49-F238E27FC236}">
                <a16:creationId xmlns:a16="http://schemas.microsoft.com/office/drawing/2014/main" id="{3A2DBE08-C0D5-E9E6-5303-9785118E5E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177" r="28712" b="-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6A05E15-B07F-B36A-9DD4-FA14E7CCF4EC}"/>
              </a:ext>
            </a:extLst>
          </p:cNvPr>
          <p:cNvSpPr>
            <a:spLocks noGrp="1"/>
          </p:cNvSpPr>
          <p:nvPr>
            <p:ph idx="1"/>
          </p:nvPr>
        </p:nvSpPr>
        <p:spPr>
          <a:xfrm>
            <a:off x="4479249" y="500743"/>
            <a:ext cx="4587407" cy="6188528"/>
          </a:xfrm>
        </p:spPr>
        <p:txBody>
          <a:bodyPr>
            <a:noAutofit/>
          </a:bodyPr>
          <a:lstStyle/>
          <a:p>
            <a:pPr marL="0" indent="0" algn="ctr">
              <a:buNone/>
            </a:pPr>
            <a:r>
              <a:rPr lang="en-US" sz="3600" b="1" i="0" u="none" strike="noStrike" dirty="0">
                <a:solidFill>
                  <a:schemeClr val="accent5">
                    <a:lumMod val="50000"/>
                  </a:schemeClr>
                </a:solidFill>
                <a:effectLst/>
              </a:rPr>
              <a:t>~ 12 </a:t>
            </a:r>
            <a:r>
              <a:rPr lang="en-US" sz="3600" b="0" i="0" u="none" strike="noStrike" dirty="0">
                <a:effectLst/>
              </a:rPr>
              <a:t>Now I say this, that each of you says, “I am of Paul,” or “I am of Apollos,” or “I am of Cephas,” or “I am of Christ.” </a:t>
            </a:r>
            <a:r>
              <a:rPr lang="en-US" sz="3600" b="0" i="0" u="none" strike="noStrike" dirty="0">
                <a:solidFill>
                  <a:schemeClr val="accent5">
                    <a:lumMod val="50000"/>
                  </a:schemeClr>
                </a:solidFill>
                <a:effectLst/>
              </a:rPr>
              <a:t>13</a:t>
            </a:r>
            <a:r>
              <a:rPr lang="en-US" sz="3600" b="0" i="0" u="none" strike="noStrike" dirty="0">
                <a:effectLst/>
              </a:rPr>
              <a:t> Is Christ divided? Was Paul crucified for you? </a:t>
            </a:r>
            <a:r>
              <a:rPr lang="en-US" sz="3600" b="0" i="0" u="none" strike="noStrike" dirty="0">
                <a:solidFill>
                  <a:schemeClr val="accent5">
                    <a:lumMod val="50000"/>
                  </a:schemeClr>
                </a:solidFill>
                <a:effectLst/>
                <a:highlight>
                  <a:srgbClr val="FFFF00"/>
                </a:highlight>
              </a:rPr>
              <a:t>Or were you baptized in the name of Paul? </a:t>
            </a:r>
          </a:p>
          <a:p>
            <a:pPr marL="0" indent="0" algn="ctr">
              <a:buNone/>
            </a:pPr>
            <a:r>
              <a:rPr lang="en-US" sz="3600" b="1" i="0" u="none" strike="noStrike" dirty="0">
                <a:solidFill>
                  <a:schemeClr val="accent5">
                    <a:lumMod val="50000"/>
                  </a:schemeClr>
                </a:solidFill>
                <a:effectLst/>
              </a:rPr>
              <a:t>(1 Corinthians 1:12-13)</a:t>
            </a:r>
            <a:endParaRPr lang="en-US" sz="3600" b="1" dirty="0">
              <a:solidFill>
                <a:schemeClr val="accent5">
                  <a:lumMod val="50000"/>
                </a:schemeClr>
              </a:solidFill>
            </a:endParaRPr>
          </a:p>
        </p:txBody>
      </p:sp>
    </p:spTree>
    <p:extLst>
      <p:ext uri="{BB962C8B-B14F-4D97-AF65-F5344CB8AC3E}">
        <p14:creationId xmlns:p14="http://schemas.microsoft.com/office/powerpoint/2010/main" val="190679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00" name="Rectangle 1639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386" name="Picture 2" descr="The Theatre of Baptism &amp; the Physics of Faith — The Physics of Spirit —  Chapter Six — Section 8 | by Planet Me Productions — The Resilience |  Physics of Spirit:">
            <a:extLst>
              <a:ext uri="{FF2B5EF4-FFF2-40B4-BE49-F238E27FC236}">
                <a16:creationId xmlns:a16="http://schemas.microsoft.com/office/drawing/2014/main" id="{2932BB72-669B-6EC7-B609-E29EC2203C58}"/>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1740" b="4511"/>
          <a:stretch/>
        </p:blipFill>
        <p:spPr bwMode="auto">
          <a:xfrm>
            <a:off x="20" y="10"/>
            <a:ext cx="914399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429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00" name="Rectangle 1639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The Theatre of Baptism &amp; the Physics of Faith — The Physics of Spirit —  Chapter Six — Section 8 | by Planet Me Productions — The Resilience |  Physics of Spirit:">
            <a:extLst>
              <a:ext uri="{FF2B5EF4-FFF2-40B4-BE49-F238E27FC236}">
                <a16:creationId xmlns:a16="http://schemas.microsoft.com/office/drawing/2014/main" id="{2932BB72-669B-6EC7-B609-E29EC2203C58}"/>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740" b="451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769BC28-1781-A1C2-721A-8A019EF29819}"/>
              </a:ext>
            </a:extLst>
          </p:cNvPr>
          <p:cNvSpPr>
            <a:spLocks noGrp="1"/>
          </p:cNvSpPr>
          <p:nvPr>
            <p:ph idx="1"/>
          </p:nvPr>
        </p:nvSpPr>
        <p:spPr>
          <a:xfrm>
            <a:off x="435429" y="337457"/>
            <a:ext cx="8458200" cy="6183085"/>
          </a:xfrm>
        </p:spPr>
        <p:txBody>
          <a:bodyPr>
            <a:noAutofit/>
          </a:bodyPr>
          <a:lstStyle/>
          <a:p>
            <a:pPr marL="0" indent="0">
              <a:buNone/>
            </a:pPr>
            <a:r>
              <a:rPr lang="en-US" sz="2700" b="0" i="0" u="none" strike="noStrike" dirty="0">
                <a:solidFill>
                  <a:srgbClr val="FFFFFF"/>
                </a:solidFill>
                <a:effectLst/>
              </a:rPr>
              <a:t>     </a:t>
            </a:r>
            <a:r>
              <a:rPr lang="en-US" sz="2700" b="1" i="0" u="none" strike="noStrike" dirty="0">
                <a:solidFill>
                  <a:srgbClr val="FFFFFF"/>
                </a:solidFill>
                <a:effectLst/>
              </a:rPr>
              <a:t>~ 9 </a:t>
            </a:r>
            <a:r>
              <a:rPr lang="en-US" sz="2700" b="0" i="0" u="none" strike="noStrike" dirty="0">
                <a:solidFill>
                  <a:srgbClr val="FFFFFF"/>
                </a:solidFill>
                <a:effectLst/>
              </a:rPr>
              <a:t>Do you not know that the unrighteous will not inherit the kingdom of God? Do not be deceived. Neither fornicators, nor idolaters, nor adulterers, nor homosexuals, nor sodomites, 10 nor thieves, nor covetous, nor drunkards, nor revilers, nor extortioners will inherit the kingdom of God. 11 </a:t>
            </a:r>
            <a:r>
              <a:rPr lang="en-US" sz="2700" b="0" i="0" u="none" strike="noStrike" dirty="0">
                <a:solidFill>
                  <a:schemeClr val="accent5">
                    <a:lumMod val="50000"/>
                  </a:schemeClr>
                </a:solidFill>
                <a:effectLst/>
                <a:highlight>
                  <a:srgbClr val="FFFF00"/>
                </a:highlight>
              </a:rPr>
              <a:t>And such were some of you. But you were washed, but you were sanctified, but you were justified in the name of the Lord Jesus and by the Spirit of our God. </a:t>
            </a:r>
            <a:r>
              <a:rPr lang="en-US" sz="2700" b="1" i="0" u="none" strike="noStrike" dirty="0">
                <a:solidFill>
                  <a:srgbClr val="FFFFFF"/>
                </a:solidFill>
                <a:effectLst/>
              </a:rPr>
              <a:t>(1 Corinthians 6:9-11)</a:t>
            </a:r>
          </a:p>
          <a:p>
            <a:pPr marL="0" indent="0">
              <a:buNone/>
            </a:pPr>
            <a:r>
              <a:rPr lang="en-US" sz="2700" b="0" i="0" u="none" strike="noStrike" dirty="0">
                <a:solidFill>
                  <a:srgbClr val="FFFFFF"/>
                </a:solidFill>
                <a:effectLst/>
              </a:rPr>
              <a:t>     </a:t>
            </a:r>
            <a:r>
              <a:rPr lang="en-US" sz="2700" b="1" i="0" u="none" strike="noStrike" dirty="0">
                <a:solidFill>
                  <a:srgbClr val="FFFFFF"/>
                </a:solidFill>
                <a:effectLst/>
              </a:rPr>
              <a:t>~ 12 </a:t>
            </a:r>
            <a:r>
              <a:rPr lang="en-US" sz="2700" b="0" i="0" u="none" strike="noStrike" dirty="0">
                <a:solidFill>
                  <a:srgbClr val="FFFFFF"/>
                </a:solidFill>
                <a:effectLst/>
              </a:rPr>
              <a:t>For as the body is one and has many members, but all the members of that one body, being many, are one body, so also </a:t>
            </a:r>
            <a:r>
              <a:rPr lang="en-US" sz="2700" b="0" i="1" u="none" strike="noStrike" dirty="0">
                <a:solidFill>
                  <a:srgbClr val="FFFFFF"/>
                </a:solidFill>
                <a:effectLst/>
              </a:rPr>
              <a:t>is</a:t>
            </a:r>
            <a:r>
              <a:rPr lang="en-US" sz="2700" b="0" i="0" u="none" strike="noStrike" dirty="0">
                <a:solidFill>
                  <a:srgbClr val="FFFFFF"/>
                </a:solidFill>
                <a:effectLst/>
              </a:rPr>
              <a:t> Christ. 13 </a:t>
            </a:r>
            <a:r>
              <a:rPr lang="en-US" sz="2700" b="0" i="0" u="none" strike="noStrike" dirty="0">
                <a:solidFill>
                  <a:schemeClr val="accent5">
                    <a:lumMod val="50000"/>
                  </a:schemeClr>
                </a:solidFill>
                <a:effectLst/>
                <a:highlight>
                  <a:srgbClr val="FFFF00"/>
                </a:highlight>
              </a:rPr>
              <a:t>For by one Spirit we were all baptized into one body—whether Jews or Greeks, whether slaves or free—and have all been made to drink into one Spirit. </a:t>
            </a:r>
            <a:r>
              <a:rPr lang="en-US" sz="2700" b="0" i="0" u="none" strike="noStrike" dirty="0">
                <a:solidFill>
                  <a:srgbClr val="FFFFFF"/>
                </a:solidFill>
                <a:effectLst/>
              </a:rPr>
              <a:t>14 For in fact the body is not one member but many. </a:t>
            </a:r>
            <a:r>
              <a:rPr lang="en-US" sz="2700" b="1" i="0" u="none" strike="noStrike" dirty="0">
                <a:solidFill>
                  <a:srgbClr val="FFFFFF"/>
                </a:solidFill>
                <a:effectLst/>
              </a:rPr>
              <a:t>(1 Corinthians 12:12-14)</a:t>
            </a:r>
            <a:endParaRPr lang="en-US" sz="2700" b="1" dirty="0">
              <a:solidFill>
                <a:srgbClr val="FFFFFF"/>
              </a:solidFill>
            </a:endParaRPr>
          </a:p>
        </p:txBody>
      </p:sp>
    </p:spTree>
    <p:extLst>
      <p:ext uri="{BB962C8B-B14F-4D97-AF65-F5344CB8AC3E}">
        <p14:creationId xmlns:p14="http://schemas.microsoft.com/office/powerpoint/2010/main" val="25378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5" name="Rectangle 174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410" name="Picture 2" descr="The Agony and Ecstasy of Baptism | Sojourners">
            <a:extLst>
              <a:ext uri="{FF2B5EF4-FFF2-40B4-BE49-F238E27FC236}">
                <a16:creationId xmlns:a16="http://schemas.microsoft.com/office/drawing/2014/main" id="{9DFE7F0C-65F8-E2A0-534B-EBB8E27BE01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4899" r="-1" b="3435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9619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5" name="Rectangle 174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The Agony and Ecstasy of Baptism | Sojourners">
            <a:extLst>
              <a:ext uri="{FF2B5EF4-FFF2-40B4-BE49-F238E27FC236}">
                <a16:creationId xmlns:a16="http://schemas.microsoft.com/office/drawing/2014/main" id="{9DFE7F0C-65F8-E2A0-534B-EBB8E27BE014}"/>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4899" r="-1" b="3435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4A4892C-A7DF-0823-4E9A-CD8FEE7E10CB}"/>
              </a:ext>
            </a:extLst>
          </p:cNvPr>
          <p:cNvSpPr>
            <a:spLocks noGrp="1"/>
          </p:cNvSpPr>
          <p:nvPr>
            <p:ph idx="1"/>
          </p:nvPr>
        </p:nvSpPr>
        <p:spPr>
          <a:xfrm>
            <a:off x="751114" y="729343"/>
            <a:ext cx="7870372" cy="5388428"/>
          </a:xfrm>
        </p:spPr>
        <p:txBody>
          <a:bodyPr>
            <a:noAutofit/>
          </a:bodyPr>
          <a:lstStyle/>
          <a:p>
            <a:pPr marL="0" indent="0">
              <a:buNone/>
            </a:pPr>
            <a:r>
              <a:rPr lang="en-US" sz="3200" b="1" i="0" u="none" strike="noStrike" dirty="0">
                <a:solidFill>
                  <a:srgbClr val="FFFFFF"/>
                </a:solidFill>
                <a:effectLst/>
              </a:rPr>
              <a:t>     ~ 29 </a:t>
            </a:r>
            <a:r>
              <a:rPr lang="en-US" sz="3200" b="1" i="0" u="none" strike="noStrike" dirty="0">
                <a:solidFill>
                  <a:srgbClr val="FFFF00"/>
                </a:solidFill>
                <a:effectLst/>
              </a:rPr>
              <a:t>Otherwise, what will they do who are baptized for the dead, if the dead do not rise at all? Why then are they baptized for the dead? </a:t>
            </a:r>
            <a:r>
              <a:rPr lang="en-US" sz="3200" b="1" i="0" u="none" strike="noStrike" dirty="0">
                <a:solidFill>
                  <a:srgbClr val="FFFFFF"/>
                </a:solidFill>
                <a:effectLst/>
              </a:rPr>
              <a:t>30 And why do we stand in jeopardy every hour? 31 I affirm, by the boasting in you which I have in Christ Jesus our Lord, I die daily. 32 If, in the manner of men, I have fought with beasts at Ephesus, what advantage </a:t>
            </a:r>
            <a:r>
              <a:rPr lang="en-US" sz="3200" b="1" i="1" u="none" strike="noStrike" dirty="0">
                <a:solidFill>
                  <a:srgbClr val="FFFFFF"/>
                </a:solidFill>
                <a:effectLst/>
              </a:rPr>
              <a:t>is</a:t>
            </a:r>
            <a:r>
              <a:rPr lang="en-US" sz="3200" b="1" i="0" u="none" strike="noStrike" dirty="0">
                <a:solidFill>
                  <a:srgbClr val="FFFFFF"/>
                </a:solidFill>
                <a:effectLst/>
              </a:rPr>
              <a:t>  </a:t>
            </a:r>
            <a:r>
              <a:rPr lang="en-US" sz="3200" b="1" i="1" u="none" strike="noStrike" dirty="0">
                <a:solidFill>
                  <a:srgbClr val="FFFFFF"/>
                </a:solidFill>
                <a:effectLst/>
              </a:rPr>
              <a:t>it</a:t>
            </a:r>
            <a:r>
              <a:rPr lang="en-US" sz="3200" b="1" i="0" u="none" strike="noStrike" dirty="0">
                <a:solidFill>
                  <a:srgbClr val="FFFFFF"/>
                </a:solidFill>
                <a:effectLst/>
              </a:rPr>
              <a:t> to me? If </a:t>
            </a:r>
            <a:r>
              <a:rPr lang="en-US" sz="3200" b="1" i="1" u="none" strike="noStrike" dirty="0">
                <a:solidFill>
                  <a:srgbClr val="FFFFFF"/>
                </a:solidFill>
                <a:effectLst/>
              </a:rPr>
              <a:t>the</a:t>
            </a:r>
            <a:r>
              <a:rPr lang="en-US" sz="3200" b="1" i="0" u="none" strike="noStrike" dirty="0">
                <a:solidFill>
                  <a:srgbClr val="FFFFFF"/>
                </a:solidFill>
                <a:effectLst/>
              </a:rPr>
              <a:t> dead do not rise, “Let us eat and drink, for tomorrow we die!” (1 Corinthians 15:29-32)</a:t>
            </a:r>
          </a:p>
        </p:txBody>
      </p:sp>
    </p:spTree>
    <p:extLst>
      <p:ext uri="{BB962C8B-B14F-4D97-AF65-F5344CB8AC3E}">
        <p14:creationId xmlns:p14="http://schemas.microsoft.com/office/powerpoint/2010/main" val="4092285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aptism – St. John Paul II Parish">
            <a:extLst>
              <a:ext uri="{FF2B5EF4-FFF2-40B4-BE49-F238E27FC236}">
                <a16:creationId xmlns:a16="http://schemas.microsoft.com/office/drawing/2014/main" id="{3A2DBE08-C0D5-E9E6-5303-9785118E5E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177" r="28712" b="-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6A05E15-B07F-B36A-9DD4-FA14E7CCF4EC}"/>
              </a:ext>
            </a:extLst>
          </p:cNvPr>
          <p:cNvSpPr>
            <a:spLocks noGrp="1"/>
          </p:cNvSpPr>
          <p:nvPr>
            <p:ph idx="1"/>
          </p:nvPr>
        </p:nvSpPr>
        <p:spPr>
          <a:xfrm>
            <a:off x="4587425" y="168728"/>
            <a:ext cx="4479231" cy="6520543"/>
          </a:xfrm>
        </p:spPr>
        <p:txBody>
          <a:bodyPr>
            <a:noAutofit/>
          </a:bodyPr>
          <a:lstStyle/>
          <a:p>
            <a:pPr marL="0" indent="0" algn="ctr">
              <a:buNone/>
            </a:pPr>
            <a:r>
              <a:rPr lang="en-US" sz="3000" b="1" i="0" u="none" strike="noStrike" dirty="0">
                <a:solidFill>
                  <a:schemeClr val="accent5">
                    <a:lumMod val="50000"/>
                  </a:schemeClr>
                </a:solidFill>
                <a:effectLst/>
              </a:rPr>
              <a:t>     ~ 26 </a:t>
            </a:r>
            <a:r>
              <a:rPr lang="en-US" sz="3000" b="0" i="0" u="none" strike="noStrike" dirty="0">
                <a:effectLst/>
              </a:rPr>
              <a:t>For you are all sons of God through faith in Christ Jesus. </a:t>
            </a:r>
            <a:r>
              <a:rPr lang="en-US" sz="3000" b="0" i="0" u="none" strike="noStrike" dirty="0">
                <a:solidFill>
                  <a:schemeClr val="accent5">
                    <a:lumMod val="50000"/>
                  </a:schemeClr>
                </a:solidFill>
                <a:effectLst/>
              </a:rPr>
              <a:t>27</a:t>
            </a:r>
            <a:r>
              <a:rPr lang="en-US" sz="3000" b="0" i="0" u="none" strike="noStrike" dirty="0">
                <a:effectLst/>
              </a:rPr>
              <a:t> </a:t>
            </a:r>
            <a:r>
              <a:rPr lang="en-US" sz="3000" b="0" i="0" u="none" strike="noStrike" dirty="0">
                <a:solidFill>
                  <a:schemeClr val="accent5">
                    <a:lumMod val="50000"/>
                  </a:schemeClr>
                </a:solidFill>
                <a:effectLst/>
                <a:highlight>
                  <a:srgbClr val="FFFF00"/>
                </a:highlight>
              </a:rPr>
              <a:t>For as many of you as were baptized into Christ have put on Christ. </a:t>
            </a:r>
            <a:r>
              <a:rPr lang="en-US" sz="3000" b="0" i="0" u="none" strike="noStrike" dirty="0">
                <a:solidFill>
                  <a:schemeClr val="accent5">
                    <a:lumMod val="50000"/>
                  </a:schemeClr>
                </a:solidFill>
                <a:effectLst/>
              </a:rPr>
              <a:t>28</a:t>
            </a:r>
            <a:r>
              <a:rPr lang="en-US" sz="3000" b="0" i="0" u="none" strike="noStrike" dirty="0">
                <a:effectLst/>
              </a:rPr>
              <a:t> There is neither Jew nor Greek, there is neither slave nor free, there is neither male nor female; for you are all one in Christ Jesus. </a:t>
            </a:r>
            <a:r>
              <a:rPr lang="en-US" sz="3000" b="0" i="0" u="none" strike="noStrike" dirty="0">
                <a:solidFill>
                  <a:schemeClr val="accent5">
                    <a:lumMod val="50000"/>
                  </a:schemeClr>
                </a:solidFill>
                <a:effectLst/>
              </a:rPr>
              <a:t>29</a:t>
            </a:r>
            <a:r>
              <a:rPr lang="en-US" sz="3000" b="0" i="0" u="none" strike="noStrike" dirty="0">
                <a:effectLst/>
              </a:rPr>
              <a:t> And if you </a:t>
            </a:r>
            <a:r>
              <a:rPr lang="en-US" sz="3000" b="0" i="1" u="none" strike="noStrike" dirty="0">
                <a:effectLst/>
              </a:rPr>
              <a:t>are </a:t>
            </a:r>
            <a:r>
              <a:rPr lang="en-US" sz="3000" b="0" i="0" u="none" strike="noStrike" dirty="0">
                <a:effectLst/>
              </a:rPr>
              <a:t>Christ’s, then you are Abraham’s seed, and heirs according to the promise. </a:t>
            </a:r>
            <a:r>
              <a:rPr lang="en-US" sz="3000" b="1" i="0" u="none" strike="noStrike" dirty="0">
                <a:solidFill>
                  <a:schemeClr val="accent5">
                    <a:lumMod val="50000"/>
                  </a:schemeClr>
                </a:solidFill>
                <a:effectLst/>
              </a:rPr>
              <a:t>(Galatians 3:26-29</a:t>
            </a:r>
            <a:r>
              <a:rPr lang="en-US" sz="3000" b="1" dirty="0">
                <a:solidFill>
                  <a:schemeClr val="accent5">
                    <a:lumMod val="50000"/>
                  </a:schemeClr>
                </a:solidFill>
              </a:rPr>
              <a:t>)</a:t>
            </a:r>
            <a:endParaRPr lang="en-US" sz="3000" b="1" i="0" u="none" strike="noStrike" dirty="0">
              <a:solidFill>
                <a:schemeClr val="accent5">
                  <a:lumMod val="50000"/>
                </a:schemeClr>
              </a:solidFill>
              <a:effectLst/>
            </a:endParaRPr>
          </a:p>
        </p:txBody>
      </p:sp>
    </p:spTree>
    <p:extLst>
      <p:ext uri="{BB962C8B-B14F-4D97-AF65-F5344CB8AC3E}">
        <p14:creationId xmlns:p14="http://schemas.microsoft.com/office/powerpoint/2010/main" val="1241390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70DFA0FD-AB28-4B25-B870-4D2BBC35B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458" name="Picture 2" descr="Water in worship: The ecology of baptism | The Christian Century">
            <a:extLst>
              <a:ext uri="{FF2B5EF4-FFF2-40B4-BE49-F238E27FC236}">
                <a16:creationId xmlns:a16="http://schemas.microsoft.com/office/drawing/2014/main" id="{5AE85329-7C03-BAC0-627E-74B30F0967EA}"/>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3097" r="16976"/>
          <a:stretch/>
        </p:blipFill>
        <p:spPr bwMode="auto">
          <a:xfrm>
            <a:off x="4375482" y="10"/>
            <a:ext cx="4795614"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9465" name="Group 19464">
            <a:extLst>
              <a:ext uri="{FF2B5EF4-FFF2-40B4-BE49-F238E27FC236}">
                <a16:creationId xmlns:a16="http://schemas.microsoft.com/office/drawing/2014/main" id="{0D628DFB-9CD1-4E2B-8B44-9FDF7E80F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84674" y="0"/>
            <a:ext cx="4986424" cy="6858000"/>
            <a:chOff x="5705128" y="0"/>
            <a:chExt cx="6648564" cy="6858000"/>
          </a:xfrm>
        </p:grpSpPr>
        <p:sp>
          <p:nvSpPr>
            <p:cNvPr id="19466" name="Freeform: Shape 19465">
              <a:extLst>
                <a:ext uri="{FF2B5EF4-FFF2-40B4-BE49-F238E27FC236}">
                  <a16:creationId xmlns:a16="http://schemas.microsoft.com/office/drawing/2014/main" id="{4CB07514-66C4-498E-85FA-6CCDFB253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8018" y="0"/>
              <a:ext cx="6485674" cy="6858000"/>
            </a:xfrm>
            <a:custGeom>
              <a:avLst/>
              <a:gdLst>
                <a:gd name="connsiteX0" fmla="*/ 1720317 w 6237794"/>
                <a:gd name="connsiteY0" fmla="*/ 0 h 6858000"/>
                <a:gd name="connsiteX1" fmla="*/ 2433560 w 6237794"/>
                <a:gd name="connsiteY1" fmla="*/ 0 h 6858000"/>
                <a:gd name="connsiteX2" fmla="*/ 2351473 w 6237794"/>
                <a:gd name="connsiteY2" fmla="*/ 41605 h 6858000"/>
                <a:gd name="connsiteX3" fmla="*/ 1473152 w 6237794"/>
                <a:gd name="connsiteY3" fmla="*/ 667521 h 6858000"/>
                <a:gd name="connsiteX4" fmla="*/ 982876 w 6237794"/>
                <a:gd name="connsiteY4" fmla="*/ 1193803 h 6858000"/>
                <a:gd name="connsiteX5" fmla="*/ 595242 w 6237794"/>
                <a:gd name="connsiteY5" fmla="*/ 1798192 h 6858000"/>
                <a:gd name="connsiteX6" fmla="*/ 332174 w 6237794"/>
                <a:gd name="connsiteY6" fmla="*/ 2466315 h 6858000"/>
                <a:gd name="connsiteX7" fmla="*/ 236500 w 6237794"/>
                <a:gd name="connsiteY7" fmla="*/ 3178573 h 6858000"/>
                <a:gd name="connsiteX8" fmla="*/ 276860 w 6237794"/>
                <a:gd name="connsiteY8" fmla="*/ 3527298 h 6858000"/>
                <a:gd name="connsiteX9" fmla="*/ 396054 w 6237794"/>
                <a:gd name="connsiteY9" fmla="*/ 3853520 h 6858000"/>
                <a:gd name="connsiteX10" fmla="*/ 479243 w 6237794"/>
                <a:gd name="connsiteY10" fmla="*/ 4007121 h 6858000"/>
                <a:gd name="connsiteX11" fmla="*/ 574772 w 6237794"/>
                <a:gd name="connsiteY11" fmla="*/ 4155787 h 6858000"/>
                <a:gd name="connsiteX12" fmla="*/ 795447 w 6237794"/>
                <a:gd name="connsiteY12" fmla="*/ 4443100 h 6858000"/>
                <a:gd name="connsiteX13" fmla="*/ 1034270 w 6237794"/>
                <a:gd name="connsiteY13" fmla="*/ 4732591 h 6858000"/>
                <a:gd name="connsiteX14" fmla="*/ 1153028 w 6237794"/>
                <a:gd name="connsiteY14" fmla="*/ 4883725 h 6858000"/>
                <a:gd name="connsiteX15" fmla="*/ 1210084 w 6237794"/>
                <a:gd name="connsiteY15" fmla="*/ 4957912 h 6858000"/>
                <a:gd name="connsiteX16" fmla="*/ 1265979 w 6237794"/>
                <a:gd name="connsiteY16" fmla="*/ 5028906 h 6858000"/>
                <a:gd name="connsiteX17" fmla="*/ 1746238 w 6237794"/>
                <a:gd name="connsiteY17" fmla="*/ 5553590 h 6858000"/>
                <a:gd name="connsiteX18" fmla="*/ 2001611 w 6237794"/>
                <a:gd name="connsiteY18" fmla="*/ 5789654 h 6858000"/>
                <a:gd name="connsiteX19" fmla="*/ 2269035 w 6237794"/>
                <a:gd name="connsiteY19" fmla="*/ 6007280 h 6858000"/>
                <a:gd name="connsiteX20" fmla="*/ 2866455 w 6237794"/>
                <a:gd name="connsiteY20" fmla="*/ 6351505 h 6858000"/>
                <a:gd name="connsiteX21" fmla="*/ 3200661 w 6237794"/>
                <a:gd name="connsiteY21" fmla="*/ 6448777 h 6858000"/>
                <a:gd name="connsiteX22" fmla="*/ 3286318 w 6237794"/>
                <a:gd name="connsiteY22" fmla="*/ 6465908 h 6858000"/>
                <a:gd name="connsiteX23" fmla="*/ 3372701 w 6237794"/>
                <a:gd name="connsiteY23" fmla="*/ 6480281 h 6858000"/>
                <a:gd name="connsiteX24" fmla="*/ 3547063 w 6237794"/>
                <a:gd name="connsiteY24" fmla="*/ 6500896 h 6858000"/>
                <a:gd name="connsiteX25" fmla="*/ 3634753 w 6237794"/>
                <a:gd name="connsiteY25" fmla="*/ 6507575 h 6858000"/>
                <a:gd name="connsiteX26" fmla="*/ 3722733 w 6237794"/>
                <a:gd name="connsiteY26" fmla="*/ 6512221 h 6858000"/>
                <a:gd name="connsiteX27" fmla="*/ 3811003 w 6237794"/>
                <a:gd name="connsiteY27" fmla="*/ 6514253 h 6858000"/>
                <a:gd name="connsiteX28" fmla="*/ 3899418 w 6237794"/>
                <a:gd name="connsiteY28" fmla="*/ 6513817 h 6858000"/>
                <a:gd name="connsiteX29" fmla="*/ 3943698 w 6237794"/>
                <a:gd name="connsiteY29" fmla="*/ 6513381 h 6858000"/>
                <a:gd name="connsiteX30" fmla="*/ 3986381 w 6237794"/>
                <a:gd name="connsiteY30" fmla="*/ 6511495 h 6858000"/>
                <a:gd name="connsiteX31" fmla="*/ 4028919 w 6237794"/>
                <a:gd name="connsiteY31" fmla="*/ 6509317 h 6858000"/>
                <a:gd name="connsiteX32" fmla="*/ 4071312 w 6237794"/>
                <a:gd name="connsiteY32" fmla="*/ 6505833 h 6858000"/>
                <a:gd name="connsiteX33" fmla="*/ 4239432 w 6237794"/>
                <a:gd name="connsiteY33" fmla="*/ 6485072 h 6858000"/>
                <a:gd name="connsiteX34" fmla="*/ 4879826 w 6237794"/>
                <a:gd name="connsiteY34" fmla="*/ 6274849 h 6858000"/>
                <a:gd name="connsiteX35" fmla="*/ 5471439 w 6237794"/>
                <a:gd name="connsiteY35" fmla="*/ 5906235 h 6858000"/>
                <a:gd name="connsiteX36" fmla="*/ 5614877 w 6237794"/>
                <a:gd name="connsiteY36" fmla="*/ 5797930 h 6858000"/>
                <a:gd name="connsiteX37" fmla="*/ 5758316 w 6237794"/>
                <a:gd name="connsiteY37" fmla="*/ 5685995 h 6858000"/>
                <a:gd name="connsiteX38" fmla="*/ 6048824 w 6237794"/>
                <a:gd name="connsiteY38" fmla="*/ 5453705 h 6858000"/>
                <a:gd name="connsiteX39" fmla="*/ 6237794 w 6237794"/>
                <a:gd name="connsiteY39" fmla="*/ 5308644 h 6858000"/>
                <a:gd name="connsiteX40" fmla="*/ 6237794 w 6237794"/>
                <a:gd name="connsiteY40" fmla="*/ 6081399 h 6858000"/>
                <a:gd name="connsiteX41" fmla="*/ 6123011 w 6237794"/>
                <a:gd name="connsiteY41" fmla="*/ 6166399 h 6858000"/>
                <a:gd name="connsiteX42" fmla="*/ 5965925 w 6237794"/>
                <a:gd name="connsiteY42" fmla="*/ 6278479 h 6858000"/>
                <a:gd name="connsiteX43" fmla="*/ 5803903 w 6237794"/>
                <a:gd name="connsiteY43" fmla="*/ 6387364 h 6858000"/>
                <a:gd name="connsiteX44" fmla="*/ 5463744 w 6237794"/>
                <a:gd name="connsiteY44" fmla="*/ 6591780 h 6858000"/>
                <a:gd name="connsiteX45" fmla="*/ 5097888 w 6237794"/>
                <a:gd name="connsiteY45" fmla="*/ 6765562 h 6858000"/>
                <a:gd name="connsiteX46" fmla="*/ 4905602 w 6237794"/>
                <a:gd name="connsiteY46" fmla="*/ 6836446 h 6858000"/>
                <a:gd name="connsiteX47" fmla="*/ 4831447 w 6237794"/>
                <a:gd name="connsiteY47" fmla="*/ 6858000 h 6858000"/>
                <a:gd name="connsiteX48" fmla="*/ 3036485 w 6237794"/>
                <a:gd name="connsiteY48" fmla="*/ 6858000 h 6858000"/>
                <a:gd name="connsiteX49" fmla="*/ 2911533 w 6237794"/>
                <a:gd name="connsiteY49" fmla="*/ 6825558 h 6858000"/>
                <a:gd name="connsiteX50" fmla="*/ 2719386 w 6237794"/>
                <a:gd name="connsiteY50" fmla="*/ 6767158 h 6858000"/>
                <a:gd name="connsiteX51" fmla="*/ 1980415 w 6237794"/>
                <a:gd name="connsiteY51" fmla="*/ 6440210 h 6858000"/>
                <a:gd name="connsiteX52" fmla="*/ 1357588 w 6237794"/>
                <a:gd name="connsiteY52" fmla="*/ 5931206 h 6858000"/>
                <a:gd name="connsiteX53" fmla="*/ 1105118 w 6237794"/>
                <a:gd name="connsiteY53" fmla="*/ 5624874 h 6858000"/>
                <a:gd name="connsiteX54" fmla="*/ 884588 w 6237794"/>
                <a:gd name="connsiteY54" fmla="*/ 5300539 h 6858000"/>
                <a:gd name="connsiteX55" fmla="*/ 833049 w 6237794"/>
                <a:gd name="connsiteY55" fmla="*/ 5217931 h 6858000"/>
                <a:gd name="connsiteX56" fmla="*/ 783833 w 6237794"/>
                <a:gd name="connsiteY56" fmla="*/ 5137791 h 6858000"/>
                <a:gd name="connsiteX57" fmla="*/ 686706 w 6237794"/>
                <a:gd name="connsiteY57" fmla="*/ 4982447 h 6858000"/>
                <a:gd name="connsiteX58" fmla="*/ 485485 w 6237794"/>
                <a:gd name="connsiteY58" fmla="*/ 4665082 h 6858000"/>
                <a:gd name="connsiteX59" fmla="*/ 289055 w 6237794"/>
                <a:gd name="connsiteY59" fmla="*/ 4329568 h 6858000"/>
                <a:gd name="connsiteX60" fmla="*/ 200495 w 6237794"/>
                <a:gd name="connsiteY60" fmla="*/ 4151721 h 6858000"/>
                <a:gd name="connsiteX61" fmla="*/ 125291 w 6237794"/>
                <a:gd name="connsiteY61" fmla="*/ 3965600 h 6858000"/>
                <a:gd name="connsiteX62" fmla="*/ 67654 w 6237794"/>
                <a:gd name="connsiteY62" fmla="*/ 3772509 h 6858000"/>
                <a:gd name="connsiteX63" fmla="*/ 46168 w 6237794"/>
                <a:gd name="connsiteY63" fmla="*/ 3674076 h 6858000"/>
                <a:gd name="connsiteX64" fmla="*/ 36731 w 6237794"/>
                <a:gd name="connsiteY64" fmla="*/ 3624714 h 6858000"/>
                <a:gd name="connsiteX65" fmla="*/ 28891 w 6237794"/>
                <a:gd name="connsiteY65" fmla="*/ 3575208 h 6858000"/>
                <a:gd name="connsiteX66" fmla="*/ 0 w 6237794"/>
                <a:gd name="connsiteY66" fmla="*/ 3178573 h 6858000"/>
                <a:gd name="connsiteX67" fmla="*/ 80575 w 6237794"/>
                <a:gd name="connsiteY67" fmla="*/ 2405774 h 6858000"/>
                <a:gd name="connsiteX68" fmla="*/ 322737 w 6237794"/>
                <a:gd name="connsiteY68" fmla="*/ 1665351 h 6858000"/>
                <a:gd name="connsiteX69" fmla="*/ 1230700 w 6237794"/>
                <a:gd name="connsiteY69" fmla="*/ 407938 h 6858000"/>
                <a:gd name="connsiteX70" fmla="*/ 1521825 w 6237794"/>
                <a:gd name="connsiteY70" fmla="*/ 1494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237794" h="6858000">
                  <a:moveTo>
                    <a:pt x="1720317" y="0"/>
                  </a:moveTo>
                  <a:lnTo>
                    <a:pt x="2433560" y="0"/>
                  </a:lnTo>
                  <a:lnTo>
                    <a:pt x="2351473" y="41605"/>
                  </a:lnTo>
                  <a:cubicBezTo>
                    <a:pt x="2036528" y="216271"/>
                    <a:pt x="1740794" y="426339"/>
                    <a:pt x="1473152" y="667521"/>
                  </a:cubicBezTo>
                  <a:cubicBezTo>
                    <a:pt x="1295305" y="828818"/>
                    <a:pt x="1130525" y="1004777"/>
                    <a:pt x="982876" y="1193803"/>
                  </a:cubicBezTo>
                  <a:cubicBezTo>
                    <a:pt x="834936" y="1382538"/>
                    <a:pt x="704418" y="1584921"/>
                    <a:pt x="595242" y="1798192"/>
                  </a:cubicBezTo>
                  <a:cubicBezTo>
                    <a:pt x="486066" y="2011317"/>
                    <a:pt x="395183" y="2234461"/>
                    <a:pt x="332174" y="2466315"/>
                  </a:cubicBezTo>
                  <a:cubicBezTo>
                    <a:pt x="269166" y="2697588"/>
                    <a:pt x="236355" y="2938008"/>
                    <a:pt x="236500" y="3178573"/>
                  </a:cubicBezTo>
                  <a:cubicBezTo>
                    <a:pt x="237807" y="3296751"/>
                    <a:pt x="249421" y="3414057"/>
                    <a:pt x="276860" y="3527298"/>
                  </a:cubicBezTo>
                  <a:cubicBezTo>
                    <a:pt x="303864" y="3640684"/>
                    <a:pt x="345821" y="3749135"/>
                    <a:pt x="396054" y="3853520"/>
                  </a:cubicBezTo>
                  <a:cubicBezTo>
                    <a:pt x="421461" y="3905640"/>
                    <a:pt x="449626" y="3956743"/>
                    <a:pt x="479243" y="4007121"/>
                  </a:cubicBezTo>
                  <a:cubicBezTo>
                    <a:pt x="509295" y="4057354"/>
                    <a:pt x="541380" y="4106861"/>
                    <a:pt x="574772" y="4155787"/>
                  </a:cubicBezTo>
                  <a:cubicBezTo>
                    <a:pt x="642426" y="4253348"/>
                    <a:pt x="717630" y="4348007"/>
                    <a:pt x="795447" y="4443100"/>
                  </a:cubicBezTo>
                  <a:cubicBezTo>
                    <a:pt x="873264" y="4538339"/>
                    <a:pt x="954565" y="4633577"/>
                    <a:pt x="1034270" y="4732591"/>
                  </a:cubicBezTo>
                  <a:cubicBezTo>
                    <a:pt x="1074195" y="4781952"/>
                    <a:pt x="1113684" y="4832476"/>
                    <a:pt x="1153028" y="4883725"/>
                  </a:cubicBezTo>
                  <a:lnTo>
                    <a:pt x="1210084" y="4957912"/>
                  </a:lnTo>
                  <a:cubicBezTo>
                    <a:pt x="1228813" y="4981576"/>
                    <a:pt x="1246670" y="5005822"/>
                    <a:pt x="1265979" y="5028906"/>
                  </a:cubicBezTo>
                  <a:cubicBezTo>
                    <a:pt x="1416677" y="5216770"/>
                    <a:pt x="1580151" y="5389681"/>
                    <a:pt x="1746238" y="5553590"/>
                  </a:cubicBezTo>
                  <a:cubicBezTo>
                    <a:pt x="1829717" y="5635182"/>
                    <a:pt x="1914648" y="5714015"/>
                    <a:pt x="2001611" y="5789654"/>
                  </a:cubicBezTo>
                  <a:cubicBezTo>
                    <a:pt x="2088575" y="5865293"/>
                    <a:pt x="2177135" y="5938465"/>
                    <a:pt x="2269035" y="6007280"/>
                  </a:cubicBezTo>
                  <a:cubicBezTo>
                    <a:pt x="2452108" y="6145202"/>
                    <a:pt x="2649554" y="6268461"/>
                    <a:pt x="2866455" y="6351505"/>
                  </a:cubicBezTo>
                  <a:cubicBezTo>
                    <a:pt x="2974615" y="6393027"/>
                    <a:pt x="3086694" y="6424821"/>
                    <a:pt x="3200661" y="6448777"/>
                  </a:cubicBezTo>
                  <a:cubicBezTo>
                    <a:pt x="3229262" y="6454438"/>
                    <a:pt x="3257572" y="6460971"/>
                    <a:pt x="3286318" y="6465908"/>
                  </a:cubicBezTo>
                  <a:lnTo>
                    <a:pt x="3372701" y="6480281"/>
                  </a:lnTo>
                  <a:cubicBezTo>
                    <a:pt x="3430628" y="6487975"/>
                    <a:pt x="3488556" y="6496106"/>
                    <a:pt x="3547063" y="6500896"/>
                  </a:cubicBezTo>
                  <a:cubicBezTo>
                    <a:pt x="3576245" y="6503654"/>
                    <a:pt x="3605426" y="6506268"/>
                    <a:pt x="3634753" y="6507575"/>
                  </a:cubicBezTo>
                  <a:cubicBezTo>
                    <a:pt x="3664079" y="6509026"/>
                    <a:pt x="3693261" y="6511350"/>
                    <a:pt x="3722733" y="6512221"/>
                  </a:cubicBezTo>
                  <a:lnTo>
                    <a:pt x="3811003" y="6514253"/>
                  </a:lnTo>
                  <a:cubicBezTo>
                    <a:pt x="3840329" y="6514979"/>
                    <a:pt x="3869946" y="6513963"/>
                    <a:pt x="3899418" y="6513817"/>
                  </a:cubicBezTo>
                  <a:lnTo>
                    <a:pt x="3943698" y="6513381"/>
                  </a:lnTo>
                  <a:cubicBezTo>
                    <a:pt x="3958071" y="6512946"/>
                    <a:pt x="3972154" y="6512075"/>
                    <a:pt x="3986381" y="6511495"/>
                  </a:cubicBezTo>
                  <a:cubicBezTo>
                    <a:pt x="4000609" y="6510768"/>
                    <a:pt x="4014837" y="6510333"/>
                    <a:pt x="4028919" y="6509317"/>
                  </a:cubicBezTo>
                  <a:lnTo>
                    <a:pt x="4071312" y="6505833"/>
                  </a:lnTo>
                  <a:cubicBezTo>
                    <a:pt x="4127788" y="6501332"/>
                    <a:pt x="4183828" y="6493782"/>
                    <a:pt x="4239432" y="6485072"/>
                  </a:cubicBezTo>
                  <a:cubicBezTo>
                    <a:pt x="4461994" y="6448195"/>
                    <a:pt x="4675992" y="6376041"/>
                    <a:pt x="4879826" y="6274849"/>
                  </a:cubicBezTo>
                  <a:cubicBezTo>
                    <a:pt x="5084386" y="6174820"/>
                    <a:pt x="5279074" y="6046770"/>
                    <a:pt x="5471439" y="5906235"/>
                  </a:cubicBezTo>
                  <a:cubicBezTo>
                    <a:pt x="5519494" y="5871246"/>
                    <a:pt x="5567258" y="5834806"/>
                    <a:pt x="5614877" y="5797930"/>
                  </a:cubicBezTo>
                  <a:cubicBezTo>
                    <a:pt x="5662787" y="5761199"/>
                    <a:pt x="5710551" y="5723887"/>
                    <a:pt x="5758316" y="5685995"/>
                  </a:cubicBezTo>
                  <a:lnTo>
                    <a:pt x="6048824" y="5453705"/>
                  </a:lnTo>
                  <a:lnTo>
                    <a:pt x="6237794" y="5308644"/>
                  </a:lnTo>
                  <a:lnTo>
                    <a:pt x="6237794" y="6081399"/>
                  </a:lnTo>
                  <a:lnTo>
                    <a:pt x="6123011" y="6166399"/>
                  </a:lnTo>
                  <a:cubicBezTo>
                    <a:pt x="6071326" y="6204001"/>
                    <a:pt x="6019061" y="6241458"/>
                    <a:pt x="5965925" y="6278479"/>
                  </a:cubicBezTo>
                  <a:cubicBezTo>
                    <a:pt x="5912644" y="6315210"/>
                    <a:pt x="5858927" y="6351650"/>
                    <a:pt x="5803903" y="6387364"/>
                  </a:cubicBezTo>
                  <a:cubicBezTo>
                    <a:pt x="5694437" y="6458938"/>
                    <a:pt x="5581486" y="6528335"/>
                    <a:pt x="5463744" y="6591780"/>
                  </a:cubicBezTo>
                  <a:cubicBezTo>
                    <a:pt x="5346147" y="6655514"/>
                    <a:pt x="5224486" y="6714748"/>
                    <a:pt x="5097888" y="6765562"/>
                  </a:cubicBezTo>
                  <a:cubicBezTo>
                    <a:pt x="5034879" y="6791332"/>
                    <a:pt x="4970700" y="6815005"/>
                    <a:pt x="4905602" y="6836446"/>
                  </a:cubicBezTo>
                  <a:lnTo>
                    <a:pt x="4831447" y="6858000"/>
                  </a:lnTo>
                  <a:lnTo>
                    <a:pt x="3036485" y="6858000"/>
                  </a:lnTo>
                  <a:lnTo>
                    <a:pt x="2911533" y="6825558"/>
                  </a:lnTo>
                  <a:cubicBezTo>
                    <a:pt x="2847182" y="6807410"/>
                    <a:pt x="2783121" y="6787919"/>
                    <a:pt x="2719386" y="6767158"/>
                  </a:cubicBezTo>
                  <a:cubicBezTo>
                    <a:pt x="2464884" y="6683389"/>
                    <a:pt x="2213285" y="6579149"/>
                    <a:pt x="1980415" y="6440210"/>
                  </a:cubicBezTo>
                  <a:cubicBezTo>
                    <a:pt x="1747399" y="6301563"/>
                    <a:pt x="1539355" y="6125749"/>
                    <a:pt x="1357588" y="5931206"/>
                  </a:cubicBezTo>
                  <a:cubicBezTo>
                    <a:pt x="1266269" y="5834080"/>
                    <a:pt x="1183226" y="5730711"/>
                    <a:pt x="1105118" y="5624874"/>
                  </a:cubicBezTo>
                  <a:cubicBezTo>
                    <a:pt x="1027446" y="5518601"/>
                    <a:pt x="953549" y="5410732"/>
                    <a:pt x="884588" y="5300539"/>
                  </a:cubicBezTo>
                  <a:cubicBezTo>
                    <a:pt x="866876" y="5273245"/>
                    <a:pt x="850180" y="5245516"/>
                    <a:pt x="833049" y="5217931"/>
                  </a:cubicBezTo>
                  <a:lnTo>
                    <a:pt x="783833" y="5137791"/>
                  </a:lnTo>
                  <a:cubicBezTo>
                    <a:pt x="752328" y="5085962"/>
                    <a:pt x="719662" y="5034567"/>
                    <a:pt x="686706" y="4982447"/>
                  </a:cubicBezTo>
                  <a:lnTo>
                    <a:pt x="485485" y="4665082"/>
                  </a:lnTo>
                  <a:cubicBezTo>
                    <a:pt x="417976" y="4556922"/>
                    <a:pt x="351338" y="4445568"/>
                    <a:pt x="289055" y="4329568"/>
                  </a:cubicBezTo>
                  <a:cubicBezTo>
                    <a:pt x="257987" y="4271496"/>
                    <a:pt x="227934" y="4212408"/>
                    <a:pt x="200495" y="4151721"/>
                  </a:cubicBezTo>
                  <a:cubicBezTo>
                    <a:pt x="173201" y="4090891"/>
                    <a:pt x="147794" y="4028898"/>
                    <a:pt x="125291" y="3965600"/>
                  </a:cubicBezTo>
                  <a:cubicBezTo>
                    <a:pt x="103224" y="3902155"/>
                    <a:pt x="83624" y="3837840"/>
                    <a:pt x="67654" y="3772509"/>
                  </a:cubicBezTo>
                  <a:cubicBezTo>
                    <a:pt x="60105" y="3739843"/>
                    <a:pt x="52410" y="3707032"/>
                    <a:pt x="46168" y="3674076"/>
                  </a:cubicBezTo>
                  <a:lnTo>
                    <a:pt x="36731" y="3624714"/>
                  </a:lnTo>
                  <a:lnTo>
                    <a:pt x="28891" y="3575208"/>
                  </a:lnTo>
                  <a:cubicBezTo>
                    <a:pt x="8566" y="3442948"/>
                    <a:pt x="0" y="3310252"/>
                    <a:pt x="0" y="3178573"/>
                  </a:cubicBezTo>
                  <a:cubicBezTo>
                    <a:pt x="726" y="2919425"/>
                    <a:pt x="27730" y="2660277"/>
                    <a:pt x="80575" y="2405774"/>
                  </a:cubicBezTo>
                  <a:cubicBezTo>
                    <a:pt x="133276" y="2151417"/>
                    <a:pt x="213997" y="1901996"/>
                    <a:pt x="322737" y="1665351"/>
                  </a:cubicBezTo>
                  <a:cubicBezTo>
                    <a:pt x="541235" y="1192061"/>
                    <a:pt x="857875" y="768568"/>
                    <a:pt x="1230700" y="407938"/>
                  </a:cubicBezTo>
                  <a:cubicBezTo>
                    <a:pt x="1324124" y="317781"/>
                    <a:pt x="1421323" y="231579"/>
                    <a:pt x="1521825" y="14944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67" name="Freeform: Shape 19466">
              <a:extLst>
                <a:ext uri="{FF2B5EF4-FFF2-40B4-BE49-F238E27FC236}">
                  <a16:creationId xmlns:a16="http://schemas.microsoft.com/office/drawing/2014/main" id="{13BFB38F-216C-4A75-8C1C-DAF998A5C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634917 w 6230407"/>
                <a:gd name="connsiteY0" fmla="*/ 0 h 6858000"/>
                <a:gd name="connsiteX1" fmla="*/ 6230407 w 6230407"/>
                <a:gd name="connsiteY1" fmla="*/ 0 h 6858000"/>
                <a:gd name="connsiteX2" fmla="*/ 6230407 w 6230407"/>
                <a:gd name="connsiteY2" fmla="*/ 322046 h 6858000"/>
                <a:gd name="connsiteX3" fmla="*/ 6061915 w 6230407"/>
                <a:gd name="connsiteY3" fmla="*/ 206288 h 6858000"/>
                <a:gd name="connsiteX4" fmla="*/ 5814792 w 6230407"/>
                <a:gd name="connsiteY4" fmla="*/ 74312 h 6858000"/>
                <a:gd name="connsiteX5" fmla="*/ 5676576 w 6230407"/>
                <a:gd name="connsiteY5" fmla="*/ 15049 h 6858000"/>
                <a:gd name="connsiteX6" fmla="*/ 1821847 w 6230407"/>
                <a:gd name="connsiteY6" fmla="*/ 0 h 6858000"/>
                <a:gd name="connsiteX7" fmla="*/ 3449591 w 6230407"/>
                <a:gd name="connsiteY7" fmla="*/ 0 h 6858000"/>
                <a:gd name="connsiteX8" fmla="*/ 3354111 w 6230407"/>
                <a:gd name="connsiteY8" fmla="*/ 29819 h 6858000"/>
                <a:gd name="connsiteX9" fmla="*/ 3177287 w 6230407"/>
                <a:gd name="connsiteY9" fmla="*/ 93621 h 6858000"/>
                <a:gd name="connsiteX10" fmla="*/ 1915374 w 6230407"/>
                <a:gd name="connsiteY10" fmla="*/ 844207 h 6858000"/>
                <a:gd name="connsiteX11" fmla="*/ 1042545 w 6230407"/>
                <a:gd name="connsiteY11" fmla="*/ 1926532 h 6858000"/>
                <a:gd name="connsiteX12" fmla="*/ 726050 w 6230407"/>
                <a:gd name="connsiteY12" fmla="*/ 3186123 h 6858000"/>
                <a:gd name="connsiteX13" fmla="*/ 1249864 w 6230407"/>
                <a:gd name="connsiteY13" fmla="*/ 4355701 h 6858000"/>
                <a:gd name="connsiteX14" fmla="*/ 1513803 w 6230407"/>
                <a:gd name="connsiteY14" fmla="*/ 4726929 h 6858000"/>
                <a:gd name="connsiteX15" fmla="*/ 3990446 w 6230407"/>
                <a:gd name="connsiteY15" fmla="*/ 6178014 h 6858000"/>
                <a:gd name="connsiteX16" fmla="*/ 5870541 w 6230407"/>
                <a:gd name="connsiteY16" fmla="*/ 5285296 h 6858000"/>
                <a:gd name="connsiteX17" fmla="*/ 6099347 w 6230407"/>
                <a:gd name="connsiteY17" fmla="*/ 5108030 h 6858000"/>
                <a:gd name="connsiteX18" fmla="*/ 6230407 w 6230407"/>
                <a:gd name="connsiteY18" fmla="*/ 5006078 h 6858000"/>
                <a:gd name="connsiteX19" fmla="*/ 6230407 w 6230407"/>
                <a:gd name="connsiteY19" fmla="*/ 5924458 h 6858000"/>
                <a:gd name="connsiteX20" fmla="*/ 6056186 w 6230407"/>
                <a:gd name="connsiteY20" fmla="*/ 6058925 h 6858000"/>
                <a:gd name="connsiteX21" fmla="*/ 4500343 w 6230407"/>
                <a:gd name="connsiteY21" fmla="*/ 6854086 h 6858000"/>
                <a:gd name="connsiteX22" fmla="*/ 4476760 w 6230407"/>
                <a:gd name="connsiteY22" fmla="*/ 6858000 h 6858000"/>
                <a:gd name="connsiteX23" fmla="*/ 3391617 w 6230407"/>
                <a:gd name="connsiteY23" fmla="*/ 6858000 h 6858000"/>
                <a:gd name="connsiteX24" fmla="*/ 3242986 w 6230407"/>
                <a:gd name="connsiteY24" fmla="*/ 6833894 h 6858000"/>
                <a:gd name="connsiteX25" fmla="*/ 913044 w 6230407"/>
                <a:gd name="connsiteY25" fmla="*/ 5134452 h 6858000"/>
                <a:gd name="connsiteX26" fmla="*/ 0 w 6230407"/>
                <a:gd name="connsiteY26" fmla="*/ 3186123 h 6858000"/>
                <a:gd name="connsiteX27" fmla="*/ 1779764 w 6230407"/>
                <a:gd name="connsiteY27"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30407" h="6858000">
                  <a:moveTo>
                    <a:pt x="5634917" y="0"/>
                  </a:moveTo>
                  <a:lnTo>
                    <a:pt x="6230407" y="0"/>
                  </a:lnTo>
                  <a:lnTo>
                    <a:pt x="6230407" y="322046"/>
                  </a:lnTo>
                  <a:lnTo>
                    <a:pt x="6061915" y="206288"/>
                  </a:lnTo>
                  <a:cubicBezTo>
                    <a:pt x="5982213" y="157828"/>
                    <a:pt x="5899796" y="113801"/>
                    <a:pt x="5814792" y="74312"/>
                  </a:cubicBezTo>
                  <a:cubicBezTo>
                    <a:pt x="5769441" y="53261"/>
                    <a:pt x="5723362" y="33505"/>
                    <a:pt x="5676576" y="15049"/>
                  </a:cubicBezTo>
                  <a:close/>
                  <a:moveTo>
                    <a:pt x="1821847" y="0"/>
                  </a:moveTo>
                  <a:lnTo>
                    <a:pt x="3449591" y="0"/>
                  </a:lnTo>
                  <a:lnTo>
                    <a:pt x="3354111" y="29819"/>
                  </a:lnTo>
                  <a:cubicBezTo>
                    <a:pt x="3295072" y="49686"/>
                    <a:pt x="3236122" y="70955"/>
                    <a:pt x="3177287" y="93621"/>
                  </a:cubicBezTo>
                  <a:cubicBezTo>
                    <a:pt x="2718951" y="269871"/>
                    <a:pt x="2282682" y="529455"/>
                    <a:pt x="1915374" y="844207"/>
                  </a:cubicBezTo>
                  <a:cubicBezTo>
                    <a:pt x="1541678" y="1164331"/>
                    <a:pt x="1247976" y="1528591"/>
                    <a:pt x="1042545" y="1926532"/>
                  </a:cubicBezTo>
                  <a:cubicBezTo>
                    <a:pt x="832613" y="2333329"/>
                    <a:pt x="726050" y="2757113"/>
                    <a:pt x="726050" y="3186123"/>
                  </a:cubicBezTo>
                  <a:cubicBezTo>
                    <a:pt x="726050" y="3618181"/>
                    <a:pt x="896057" y="3870506"/>
                    <a:pt x="1249864" y="4355701"/>
                  </a:cubicBezTo>
                  <a:cubicBezTo>
                    <a:pt x="1335230" y="4472717"/>
                    <a:pt x="1423500" y="4593798"/>
                    <a:pt x="1513803" y="4726929"/>
                  </a:cubicBezTo>
                  <a:cubicBezTo>
                    <a:pt x="2203848" y="5744068"/>
                    <a:pt x="2944562" y="6178014"/>
                    <a:pt x="3990446" y="6178014"/>
                  </a:cubicBezTo>
                  <a:cubicBezTo>
                    <a:pt x="4676863" y="6178014"/>
                    <a:pt x="5180496" y="5824498"/>
                    <a:pt x="5870541" y="5285296"/>
                  </a:cubicBezTo>
                  <a:cubicBezTo>
                    <a:pt x="5947632" y="5225046"/>
                    <a:pt x="6024723" y="5165521"/>
                    <a:pt x="6099347" y="5108030"/>
                  </a:cubicBezTo>
                  <a:lnTo>
                    <a:pt x="6230407" y="5006078"/>
                  </a:lnTo>
                  <a:lnTo>
                    <a:pt x="6230407" y="5924458"/>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68" name="Freeform: Shape 19467">
              <a:extLst>
                <a:ext uri="{FF2B5EF4-FFF2-40B4-BE49-F238E27FC236}">
                  <a16:creationId xmlns:a16="http://schemas.microsoft.com/office/drawing/2014/main" id="{4DF24F7D-73CE-4EF0-86BC-1C1C4C5CB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061392 w 6230408"/>
                <a:gd name="connsiteY0" fmla="*/ 0 h 6858000"/>
                <a:gd name="connsiteX1" fmla="*/ 6230408 w 6230408"/>
                <a:gd name="connsiteY1" fmla="*/ 0 h 6858000"/>
                <a:gd name="connsiteX2" fmla="*/ 6230408 w 6230408"/>
                <a:gd name="connsiteY2" fmla="*/ 502666 h 6858000"/>
                <a:gd name="connsiteX3" fmla="*/ 6204367 w 6230408"/>
                <a:gd name="connsiteY3" fmla="*/ 480166 h 6858000"/>
                <a:gd name="connsiteX4" fmla="*/ 5753525 w 6230408"/>
                <a:gd name="connsiteY4" fmla="*/ 205991 h 6858000"/>
                <a:gd name="connsiteX5" fmla="*/ 5205685 w 6230408"/>
                <a:gd name="connsiteY5" fmla="*/ 25948 h 6858000"/>
                <a:gd name="connsiteX6" fmla="*/ 1821847 w 6230408"/>
                <a:gd name="connsiteY6" fmla="*/ 0 h 6858000"/>
                <a:gd name="connsiteX7" fmla="*/ 4114919 w 6230408"/>
                <a:gd name="connsiteY7" fmla="*/ 0 h 6858000"/>
                <a:gd name="connsiteX8" fmla="*/ 4086206 w 6230408"/>
                <a:gd name="connsiteY8" fmla="*/ 3507 h 6858000"/>
                <a:gd name="connsiteX9" fmla="*/ 3229262 w 6230408"/>
                <a:gd name="connsiteY9" fmla="*/ 229075 h 6858000"/>
                <a:gd name="connsiteX10" fmla="*/ 2009741 w 6230408"/>
                <a:gd name="connsiteY10" fmla="*/ 954400 h 6858000"/>
                <a:gd name="connsiteX11" fmla="*/ 1171466 w 6230408"/>
                <a:gd name="connsiteY11" fmla="*/ 1993025 h 6858000"/>
                <a:gd name="connsiteX12" fmla="*/ 871086 w 6230408"/>
                <a:gd name="connsiteY12" fmla="*/ 3186123 h 6858000"/>
                <a:gd name="connsiteX13" fmla="*/ 1367025 w 6230408"/>
                <a:gd name="connsiteY13" fmla="*/ 4270190 h 6858000"/>
                <a:gd name="connsiteX14" fmla="*/ 1633868 w 6230408"/>
                <a:gd name="connsiteY14" fmla="*/ 4645483 h 6858000"/>
                <a:gd name="connsiteX15" fmla="*/ 2651877 w 6230408"/>
                <a:gd name="connsiteY15" fmla="*/ 5684689 h 6858000"/>
                <a:gd name="connsiteX16" fmla="*/ 3990301 w 6230408"/>
                <a:gd name="connsiteY16" fmla="*/ 6032833 h 6858000"/>
                <a:gd name="connsiteX17" fmla="*/ 4851225 w 6230408"/>
                <a:gd name="connsiteY17" fmla="*/ 5811141 h 6858000"/>
                <a:gd name="connsiteX18" fmla="*/ 5780965 w 6230408"/>
                <a:gd name="connsiteY18" fmla="*/ 5171038 h 6858000"/>
                <a:gd name="connsiteX19" fmla="*/ 6010496 w 6230408"/>
                <a:gd name="connsiteY19" fmla="*/ 4993191 h 6858000"/>
                <a:gd name="connsiteX20" fmla="*/ 6230408 w 6230408"/>
                <a:gd name="connsiteY20" fmla="*/ 4822117 h 6858000"/>
                <a:gd name="connsiteX21" fmla="*/ 6230408 w 6230408"/>
                <a:gd name="connsiteY21" fmla="*/ 5924457 h 6858000"/>
                <a:gd name="connsiteX22" fmla="*/ 6056186 w 6230408"/>
                <a:gd name="connsiteY22" fmla="*/ 6058925 h 6858000"/>
                <a:gd name="connsiteX23" fmla="*/ 4500343 w 6230408"/>
                <a:gd name="connsiteY23" fmla="*/ 6854086 h 6858000"/>
                <a:gd name="connsiteX24" fmla="*/ 4476760 w 6230408"/>
                <a:gd name="connsiteY24" fmla="*/ 6858000 h 6858000"/>
                <a:gd name="connsiteX25" fmla="*/ 3391617 w 6230408"/>
                <a:gd name="connsiteY25" fmla="*/ 6858000 h 6858000"/>
                <a:gd name="connsiteX26" fmla="*/ 3242986 w 6230408"/>
                <a:gd name="connsiteY26" fmla="*/ 6833894 h 6858000"/>
                <a:gd name="connsiteX27" fmla="*/ 913044 w 6230408"/>
                <a:gd name="connsiteY27" fmla="*/ 5134452 h 6858000"/>
                <a:gd name="connsiteX28" fmla="*/ 0 w 6230408"/>
                <a:gd name="connsiteY28" fmla="*/ 3186123 h 6858000"/>
                <a:gd name="connsiteX29" fmla="*/ 1779764 w 6230408"/>
                <a:gd name="connsiteY29"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30408" h="6858000">
                  <a:moveTo>
                    <a:pt x="5061392" y="0"/>
                  </a:moveTo>
                  <a:lnTo>
                    <a:pt x="6230408" y="0"/>
                  </a:lnTo>
                  <a:lnTo>
                    <a:pt x="6230408" y="502666"/>
                  </a:lnTo>
                  <a:lnTo>
                    <a:pt x="6204367" y="480166"/>
                  </a:lnTo>
                  <a:cubicBezTo>
                    <a:pt x="6064466" y="372115"/>
                    <a:pt x="5913877" y="280469"/>
                    <a:pt x="5753525" y="205991"/>
                  </a:cubicBezTo>
                  <a:cubicBezTo>
                    <a:pt x="5581848" y="126214"/>
                    <a:pt x="5398775" y="66109"/>
                    <a:pt x="5205685" y="25948"/>
                  </a:cubicBezTo>
                  <a:close/>
                  <a:moveTo>
                    <a:pt x="1821847" y="0"/>
                  </a:moveTo>
                  <a:lnTo>
                    <a:pt x="4114919" y="0"/>
                  </a:lnTo>
                  <a:lnTo>
                    <a:pt x="4086206" y="3507"/>
                  </a:lnTo>
                  <a:cubicBezTo>
                    <a:pt x="3798985" y="45364"/>
                    <a:pt x="3509190" y="121369"/>
                    <a:pt x="3229262" y="229075"/>
                  </a:cubicBezTo>
                  <a:cubicBezTo>
                    <a:pt x="2786315" y="399518"/>
                    <a:pt x="2364564" y="650390"/>
                    <a:pt x="2009741" y="954400"/>
                  </a:cubicBezTo>
                  <a:cubicBezTo>
                    <a:pt x="1655354" y="1257973"/>
                    <a:pt x="1365573" y="1617151"/>
                    <a:pt x="1171466" y="1993025"/>
                  </a:cubicBezTo>
                  <a:cubicBezTo>
                    <a:pt x="972132" y="2379061"/>
                    <a:pt x="871086" y="2780487"/>
                    <a:pt x="871086" y="3186123"/>
                  </a:cubicBezTo>
                  <a:cubicBezTo>
                    <a:pt x="871086" y="3573756"/>
                    <a:pt x="1023091" y="3798642"/>
                    <a:pt x="1367025" y="4270190"/>
                  </a:cubicBezTo>
                  <a:cubicBezTo>
                    <a:pt x="1453117" y="4388222"/>
                    <a:pt x="1542113" y="4510319"/>
                    <a:pt x="1633868" y="4645483"/>
                  </a:cubicBezTo>
                  <a:cubicBezTo>
                    <a:pt x="1958347" y="5123709"/>
                    <a:pt x="2291248" y="5463723"/>
                    <a:pt x="2651877" y="5684689"/>
                  </a:cubicBezTo>
                  <a:cubicBezTo>
                    <a:pt x="3034139" y="5919011"/>
                    <a:pt x="3472005" y="6032833"/>
                    <a:pt x="3990301" y="6032833"/>
                  </a:cubicBezTo>
                  <a:cubicBezTo>
                    <a:pt x="4284438" y="6032833"/>
                    <a:pt x="4557959" y="5962420"/>
                    <a:pt x="4851225" y="5811141"/>
                  </a:cubicBezTo>
                  <a:cubicBezTo>
                    <a:pt x="5152330" y="5655798"/>
                    <a:pt x="5450387" y="5429315"/>
                    <a:pt x="5780965" y="5171038"/>
                  </a:cubicBezTo>
                  <a:cubicBezTo>
                    <a:pt x="5858491" y="5110498"/>
                    <a:pt x="5935727" y="5050828"/>
                    <a:pt x="6010496" y="4993191"/>
                  </a:cubicBezTo>
                  <a:lnTo>
                    <a:pt x="6230408" y="4822117"/>
                  </a:lnTo>
                  <a:lnTo>
                    <a:pt x="6230408" y="5924457"/>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469" name="Freeform: Shape 19468">
              <a:extLst>
                <a:ext uri="{FF2B5EF4-FFF2-40B4-BE49-F238E27FC236}">
                  <a16:creationId xmlns:a16="http://schemas.microsoft.com/office/drawing/2014/main" id="{EC3445B6-9C0D-4865-BF68-CD74892D0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05128" y="0"/>
              <a:ext cx="6648564" cy="6858000"/>
            </a:xfrm>
            <a:custGeom>
              <a:avLst/>
              <a:gdLst>
                <a:gd name="connsiteX0" fmla="*/ 1242460 w 6394458"/>
                <a:gd name="connsiteY0" fmla="*/ 0 h 6858000"/>
                <a:gd name="connsiteX1" fmla="*/ 2160732 w 6394458"/>
                <a:gd name="connsiteY1" fmla="*/ 0 h 6858000"/>
                <a:gd name="connsiteX2" fmla="*/ 2096124 w 6394458"/>
                <a:gd name="connsiteY2" fmla="*/ 41936 h 6858000"/>
                <a:gd name="connsiteX3" fmla="*/ 1942232 w 6394458"/>
                <a:gd name="connsiteY3" fmla="*/ 154451 h 6858000"/>
                <a:gd name="connsiteX4" fmla="*/ 1941942 w 6394458"/>
                <a:gd name="connsiteY4" fmla="*/ 154741 h 6858000"/>
                <a:gd name="connsiteX5" fmla="*/ 1941652 w 6394458"/>
                <a:gd name="connsiteY5" fmla="*/ 155032 h 6858000"/>
                <a:gd name="connsiteX6" fmla="*/ 1878498 w 6394458"/>
                <a:gd name="connsiteY6" fmla="*/ 203377 h 6858000"/>
                <a:gd name="connsiteX7" fmla="*/ 1865722 w 6394458"/>
                <a:gd name="connsiteY7" fmla="*/ 213395 h 6858000"/>
                <a:gd name="connsiteX8" fmla="*/ 1791679 w 6394458"/>
                <a:gd name="connsiteY8" fmla="*/ 272483 h 6858000"/>
                <a:gd name="connsiteX9" fmla="*/ 1503495 w 6394458"/>
                <a:gd name="connsiteY9" fmla="*/ 525389 h 6858000"/>
                <a:gd name="connsiteX10" fmla="*/ 990135 w 6394458"/>
                <a:gd name="connsiteY10" fmla="*/ 1098128 h 6858000"/>
                <a:gd name="connsiteX11" fmla="*/ 771637 w 6394458"/>
                <a:gd name="connsiteY11" fmla="*/ 1416800 h 6858000"/>
                <a:gd name="connsiteX12" fmla="*/ 585660 w 6394458"/>
                <a:gd name="connsiteY12" fmla="*/ 1756960 h 6858000"/>
                <a:gd name="connsiteX13" fmla="*/ 585515 w 6394458"/>
                <a:gd name="connsiteY13" fmla="*/ 1757395 h 6858000"/>
                <a:gd name="connsiteX14" fmla="*/ 585370 w 6394458"/>
                <a:gd name="connsiteY14" fmla="*/ 1757831 h 6858000"/>
                <a:gd name="connsiteX15" fmla="*/ 544574 w 6394458"/>
                <a:gd name="connsiteY15" fmla="*/ 1845230 h 6858000"/>
                <a:gd name="connsiteX16" fmla="*/ 524539 w 6394458"/>
                <a:gd name="connsiteY16" fmla="*/ 1889510 h 6858000"/>
                <a:gd name="connsiteX17" fmla="*/ 505666 w 6394458"/>
                <a:gd name="connsiteY17" fmla="*/ 1933935 h 6858000"/>
                <a:gd name="connsiteX18" fmla="*/ 502762 w 6394458"/>
                <a:gd name="connsiteY18" fmla="*/ 1940904 h 6858000"/>
                <a:gd name="connsiteX19" fmla="*/ 469661 w 6394458"/>
                <a:gd name="connsiteY19" fmla="*/ 2023512 h 6858000"/>
                <a:gd name="connsiteX20" fmla="*/ 456885 w 6394458"/>
                <a:gd name="connsiteY20" fmla="*/ 2057049 h 6858000"/>
                <a:gd name="connsiteX21" fmla="*/ 435688 w 6394458"/>
                <a:gd name="connsiteY21" fmla="*/ 2114395 h 6858000"/>
                <a:gd name="connsiteX22" fmla="*/ 435543 w 6394458"/>
                <a:gd name="connsiteY22" fmla="*/ 2114976 h 6858000"/>
                <a:gd name="connsiteX23" fmla="*/ 435253 w 6394458"/>
                <a:gd name="connsiteY23" fmla="*/ 2115557 h 6858000"/>
                <a:gd name="connsiteX24" fmla="*/ 324770 w 6394458"/>
                <a:gd name="connsiteY24" fmla="*/ 2488382 h 6858000"/>
                <a:gd name="connsiteX25" fmla="*/ 235338 w 6394458"/>
                <a:gd name="connsiteY25" fmla="*/ 3261036 h 6858000"/>
                <a:gd name="connsiteX26" fmla="*/ 272505 w 6394458"/>
                <a:gd name="connsiteY26" fmla="*/ 3641991 h 6858000"/>
                <a:gd name="connsiteX27" fmla="*/ 385891 w 6394458"/>
                <a:gd name="connsiteY27" fmla="*/ 4006104 h 6858000"/>
                <a:gd name="connsiteX28" fmla="*/ 386182 w 6394458"/>
                <a:gd name="connsiteY28" fmla="*/ 4006685 h 6858000"/>
                <a:gd name="connsiteX29" fmla="*/ 386472 w 6394458"/>
                <a:gd name="connsiteY29" fmla="*/ 4007266 h 6858000"/>
                <a:gd name="connsiteX30" fmla="*/ 413911 w 6394458"/>
                <a:gd name="connsiteY30" fmla="*/ 4068823 h 6858000"/>
                <a:gd name="connsiteX31" fmla="*/ 425380 w 6394458"/>
                <a:gd name="connsiteY31" fmla="*/ 4093794 h 6858000"/>
                <a:gd name="connsiteX32" fmla="*/ 435834 w 6394458"/>
                <a:gd name="connsiteY32" fmla="*/ 4114845 h 6858000"/>
                <a:gd name="connsiteX33" fmla="*/ 468644 w 6394458"/>
                <a:gd name="connsiteY33" fmla="*/ 4178435 h 6858000"/>
                <a:gd name="connsiteX34" fmla="*/ 468935 w 6394458"/>
                <a:gd name="connsiteY34" fmla="*/ 4179015 h 6858000"/>
                <a:gd name="connsiteX35" fmla="*/ 469225 w 6394458"/>
                <a:gd name="connsiteY35" fmla="*/ 4179596 h 6858000"/>
                <a:gd name="connsiteX36" fmla="*/ 566496 w 6394458"/>
                <a:gd name="connsiteY36" fmla="*/ 4345828 h 6858000"/>
                <a:gd name="connsiteX37" fmla="*/ 674366 w 6394458"/>
                <a:gd name="connsiteY37" fmla="*/ 4507124 h 6858000"/>
                <a:gd name="connsiteX38" fmla="*/ 790946 w 6394458"/>
                <a:gd name="connsiteY38" fmla="*/ 4665372 h 6858000"/>
                <a:gd name="connsiteX39" fmla="*/ 938015 w 6394458"/>
                <a:gd name="connsiteY39" fmla="*/ 4855559 h 6858000"/>
                <a:gd name="connsiteX40" fmla="*/ 1035286 w 6394458"/>
                <a:gd name="connsiteY40" fmla="*/ 4980269 h 6858000"/>
                <a:gd name="connsiteX41" fmla="*/ 1158254 w 6394458"/>
                <a:gd name="connsiteY41" fmla="*/ 5140985 h 6858000"/>
                <a:gd name="connsiteX42" fmla="*/ 1221118 w 6394458"/>
                <a:gd name="connsiteY42" fmla="*/ 5226351 h 6858000"/>
                <a:gd name="connsiteX43" fmla="*/ 1277448 w 6394458"/>
                <a:gd name="connsiteY43" fmla="*/ 5303007 h 6858000"/>
                <a:gd name="connsiteX44" fmla="*/ 1277739 w 6394458"/>
                <a:gd name="connsiteY44" fmla="*/ 5303297 h 6858000"/>
                <a:gd name="connsiteX45" fmla="*/ 1278029 w 6394458"/>
                <a:gd name="connsiteY45" fmla="*/ 5303588 h 6858000"/>
                <a:gd name="connsiteX46" fmla="*/ 1376607 w 6394458"/>
                <a:gd name="connsiteY46" fmla="*/ 5433525 h 6858000"/>
                <a:gd name="connsiteX47" fmla="*/ 1395625 w 6394458"/>
                <a:gd name="connsiteY47" fmla="*/ 5458060 h 6858000"/>
                <a:gd name="connsiteX48" fmla="*/ 1405207 w 6394458"/>
                <a:gd name="connsiteY48" fmla="*/ 5469965 h 6858000"/>
                <a:gd name="connsiteX49" fmla="*/ 1518739 w 6394458"/>
                <a:gd name="connsiteY49" fmla="*/ 5607597 h 6858000"/>
                <a:gd name="connsiteX50" fmla="*/ 1779194 w 6394458"/>
                <a:gd name="connsiteY50" fmla="*/ 5888957 h 6858000"/>
                <a:gd name="connsiteX51" fmla="*/ 2361805 w 6394458"/>
                <a:gd name="connsiteY51" fmla="*/ 6356876 h 6858000"/>
                <a:gd name="connsiteX52" fmla="*/ 2682656 w 6394458"/>
                <a:gd name="connsiteY52" fmla="*/ 6532110 h 6858000"/>
                <a:gd name="connsiteX53" fmla="*/ 2682946 w 6394458"/>
                <a:gd name="connsiteY53" fmla="*/ 6532255 h 6858000"/>
                <a:gd name="connsiteX54" fmla="*/ 2683236 w 6394458"/>
                <a:gd name="connsiteY54" fmla="*/ 6532400 h 6858000"/>
                <a:gd name="connsiteX55" fmla="*/ 3021944 w 6394458"/>
                <a:gd name="connsiteY55" fmla="*/ 6664805 h 6858000"/>
                <a:gd name="connsiteX56" fmla="*/ 3375605 w 6394458"/>
                <a:gd name="connsiteY56" fmla="*/ 6756415 h 6858000"/>
                <a:gd name="connsiteX57" fmla="*/ 3555048 w 6394458"/>
                <a:gd name="connsiteY57" fmla="*/ 6786612 h 6858000"/>
                <a:gd name="connsiteX58" fmla="*/ 3735218 w 6394458"/>
                <a:gd name="connsiteY58" fmla="*/ 6807083 h 6858000"/>
                <a:gd name="connsiteX59" fmla="*/ 4108188 w 6394458"/>
                <a:gd name="connsiteY59" fmla="*/ 6823343 h 6858000"/>
                <a:gd name="connsiteX60" fmla="*/ 4126917 w 6394458"/>
                <a:gd name="connsiteY60" fmla="*/ 6823343 h 6858000"/>
                <a:gd name="connsiteX61" fmla="*/ 4151597 w 6394458"/>
                <a:gd name="connsiteY61" fmla="*/ 6823488 h 6858000"/>
                <a:gd name="connsiteX62" fmla="*/ 4199652 w 6394458"/>
                <a:gd name="connsiteY62" fmla="*/ 6822763 h 6858000"/>
                <a:gd name="connsiteX63" fmla="*/ 4200088 w 6394458"/>
                <a:gd name="connsiteY63" fmla="*/ 6822763 h 6858000"/>
                <a:gd name="connsiteX64" fmla="*/ 4200523 w 6394458"/>
                <a:gd name="connsiteY64" fmla="*/ 6822763 h 6858000"/>
                <a:gd name="connsiteX65" fmla="*/ 4245675 w 6394458"/>
                <a:gd name="connsiteY65" fmla="*/ 6821601 h 6858000"/>
                <a:gd name="connsiteX66" fmla="*/ 4291117 w 6394458"/>
                <a:gd name="connsiteY66" fmla="*/ 6819277 h 6858000"/>
                <a:gd name="connsiteX67" fmla="*/ 4469108 w 6394458"/>
                <a:gd name="connsiteY67" fmla="*/ 6803743 h 6858000"/>
                <a:gd name="connsiteX68" fmla="*/ 5157267 w 6394458"/>
                <a:gd name="connsiteY68" fmla="*/ 6617766 h 6858000"/>
                <a:gd name="connsiteX69" fmla="*/ 5484069 w 6394458"/>
                <a:gd name="connsiteY69" fmla="*/ 6455744 h 6858000"/>
                <a:gd name="connsiteX70" fmla="*/ 5801144 w 6394458"/>
                <a:gd name="connsiteY70" fmla="*/ 6257717 h 6858000"/>
                <a:gd name="connsiteX71" fmla="*/ 6111106 w 6394458"/>
                <a:gd name="connsiteY71" fmla="*/ 6032542 h 6858000"/>
                <a:gd name="connsiteX72" fmla="*/ 6264127 w 6394458"/>
                <a:gd name="connsiteY72" fmla="*/ 5913203 h 6858000"/>
                <a:gd name="connsiteX73" fmla="*/ 6394458 w 6394458"/>
                <a:gd name="connsiteY73" fmla="*/ 5808939 h 6858000"/>
                <a:gd name="connsiteX74" fmla="*/ 6394458 w 6394458"/>
                <a:gd name="connsiteY74" fmla="*/ 6858000 h 6858000"/>
                <a:gd name="connsiteX75" fmla="*/ 2234128 w 6394458"/>
                <a:gd name="connsiteY75" fmla="*/ 6858000 h 6858000"/>
                <a:gd name="connsiteX76" fmla="*/ 2151583 w 6394458"/>
                <a:gd name="connsiteY76" fmla="*/ 6802146 h 6858000"/>
                <a:gd name="connsiteX77" fmla="*/ 593791 w 6394458"/>
                <a:gd name="connsiteY77" fmla="*/ 5241450 h 6858000"/>
                <a:gd name="connsiteX78" fmla="*/ 0 w 6394458"/>
                <a:gd name="connsiteY78" fmla="*/ 3044861 h 6858000"/>
                <a:gd name="connsiteX79" fmla="*/ 342337 w 6394458"/>
                <a:gd name="connsiteY79" fmla="*/ 1349581 h 6858000"/>
                <a:gd name="connsiteX80" fmla="*/ 1129762 w 6394458"/>
                <a:gd name="connsiteY80" fmla="*/ 1181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394458" h="6858000">
                  <a:moveTo>
                    <a:pt x="1242460" y="0"/>
                  </a:moveTo>
                  <a:lnTo>
                    <a:pt x="2160732" y="0"/>
                  </a:lnTo>
                  <a:lnTo>
                    <a:pt x="2096124" y="41936"/>
                  </a:lnTo>
                  <a:cubicBezTo>
                    <a:pt x="2053586" y="71988"/>
                    <a:pt x="1997691" y="111913"/>
                    <a:pt x="1942232" y="154451"/>
                  </a:cubicBezTo>
                  <a:lnTo>
                    <a:pt x="1941942" y="154741"/>
                  </a:lnTo>
                  <a:lnTo>
                    <a:pt x="1941652" y="155032"/>
                  </a:lnTo>
                  <a:cubicBezTo>
                    <a:pt x="1920455" y="170711"/>
                    <a:pt x="1899113" y="187262"/>
                    <a:pt x="1878498" y="203377"/>
                  </a:cubicBezTo>
                  <a:lnTo>
                    <a:pt x="1865722" y="213395"/>
                  </a:lnTo>
                  <a:cubicBezTo>
                    <a:pt x="1838863" y="233865"/>
                    <a:pt x="1813311" y="254771"/>
                    <a:pt x="1791679" y="272483"/>
                  </a:cubicBezTo>
                  <a:cubicBezTo>
                    <a:pt x="1684245" y="360463"/>
                    <a:pt x="1590023" y="443216"/>
                    <a:pt x="1503495" y="525389"/>
                  </a:cubicBezTo>
                  <a:cubicBezTo>
                    <a:pt x="1315050" y="703090"/>
                    <a:pt x="1142430" y="895746"/>
                    <a:pt x="990135" y="1098128"/>
                  </a:cubicBezTo>
                  <a:cubicBezTo>
                    <a:pt x="911301" y="1202949"/>
                    <a:pt x="837695" y="1310238"/>
                    <a:pt x="771637" y="1416800"/>
                  </a:cubicBezTo>
                  <a:cubicBezTo>
                    <a:pt x="697595" y="1538898"/>
                    <a:pt x="636764" y="1650106"/>
                    <a:pt x="585660" y="1756960"/>
                  </a:cubicBezTo>
                  <a:lnTo>
                    <a:pt x="585515" y="1757395"/>
                  </a:lnTo>
                  <a:lnTo>
                    <a:pt x="585370" y="1757831"/>
                  </a:lnTo>
                  <a:cubicBezTo>
                    <a:pt x="570271" y="1788174"/>
                    <a:pt x="556334" y="1818952"/>
                    <a:pt x="544574" y="1845230"/>
                  </a:cubicBezTo>
                  <a:lnTo>
                    <a:pt x="524539" y="1889510"/>
                  </a:lnTo>
                  <a:lnTo>
                    <a:pt x="505666" y="1933935"/>
                  </a:lnTo>
                  <a:lnTo>
                    <a:pt x="502762" y="1940904"/>
                  </a:lnTo>
                  <a:cubicBezTo>
                    <a:pt x="491002" y="1969214"/>
                    <a:pt x="479823" y="1996073"/>
                    <a:pt x="469661" y="2023512"/>
                  </a:cubicBezTo>
                  <a:cubicBezTo>
                    <a:pt x="465450" y="2034691"/>
                    <a:pt x="461240" y="2045870"/>
                    <a:pt x="456885" y="2057049"/>
                  </a:cubicBezTo>
                  <a:cubicBezTo>
                    <a:pt x="449190" y="2076794"/>
                    <a:pt x="442076" y="2095522"/>
                    <a:pt x="435688" y="2114395"/>
                  </a:cubicBezTo>
                  <a:lnTo>
                    <a:pt x="435543" y="2114976"/>
                  </a:lnTo>
                  <a:lnTo>
                    <a:pt x="435253" y="2115557"/>
                  </a:lnTo>
                  <a:cubicBezTo>
                    <a:pt x="390392" y="2239687"/>
                    <a:pt x="353226" y="2365123"/>
                    <a:pt x="324770" y="2488382"/>
                  </a:cubicBezTo>
                  <a:cubicBezTo>
                    <a:pt x="265391" y="2742158"/>
                    <a:pt x="235193" y="3002178"/>
                    <a:pt x="235338" y="3261036"/>
                  </a:cubicBezTo>
                  <a:cubicBezTo>
                    <a:pt x="236210" y="3391989"/>
                    <a:pt x="248695" y="3520474"/>
                    <a:pt x="272505" y="3641991"/>
                  </a:cubicBezTo>
                  <a:cubicBezTo>
                    <a:pt x="299073" y="3770621"/>
                    <a:pt x="337110" y="3893154"/>
                    <a:pt x="385891" y="4006104"/>
                  </a:cubicBezTo>
                  <a:lnTo>
                    <a:pt x="386182" y="4006685"/>
                  </a:lnTo>
                  <a:lnTo>
                    <a:pt x="386472" y="4007266"/>
                  </a:lnTo>
                  <a:cubicBezTo>
                    <a:pt x="394747" y="4027591"/>
                    <a:pt x="404039" y="4047626"/>
                    <a:pt x="413911" y="4068823"/>
                  </a:cubicBezTo>
                  <a:cubicBezTo>
                    <a:pt x="417686" y="4077098"/>
                    <a:pt x="421606" y="4085374"/>
                    <a:pt x="425380" y="4093794"/>
                  </a:cubicBezTo>
                  <a:cubicBezTo>
                    <a:pt x="428865" y="4100908"/>
                    <a:pt x="432349" y="4107876"/>
                    <a:pt x="435834" y="4114845"/>
                  </a:cubicBezTo>
                  <a:cubicBezTo>
                    <a:pt x="446867" y="4136913"/>
                    <a:pt x="457320" y="4157819"/>
                    <a:pt x="468644" y="4178435"/>
                  </a:cubicBezTo>
                  <a:lnTo>
                    <a:pt x="468935" y="4179015"/>
                  </a:lnTo>
                  <a:lnTo>
                    <a:pt x="469225" y="4179596"/>
                  </a:lnTo>
                  <a:cubicBezTo>
                    <a:pt x="495213" y="4229103"/>
                    <a:pt x="525120" y="4280352"/>
                    <a:pt x="566496" y="4345828"/>
                  </a:cubicBezTo>
                  <a:cubicBezTo>
                    <a:pt x="598727" y="4397368"/>
                    <a:pt x="633135" y="4447745"/>
                    <a:pt x="674366" y="4507124"/>
                  </a:cubicBezTo>
                  <a:cubicBezTo>
                    <a:pt x="713129" y="4561713"/>
                    <a:pt x="753199" y="4615139"/>
                    <a:pt x="790946" y="4665372"/>
                  </a:cubicBezTo>
                  <a:cubicBezTo>
                    <a:pt x="839001" y="4729106"/>
                    <a:pt x="889379" y="4793421"/>
                    <a:pt x="938015" y="4855559"/>
                  </a:cubicBezTo>
                  <a:cubicBezTo>
                    <a:pt x="969955" y="4896355"/>
                    <a:pt x="1003056" y="4938457"/>
                    <a:pt x="1035286" y="4980269"/>
                  </a:cubicBezTo>
                  <a:cubicBezTo>
                    <a:pt x="1069113" y="5023969"/>
                    <a:pt x="1113684" y="5081606"/>
                    <a:pt x="1158254" y="5140985"/>
                  </a:cubicBezTo>
                  <a:cubicBezTo>
                    <a:pt x="1179451" y="5169005"/>
                    <a:pt x="1200647" y="5198186"/>
                    <a:pt x="1221118" y="5226351"/>
                  </a:cubicBezTo>
                  <a:cubicBezTo>
                    <a:pt x="1240572" y="5253065"/>
                    <a:pt x="1259010" y="5278471"/>
                    <a:pt x="1277448" y="5303007"/>
                  </a:cubicBezTo>
                  <a:lnTo>
                    <a:pt x="1277739" y="5303297"/>
                  </a:lnTo>
                  <a:lnTo>
                    <a:pt x="1278029" y="5303588"/>
                  </a:lnTo>
                  <a:cubicBezTo>
                    <a:pt x="1309824" y="5347287"/>
                    <a:pt x="1343796" y="5391132"/>
                    <a:pt x="1376607" y="5433525"/>
                  </a:cubicBezTo>
                  <a:lnTo>
                    <a:pt x="1395625" y="5458060"/>
                  </a:lnTo>
                  <a:lnTo>
                    <a:pt x="1405207" y="5469965"/>
                  </a:lnTo>
                  <a:cubicBezTo>
                    <a:pt x="1442083" y="5515552"/>
                    <a:pt x="1479976" y="5562736"/>
                    <a:pt x="1518739" y="5607597"/>
                  </a:cubicBezTo>
                  <a:cubicBezTo>
                    <a:pt x="1603960" y="5707481"/>
                    <a:pt x="1691650" y="5802139"/>
                    <a:pt x="1779194" y="5888957"/>
                  </a:cubicBezTo>
                  <a:cubicBezTo>
                    <a:pt x="1965606" y="6072902"/>
                    <a:pt x="2161746" y="6230423"/>
                    <a:pt x="2361805" y="6356876"/>
                  </a:cubicBezTo>
                  <a:cubicBezTo>
                    <a:pt x="2475047" y="6427870"/>
                    <a:pt x="2579867" y="6485217"/>
                    <a:pt x="2682656" y="6532110"/>
                  </a:cubicBezTo>
                  <a:lnTo>
                    <a:pt x="2682946" y="6532255"/>
                  </a:lnTo>
                  <a:lnTo>
                    <a:pt x="2683236" y="6532400"/>
                  </a:lnTo>
                  <a:cubicBezTo>
                    <a:pt x="2787767" y="6581616"/>
                    <a:pt x="2901734" y="6626187"/>
                    <a:pt x="3021944" y="6664805"/>
                  </a:cubicBezTo>
                  <a:cubicBezTo>
                    <a:pt x="3132572" y="6700374"/>
                    <a:pt x="3251620" y="6731298"/>
                    <a:pt x="3375605" y="6756415"/>
                  </a:cubicBezTo>
                  <a:cubicBezTo>
                    <a:pt x="3432661" y="6767738"/>
                    <a:pt x="3493201" y="6777901"/>
                    <a:pt x="3555048" y="6786612"/>
                  </a:cubicBezTo>
                  <a:cubicBezTo>
                    <a:pt x="3613121" y="6794742"/>
                    <a:pt x="3673807" y="6801566"/>
                    <a:pt x="3735218" y="6807083"/>
                  </a:cubicBezTo>
                  <a:cubicBezTo>
                    <a:pt x="3852670" y="6817826"/>
                    <a:pt x="3974622" y="6823052"/>
                    <a:pt x="4108188" y="6823343"/>
                  </a:cubicBezTo>
                  <a:lnTo>
                    <a:pt x="4126917" y="6823343"/>
                  </a:lnTo>
                  <a:cubicBezTo>
                    <a:pt x="4135192" y="6823488"/>
                    <a:pt x="4143322" y="6823488"/>
                    <a:pt x="4151597" y="6823488"/>
                  </a:cubicBezTo>
                  <a:cubicBezTo>
                    <a:pt x="4171487" y="6823488"/>
                    <a:pt x="4186296" y="6823343"/>
                    <a:pt x="4199652" y="6822763"/>
                  </a:cubicBezTo>
                  <a:lnTo>
                    <a:pt x="4200088" y="6822763"/>
                  </a:lnTo>
                  <a:lnTo>
                    <a:pt x="4200523" y="6822763"/>
                  </a:lnTo>
                  <a:lnTo>
                    <a:pt x="4245675" y="6821601"/>
                  </a:lnTo>
                  <a:lnTo>
                    <a:pt x="4291117" y="6819277"/>
                  </a:lnTo>
                  <a:cubicBezTo>
                    <a:pt x="4342801" y="6816955"/>
                    <a:pt x="4397825" y="6812164"/>
                    <a:pt x="4469108" y="6803743"/>
                  </a:cubicBezTo>
                  <a:cubicBezTo>
                    <a:pt x="4700672" y="6775433"/>
                    <a:pt x="4932236" y="6712860"/>
                    <a:pt x="5157267" y="6617766"/>
                  </a:cubicBezTo>
                  <a:cubicBezTo>
                    <a:pt x="5260490" y="6574648"/>
                    <a:pt x="5367344" y="6521656"/>
                    <a:pt x="5484069" y="6455744"/>
                  </a:cubicBezTo>
                  <a:cubicBezTo>
                    <a:pt x="5584535" y="6399414"/>
                    <a:pt x="5688194" y="6334663"/>
                    <a:pt x="5801144" y="6257717"/>
                  </a:cubicBezTo>
                  <a:cubicBezTo>
                    <a:pt x="5894061" y="6194419"/>
                    <a:pt x="5992638" y="6122844"/>
                    <a:pt x="6111106" y="6032542"/>
                  </a:cubicBezTo>
                  <a:cubicBezTo>
                    <a:pt x="6163081" y="5993052"/>
                    <a:pt x="6215491" y="5951676"/>
                    <a:pt x="6264127" y="5913203"/>
                  </a:cubicBezTo>
                  <a:lnTo>
                    <a:pt x="6394458" y="5808939"/>
                  </a:lnTo>
                  <a:lnTo>
                    <a:pt x="6394458" y="6858000"/>
                  </a:lnTo>
                  <a:lnTo>
                    <a:pt x="2234128" y="6858000"/>
                  </a:lnTo>
                  <a:lnTo>
                    <a:pt x="2151583" y="6802146"/>
                  </a:lnTo>
                  <a:cubicBezTo>
                    <a:pt x="1509012" y="6424386"/>
                    <a:pt x="970245" y="5884748"/>
                    <a:pt x="593791" y="5241450"/>
                  </a:cubicBezTo>
                  <a:cubicBezTo>
                    <a:pt x="205286" y="4577683"/>
                    <a:pt x="0" y="3818240"/>
                    <a:pt x="0" y="3044861"/>
                  </a:cubicBezTo>
                  <a:cubicBezTo>
                    <a:pt x="0" y="2457023"/>
                    <a:pt x="115129" y="1886606"/>
                    <a:pt x="342337" y="1349581"/>
                  </a:cubicBezTo>
                  <a:cubicBezTo>
                    <a:pt x="534284" y="895692"/>
                    <a:pt x="798705" y="482372"/>
                    <a:pt x="1129762" y="1181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470" name="Freeform: Shape 19469">
              <a:extLst>
                <a:ext uri="{FF2B5EF4-FFF2-40B4-BE49-F238E27FC236}">
                  <a16:creationId xmlns:a16="http://schemas.microsoft.com/office/drawing/2014/main" id="{1905757E-C772-4187-BD34-A12DC33F3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4266" y="0"/>
              <a:ext cx="6419426" cy="6858000"/>
            </a:xfrm>
            <a:custGeom>
              <a:avLst/>
              <a:gdLst>
                <a:gd name="connsiteX0" fmla="*/ 6419426 w 6419426"/>
                <a:gd name="connsiteY0" fmla="*/ 6276207 h 6858000"/>
                <a:gd name="connsiteX1" fmla="*/ 6419426 w 6419426"/>
                <a:gd name="connsiteY1" fmla="*/ 6858000 h 6858000"/>
                <a:gd name="connsiteX2" fmla="*/ 5377226 w 6419426"/>
                <a:gd name="connsiteY2" fmla="*/ 6858000 h 6858000"/>
                <a:gd name="connsiteX3" fmla="*/ 5526079 w 6419426"/>
                <a:gd name="connsiteY3" fmla="*/ 6799309 h 6858000"/>
                <a:gd name="connsiteX4" fmla="*/ 6372097 w 6419426"/>
                <a:gd name="connsiteY4" fmla="*/ 6313400 h 6858000"/>
                <a:gd name="connsiteX5" fmla="*/ 0 w 6419426"/>
                <a:gd name="connsiteY5" fmla="*/ 3944218 h 6858000"/>
                <a:gd name="connsiteX6" fmla="*/ 31811 w 6419426"/>
                <a:gd name="connsiteY6" fmla="*/ 4082046 h 6858000"/>
                <a:gd name="connsiteX7" fmla="*/ 2375871 w 6419426"/>
                <a:gd name="connsiteY7" fmla="*/ 6799309 h 6858000"/>
                <a:gd name="connsiteX8" fmla="*/ 2524724 w 6419426"/>
                <a:gd name="connsiteY8" fmla="*/ 6858000 h 6858000"/>
                <a:gd name="connsiteX9" fmla="*/ 0 w 6419426"/>
                <a:gd name="connsiteY9" fmla="*/ 6858000 h 6858000"/>
                <a:gd name="connsiteX10" fmla="*/ 0 w 6419426"/>
                <a:gd name="connsiteY10" fmla="*/ 0 h 6858000"/>
                <a:gd name="connsiteX11" fmla="*/ 1320019 w 6419426"/>
                <a:gd name="connsiteY11" fmla="*/ 0 h 6858000"/>
                <a:gd name="connsiteX12" fmla="*/ 1089625 w 6419426"/>
                <a:gd name="connsiteY12" fmla="*/ 209396 h 6858000"/>
                <a:gd name="connsiteX13" fmla="*/ 31811 w 6419426"/>
                <a:gd name="connsiteY13" fmla="*/ 2059448 h 6858000"/>
                <a:gd name="connsiteX14" fmla="*/ 0 w 6419426"/>
                <a:gd name="connsiteY14" fmla="*/ 21972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19426" h="6858000">
                  <a:moveTo>
                    <a:pt x="6419426" y="6276207"/>
                  </a:moveTo>
                  <a:lnTo>
                    <a:pt x="6419426" y="6858000"/>
                  </a:lnTo>
                  <a:lnTo>
                    <a:pt x="5377226" y="6858000"/>
                  </a:lnTo>
                  <a:lnTo>
                    <a:pt x="5526079" y="6799309"/>
                  </a:lnTo>
                  <a:cubicBezTo>
                    <a:pt x="5828657" y="6671330"/>
                    <a:pt x="6112428" y="6507594"/>
                    <a:pt x="6372097" y="6313400"/>
                  </a:cubicBezTo>
                  <a:close/>
                  <a:moveTo>
                    <a:pt x="0" y="3944218"/>
                  </a:moveTo>
                  <a:lnTo>
                    <a:pt x="31811" y="4082046"/>
                  </a:lnTo>
                  <a:cubicBezTo>
                    <a:pt x="347839" y="5310348"/>
                    <a:pt x="1226077" y="6312987"/>
                    <a:pt x="2375871" y="6799309"/>
                  </a:cubicBezTo>
                  <a:lnTo>
                    <a:pt x="2524724" y="6858000"/>
                  </a:lnTo>
                  <a:lnTo>
                    <a:pt x="0" y="6858000"/>
                  </a:lnTo>
                  <a:close/>
                  <a:moveTo>
                    <a:pt x="0" y="0"/>
                  </a:moveTo>
                  <a:lnTo>
                    <a:pt x="1320019" y="0"/>
                  </a:lnTo>
                  <a:lnTo>
                    <a:pt x="1089625" y="209396"/>
                  </a:lnTo>
                  <a:cubicBezTo>
                    <a:pt x="586180" y="712841"/>
                    <a:pt x="214775" y="1348326"/>
                    <a:pt x="31811" y="2059448"/>
                  </a:cubicBezTo>
                  <a:lnTo>
                    <a:pt x="0" y="21972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7723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70DFA0FD-AB28-4B25-B870-4D2BBC35B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458" name="Picture 2" descr="Water in worship: The ecology of baptism | The Christian Century">
            <a:extLst>
              <a:ext uri="{FF2B5EF4-FFF2-40B4-BE49-F238E27FC236}">
                <a16:creationId xmlns:a16="http://schemas.microsoft.com/office/drawing/2014/main" id="{5AE85329-7C03-BAC0-627E-74B30F0967EA}"/>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3097" r="16976"/>
          <a:stretch/>
        </p:blipFill>
        <p:spPr bwMode="auto">
          <a:xfrm>
            <a:off x="4375482" y="10"/>
            <a:ext cx="4795614"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9465" name="Group 19464">
            <a:extLst>
              <a:ext uri="{FF2B5EF4-FFF2-40B4-BE49-F238E27FC236}">
                <a16:creationId xmlns:a16="http://schemas.microsoft.com/office/drawing/2014/main" id="{0D628DFB-9CD1-4E2B-8B44-9FDF7E80F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84674" y="0"/>
            <a:ext cx="4986424" cy="6858000"/>
            <a:chOff x="5705128" y="0"/>
            <a:chExt cx="6648564" cy="6858000"/>
          </a:xfrm>
        </p:grpSpPr>
        <p:sp>
          <p:nvSpPr>
            <p:cNvPr id="19466" name="Freeform: Shape 19465">
              <a:extLst>
                <a:ext uri="{FF2B5EF4-FFF2-40B4-BE49-F238E27FC236}">
                  <a16:creationId xmlns:a16="http://schemas.microsoft.com/office/drawing/2014/main" id="{4CB07514-66C4-498E-85FA-6CCDFB253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8018" y="0"/>
              <a:ext cx="6485674" cy="6858000"/>
            </a:xfrm>
            <a:custGeom>
              <a:avLst/>
              <a:gdLst>
                <a:gd name="connsiteX0" fmla="*/ 1720317 w 6237794"/>
                <a:gd name="connsiteY0" fmla="*/ 0 h 6858000"/>
                <a:gd name="connsiteX1" fmla="*/ 2433560 w 6237794"/>
                <a:gd name="connsiteY1" fmla="*/ 0 h 6858000"/>
                <a:gd name="connsiteX2" fmla="*/ 2351473 w 6237794"/>
                <a:gd name="connsiteY2" fmla="*/ 41605 h 6858000"/>
                <a:gd name="connsiteX3" fmla="*/ 1473152 w 6237794"/>
                <a:gd name="connsiteY3" fmla="*/ 667521 h 6858000"/>
                <a:gd name="connsiteX4" fmla="*/ 982876 w 6237794"/>
                <a:gd name="connsiteY4" fmla="*/ 1193803 h 6858000"/>
                <a:gd name="connsiteX5" fmla="*/ 595242 w 6237794"/>
                <a:gd name="connsiteY5" fmla="*/ 1798192 h 6858000"/>
                <a:gd name="connsiteX6" fmla="*/ 332174 w 6237794"/>
                <a:gd name="connsiteY6" fmla="*/ 2466315 h 6858000"/>
                <a:gd name="connsiteX7" fmla="*/ 236500 w 6237794"/>
                <a:gd name="connsiteY7" fmla="*/ 3178573 h 6858000"/>
                <a:gd name="connsiteX8" fmla="*/ 276860 w 6237794"/>
                <a:gd name="connsiteY8" fmla="*/ 3527298 h 6858000"/>
                <a:gd name="connsiteX9" fmla="*/ 396054 w 6237794"/>
                <a:gd name="connsiteY9" fmla="*/ 3853520 h 6858000"/>
                <a:gd name="connsiteX10" fmla="*/ 479243 w 6237794"/>
                <a:gd name="connsiteY10" fmla="*/ 4007121 h 6858000"/>
                <a:gd name="connsiteX11" fmla="*/ 574772 w 6237794"/>
                <a:gd name="connsiteY11" fmla="*/ 4155787 h 6858000"/>
                <a:gd name="connsiteX12" fmla="*/ 795447 w 6237794"/>
                <a:gd name="connsiteY12" fmla="*/ 4443100 h 6858000"/>
                <a:gd name="connsiteX13" fmla="*/ 1034270 w 6237794"/>
                <a:gd name="connsiteY13" fmla="*/ 4732591 h 6858000"/>
                <a:gd name="connsiteX14" fmla="*/ 1153028 w 6237794"/>
                <a:gd name="connsiteY14" fmla="*/ 4883725 h 6858000"/>
                <a:gd name="connsiteX15" fmla="*/ 1210084 w 6237794"/>
                <a:gd name="connsiteY15" fmla="*/ 4957912 h 6858000"/>
                <a:gd name="connsiteX16" fmla="*/ 1265979 w 6237794"/>
                <a:gd name="connsiteY16" fmla="*/ 5028906 h 6858000"/>
                <a:gd name="connsiteX17" fmla="*/ 1746238 w 6237794"/>
                <a:gd name="connsiteY17" fmla="*/ 5553590 h 6858000"/>
                <a:gd name="connsiteX18" fmla="*/ 2001611 w 6237794"/>
                <a:gd name="connsiteY18" fmla="*/ 5789654 h 6858000"/>
                <a:gd name="connsiteX19" fmla="*/ 2269035 w 6237794"/>
                <a:gd name="connsiteY19" fmla="*/ 6007280 h 6858000"/>
                <a:gd name="connsiteX20" fmla="*/ 2866455 w 6237794"/>
                <a:gd name="connsiteY20" fmla="*/ 6351505 h 6858000"/>
                <a:gd name="connsiteX21" fmla="*/ 3200661 w 6237794"/>
                <a:gd name="connsiteY21" fmla="*/ 6448777 h 6858000"/>
                <a:gd name="connsiteX22" fmla="*/ 3286318 w 6237794"/>
                <a:gd name="connsiteY22" fmla="*/ 6465908 h 6858000"/>
                <a:gd name="connsiteX23" fmla="*/ 3372701 w 6237794"/>
                <a:gd name="connsiteY23" fmla="*/ 6480281 h 6858000"/>
                <a:gd name="connsiteX24" fmla="*/ 3547063 w 6237794"/>
                <a:gd name="connsiteY24" fmla="*/ 6500896 h 6858000"/>
                <a:gd name="connsiteX25" fmla="*/ 3634753 w 6237794"/>
                <a:gd name="connsiteY25" fmla="*/ 6507575 h 6858000"/>
                <a:gd name="connsiteX26" fmla="*/ 3722733 w 6237794"/>
                <a:gd name="connsiteY26" fmla="*/ 6512221 h 6858000"/>
                <a:gd name="connsiteX27" fmla="*/ 3811003 w 6237794"/>
                <a:gd name="connsiteY27" fmla="*/ 6514253 h 6858000"/>
                <a:gd name="connsiteX28" fmla="*/ 3899418 w 6237794"/>
                <a:gd name="connsiteY28" fmla="*/ 6513817 h 6858000"/>
                <a:gd name="connsiteX29" fmla="*/ 3943698 w 6237794"/>
                <a:gd name="connsiteY29" fmla="*/ 6513381 h 6858000"/>
                <a:gd name="connsiteX30" fmla="*/ 3986381 w 6237794"/>
                <a:gd name="connsiteY30" fmla="*/ 6511495 h 6858000"/>
                <a:gd name="connsiteX31" fmla="*/ 4028919 w 6237794"/>
                <a:gd name="connsiteY31" fmla="*/ 6509317 h 6858000"/>
                <a:gd name="connsiteX32" fmla="*/ 4071312 w 6237794"/>
                <a:gd name="connsiteY32" fmla="*/ 6505833 h 6858000"/>
                <a:gd name="connsiteX33" fmla="*/ 4239432 w 6237794"/>
                <a:gd name="connsiteY33" fmla="*/ 6485072 h 6858000"/>
                <a:gd name="connsiteX34" fmla="*/ 4879826 w 6237794"/>
                <a:gd name="connsiteY34" fmla="*/ 6274849 h 6858000"/>
                <a:gd name="connsiteX35" fmla="*/ 5471439 w 6237794"/>
                <a:gd name="connsiteY35" fmla="*/ 5906235 h 6858000"/>
                <a:gd name="connsiteX36" fmla="*/ 5614877 w 6237794"/>
                <a:gd name="connsiteY36" fmla="*/ 5797930 h 6858000"/>
                <a:gd name="connsiteX37" fmla="*/ 5758316 w 6237794"/>
                <a:gd name="connsiteY37" fmla="*/ 5685995 h 6858000"/>
                <a:gd name="connsiteX38" fmla="*/ 6048824 w 6237794"/>
                <a:gd name="connsiteY38" fmla="*/ 5453705 h 6858000"/>
                <a:gd name="connsiteX39" fmla="*/ 6237794 w 6237794"/>
                <a:gd name="connsiteY39" fmla="*/ 5308644 h 6858000"/>
                <a:gd name="connsiteX40" fmla="*/ 6237794 w 6237794"/>
                <a:gd name="connsiteY40" fmla="*/ 6081399 h 6858000"/>
                <a:gd name="connsiteX41" fmla="*/ 6123011 w 6237794"/>
                <a:gd name="connsiteY41" fmla="*/ 6166399 h 6858000"/>
                <a:gd name="connsiteX42" fmla="*/ 5965925 w 6237794"/>
                <a:gd name="connsiteY42" fmla="*/ 6278479 h 6858000"/>
                <a:gd name="connsiteX43" fmla="*/ 5803903 w 6237794"/>
                <a:gd name="connsiteY43" fmla="*/ 6387364 h 6858000"/>
                <a:gd name="connsiteX44" fmla="*/ 5463744 w 6237794"/>
                <a:gd name="connsiteY44" fmla="*/ 6591780 h 6858000"/>
                <a:gd name="connsiteX45" fmla="*/ 5097888 w 6237794"/>
                <a:gd name="connsiteY45" fmla="*/ 6765562 h 6858000"/>
                <a:gd name="connsiteX46" fmla="*/ 4905602 w 6237794"/>
                <a:gd name="connsiteY46" fmla="*/ 6836446 h 6858000"/>
                <a:gd name="connsiteX47" fmla="*/ 4831447 w 6237794"/>
                <a:gd name="connsiteY47" fmla="*/ 6858000 h 6858000"/>
                <a:gd name="connsiteX48" fmla="*/ 3036485 w 6237794"/>
                <a:gd name="connsiteY48" fmla="*/ 6858000 h 6858000"/>
                <a:gd name="connsiteX49" fmla="*/ 2911533 w 6237794"/>
                <a:gd name="connsiteY49" fmla="*/ 6825558 h 6858000"/>
                <a:gd name="connsiteX50" fmla="*/ 2719386 w 6237794"/>
                <a:gd name="connsiteY50" fmla="*/ 6767158 h 6858000"/>
                <a:gd name="connsiteX51" fmla="*/ 1980415 w 6237794"/>
                <a:gd name="connsiteY51" fmla="*/ 6440210 h 6858000"/>
                <a:gd name="connsiteX52" fmla="*/ 1357588 w 6237794"/>
                <a:gd name="connsiteY52" fmla="*/ 5931206 h 6858000"/>
                <a:gd name="connsiteX53" fmla="*/ 1105118 w 6237794"/>
                <a:gd name="connsiteY53" fmla="*/ 5624874 h 6858000"/>
                <a:gd name="connsiteX54" fmla="*/ 884588 w 6237794"/>
                <a:gd name="connsiteY54" fmla="*/ 5300539 h 6858000"/>
                <a:gd name="connsiteX55" fmla="*/ 833049 w 6237794"/>
                <a:gd name="connsiteY55" fmla="*/ 5217931 h 6858000"/>
                <a:gd name="connsiteX56" fmla="*/ 783833 w 6237794"/>
                <a:gd name="connsiteY56" fmla="*/ 5137791 h 6858000"/>
                <a:gd name="connsiteX57" fmla="*/ 686706 w 6237794"/>
                <a:gd name="connsiteY57" fmla="*/ 4982447 h 6858000"/>
                <a:gd name="connsiteX58" fmla="*/ 485485 w 6237794"/>
                <a:gd name="connsiteY58" fmla="*/ 4665082 h 6858000"/>
                <a:gd name="connsiteX59" fmla="*/ 289055 w 6237794"/>
                <a:gd name="connsiteY59" fmla="*/ 4329568 h 6858000"/>
                <a:gd name="connsiteX60" fmla="*/ 200495 w 6237794"/>
                <a:gd name="connsiteY60" fmla="*/ 4151721 h 6858000"/>
                <a:gd name="connsiteX61" fmla="*/ 125291 w 6237794"/>
                <a:gd name="connsiteY61" fmla="*/ 3965600 h 6858000"/>
                <a:gd name="connsiteX62" fmla="*/ 67654 w 6237794"/>
                <a:gd name="connsiteY62" fmla="*/ 3772509 h 6858000"/>
                <a:gd name="connsiteX63" fmla="*/ 46168 w 6237794"/>
                <a:gd name="connsiteY63" fmla="*/ 3674076 h 6858000"/>
                <a:gd name="connsiteX64" fmla="*/ 36731 w 6237794"/>
                <a:gd name="connsiteY64" fmla="*/ 3624714 h 6858000"/>
                <a:gd name="connsiteX65" fmla="*/ 28891 w 6237794"/>
                <a:gd name="connsiteY65" fmla="*/ 3575208 h 6858000"/>
                <a:gd name="connsiteX66" fmla="*/ 0 w 6237794"/>
                <a:gd name="connsiteY66" fmla="*/ 3178573 h 6858000"/>
                <a:gd name="connsiteX67" fmla="*/ 80575 w 6237794"/>
                <a:gd name="connsiteY67" fmla="*/ 2405774 h 6858000"/>
                <a:gd name="connsiteX68" fmla="*/ 322737 w 6237794"/>
                <a:gd name="connsiteY68" fmla="*/ 1665351 h 6858000"/>
                <a:gd name="connsiteX69" fmla="*/ 1230700 w 6237794"/>
                <a:gd name="connsiteY69" fmla="*/ 407938 h 6858000"/>
                <a:gd name="connsiteX70" fmla="*/ 1521825 w 6237794"/>
                <a:gd name="connsiteY70" fmla="*/ 1494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237794" h="6858000">
                  <a:moveTo>
                    <a:pt x="1720317" y="0"/>
                  </a:moveTo>
                  <a:lnTo>
                    <a:pt x="2433560" y="0"/>
                  </a:lnTo>
                  <a:lnTo>
                    <a:pt x="2351473" y="41605"/>
                  </a:lnTo>
                  <a:cubicBezTo>
                    <a:pt x="2036528" y="216271"/>
                    <a:pt x="1740794" y="426339"/>
                    <a:pt x="1473152" y="667521"/>
                  </a:cubicBezTo>
                  <a:cubicBezTo>
                    <a:pt x="1295305" y="828818"/>
                    <a:pt x="1130525" y="1004777"/>
                    <a:pt x="982876" y="1193803"/>
                  </a:cubicBezTo>
                  <a:cubicBezTo>
                    <a:pt x="834936" y="1382538"/>
                    <a:pt x="704418" y="1584921"/>
                    <a:pt x="595242" y="1798192"/>
                  </a:cubicBezTo>
                  <a:cubicBezTo>
                    <a:pt x="486066" y="2011317"/>
                    <a:pt x="395183" y="2234461"/>
                    <a:pt x="332174" y="2466315"/>
                  </a:cubicBezTo>
                  <a:cubicBezTo>
                    <a:pt x="269166" y="2697588"/>
                    <a:pt x="236355" y="2938008"/>
                    <a:pt x="236500" y="3178573"/>
                  </a:cubicBezTo>
                  <a:cubicBezTo>
                    <a:pt x="237807" y="3296751"/>
                    <a:pt x="249421" y="3414057"/>
                    <a:pt x="276860" y="3527298"/>
                  </a:cubicBezTo>
                  <a:cubicBezTo>
                    <a:pt x="303864" y="3640684"/>
                    <a:pt x="345821" y="3749135"/>
                    <a:pt x="396054" y="3853520"/>
                  </a:cubicBezTo>
                  <a:cubicBezTo>
                    <a:pt x="421461" y="3905640"/>
                    <a:pt x="449626" y="3956743"/>
                    <a:pt x="479243" y="4007121"/>
                  </a:cubicBezTo>
                  <a:cubicBezTo>
                    <a:pt x="509295" y="4057354"/>
                    <a:pt x="541380" y="4106861"/>
                    <a:pt x="574772" y="4155787"/>
                  </a:cubicBezTo>
                  <a:cubicBezTo>
                    <a:pt x="642426" y="4253348"/>
                    <a:pt x="717630" y="4348007"/>
                    <a:pt x="795447" y="4443100"/>
                  </a:cubicBezTo>
                  <a:cubicBezTo>
                    <a:pt x="873264" y="4538339"/>
                    <a:pt x="954565" y="4633577"/>
                    <a:pt x="1034270" y="4732591"/>
                  </a:cubicBezTo>
                  <a:cubicBezTo>
                    <a:pt x="1074195" y="4781952"/>
                    <a:pt x="1113684" y="4832476"/>
                    <a:pt x="1153028" y="4883725"/>
                  </a:cubicBezTo>
                  <a:lnTo>
                    <a:pt x="1210084" y="4957912"/>
                  </a:lnTo>
                  <a:cubicBezTo>
                    <a:pt x="1228813" y="4981576"/>
                    <a:pt x="1246670" y="5005822"/>
                    <a:pt x="1265979" y="5028906"/>
                  </a:cubicBezTo>
                  <a:cubicBezTo>
                    <a:pt x="1416677" y="5216770"/>
                    <a:pt x="1580151" y="5389681"/>
                    <a:pt x="1746238" y="5553590"/>
                  </a:cubicBezTo>
                  <a:cubicBezTo>
                    <a:pt x="1829717" y="5635182"/>
                    <a:pt x="1914648" y="5714015"/>
                    <a:pt x="2001611" y="5789654"/>
                  </a:cubicBezTo>
                  <a:cubicBezTo>
                    <a:pt x="2088575" y="5865293"/>
                    <a:pt x="2177135" y="5938465"/>
                    <a:pt x="2269035" y="6007280"/>
                  </a:cubicBezTo>
                  <a:cubicBezTo>
                    <a:pt x="2452108" y="6145202"/>
                    <a:pt x="2649554" y="6268461"/>
                    <a:pt x="2866455" y="6351505"/>
                  </a:cubicBezTo>
                  <a:cubicBezTo>
                    <a:pt x="2974615" y="6393027"/>
                    <a:pt x="3086694" y="6424821"/>
                    <a:pt x="3200661" y="6448777"/>
                  </a:cubicBezTo>
                  <a:cubicBezTo>
                    <a:pt x="3229262" y="6454438"/>
                    <a:pt x="3257572" y="6460971"/>
                    <a:pt x="3286318" y="6465908"/>
                  </a:cubicBezTo>
                  <a:lnTo>
                    <a:pt x="3372701" y="6480281"/>
                  </a:lnTo>
                  <a:cubicBezTo>
                    <a:pt x="3430628" y="6487975"/>
                    <a:pt x="3488556" y="6496106"/>
                    <a:pt x="3547063" y="6500896"/>
                  </a:cubicBezTo>
                  <a:cubicBezTo>
                    <a:pt x="3576245" y="6503654"/>
                    <a:pt x="3605426" y="6506268"/>
                    <a:pt x="3634753" y="6507575"/>
                  </a:cubicBezTo>
                  <a:cubicBezTo>
                    <a:pt x="3664079" y="6509026"/>
                    <a:pt x="3693261" y="6511350"/>
                    <a:pt x="3722733" y="6512221"/>
                  </a:cubicBezTo>
                  <a:lnTo>
                    <a:pt x="3811003" y="6514253"/>
                  </a:lnTo>
                  <a:cubicBezTo>
                    <a:pt x="3840329" y="6514979"/>
                    <a:pt x="3869946" y="6513963"/>
                    <a:pt x="3899418" y="6513817"/>
                  </a:cubicBezTo>
                  <a:lnTo>
                    <a:pt x="3943698" y="6513381"/>
                  </a:lnTo>
                  <a:cubicBezTo>
                    <a:pt x="3958071" y="6512946"/>
                    <a:pt x="3972154" y="6512075"/>
                    <a:pt x="3986381" y="6511495"/>
                  </a:cubicBezTo>
                  <a:cubicBezTo>
                    <a:pt x="4000609" y="6510768"/>
                    <a:pt x="4014837" y="6510333"/>
                    <a:pt x="4028919" y="6509317"/>
                  </a:cubicBezTo>
                  <a:lnTo>
                    <a:pt x="4071312" y="6505833"/>
                  </a:lnTo>
                  <a:cubicBezTo>
                    <a:pt x="4127788" y="6501332"/>
                    <a:pt x="4183828" y="6493782"/>
                    <a:pt x="4239432" y="6485072"/>
                  </a:cubicBezTo>
                  <a:cubicBezTo>
                    <a:pt x="4461994" y="6448195"/>
                    <a:pt x="4675992" y="6376041"/>
                    <a:pt x="4879826" y="6274849"/>
                  </a:cubicBezTo>
                  <a:cubicBezTo>
                    <a:pt x="5084386" y="6174820"/>
                    <a:pt x="5279074" y="6046770"/>
                    <a:pt x="5471439" y="5906235"/>
                  </a:cubicBezTo>
                  <a:cubicBezTo>
                    <a:pt x="5519494" y="5871246"/>
                    <a:pt x="5567258" y="5834806"/>
                    <a:pt x="5614877" y="5797930"/>
                  </a:cubicBezTo>
                  <a:cubicBezTo>
                    <a:pt x="5662787" y="5761199"/>
                    <a:pt x="5710551" y="5723887"/>
                    <a:pt x="5758316" y="5685995"/>
                  </a:cubicBezTo>
                  <a:lnTo>
                    <a:pt x="6048824" y="5453705"/>
                  </a:lnTo>
                  <a:lnTo>
                    <a:pt x="6237794" y="5308644"/>
                  </a:lnTo>
                  <a:lnTo>
                    <a:pt x="6237794" y="6081399"/>
                  </a:lnTo>
                  <a:lnTo>
                    <a:pt x="6123011" y="6166399"/>
                  </a:lnTo>
                  <a:cubicBezTo>
                    <a:pt x="6071326" y="6204001"/>
                    <a:pt x="6019061" y="6241458"/>
                    <a:pt x="5965925" y="6278479"/>
                  </a:cubicBezTo>
                  <a:cubicBezTo>
                    <a:pt x="5912644" y="6315210"/>
                    <a:pt x="5858927" y="6351650"/>
                    <a:pt x="5803903" y="6387364"/>
                  </a:cubicBezTo>
                  <a:cubicBezTo>
                    <a:pt x="5694437" y="6458938"/>
                    <a:pt x="5581486" y="6528335"/>
                    <a:pt x="5463744" y="6591780"/>
                  </a:cubicBezTo>
                  <a:cubicBezTo>
                    <a:pt x="5346147" y="6655514"/>
                    <a:pt x="5224486" y="6714748"/>
                    <a:pt x="5097888" y="6765562"/>
                  </a:cubicBezTo>
                  <a:cubicBezTo>
                    <a:pt x="5034879" y="6791332"/>
                    <a:pt x="4970700" y="6815005"/>
                    <a:pt x="4905602" y="6836446"/>
                  </a:cubicBezTo>
                  <a:lnTo>
                    <a:pt x="4831447" y="6858000"/>
                  </a:lnTo>
                  <a:lnTo>
                    <a:pt x="3036485" y="6858000"/>
                  </a:lnTo>
                  <a:lnTo>
                    <a:pt x="2911533" y="6825558"/>
                  </a:lnTo>
                  <a:cubicBezTo>
                    <a:pt x="2847182" y="6807410"/>
                    <a:pt x="2783121" y="6787919"/>
                    <a:pt x="2719386" y="6767158"/>
                  </a:cubicBezTo>
                  <a:cubicBezTo>
                    <a:pt x="2464884" y="6683389"/>
                    <a:pt x="2213285" y="6579149"/>
                    <a:pt x="1980415" y="6440210"/>
                  </a:cubicBezTo>
                  <a:cubicBezTo>
                    <a:pt x="1747399" y="6301563"/>
                    <a:pt x="1539355" y="6125749"/>
                    <a:pt x="1357588" y="5931206"/>
                  </a:cubicBezTo>
                  <a:cubicBezTo>
                    <a:pt x="1266269" y="5834080"/>
                    <a:pt x="1183226" y="5730711"/>
                    <a:pt x="1105118" y="5624874"/>
                  </a:cubicBezTo>
                  <a:cubicBezTo>
                    <a:pt x="1027446" y="5518601"/>
                    <a:pt x="953549" y="5410732"/>
                    <a:pt x="884588" y="5300539"/>
                  </a:cubicBezTo>
                  <a:cubicBezTo>
                    <a:pt x="866876" y="5273245"/>
                    <a:pt x="850180" y="5245516"/>
                    <a:pt x="833049" y="5217931"/>
                  </a:cubicBezTo>
                  <a:lnTo>
                    <a:pt x="783833" y="5137791"/>
                  </a:lnTo>
                  <a:cubicBezTo>
                    <a:pt x="752328" y="5085962"/>
                    <a:pt x="719662" y="5034567"/>
                    <a:pt x="686706" y="4982447"/>
                  </a:cubicBezTo>
                  <a:lnTo>
                    <a:pt x="485485" y="4665082"/>
                  </a:lnTo>
                  <a:cubicBezTo>
                    <a:pt x="417976" y="4556922"/>
                    <a:pt x="351338" y="4445568"/>
                    <a:pt x="289055" y="4329568"/>
                  </a:cubicBezTo>
                  <a:cubicBezTo>
                    <a:pt x="257987" y="4271496"/>
                    <a:pt x="227934" y="4212408"/>
                    <a:pt x="200495" y="4151721"/>
                  </a:cubicBezTo>
                  <a:cubicBezTo>
                    <a:pt x="173201" y="4090891"/>
                    <a:pt x="147794" y="4028898"/>
                    <a:pt x="125291" y="3965600"/>
                  </a:cubicBezTo>
                  <a:cubicBezTo>
                    <a:pt x="103224" y="3902155"/>
                    <a:pt x="83624" y="3837840"/>
                    <a:pt x="67654" y="3772509"/>
                  </a:cubicBezTo>
                  <a:cubicBezTo>
                    <a:pt x="60105" y="3739843"/>
                    <a:pt x="52410" y="3707032"/>
                    <a:pt x="46168" y="3674076"/>
                  </a:cubicBezTo>
                  <a:lnTo>
                    <a:pt x="36731" y="3624714"/>
                  </a:lnTo>
                  <a:lnTo>
                    <a:pt x="28891" y="3575208"/>
                  </a:lnTo>
                  <a:cubicBezTo>
                    <a:pt x="8566" y="3442948"/>
                    <a:pt x="0" y="3310252"/>
                    <a:pt x="0" y="3178573"/>
                  </a:cubicBezTo>
                  <a:cubicBezTo>
                    <a:pt x="726" y="2919425"/>
                    <a:pt x="27730" y="2660277"/>
                    <a:pt x="80575" y="2405774"/>
                  </a:cubicBezTo>
                  <a:cubicBezTo>
                    <a:pt x="133276" y="2151417"/>
                    <a:pt x="213997" y="1901996"/>
                    <a:pt x="322737" y="1665351"/>
                  </a:cubicBezTo>
                  <a:cubicBezTo>
                    <a:pt x="541235" y="1192061"/>
                    <a:pt x="857875" y="768568"/>
                    <a:pt x="1230700" y="407938"/>
                  </a:cubicBezTo>
                  <a:cubicBezTo>
                    <a:pt x="1324124" y="317781"/>
                    <a:pt x="1421323" y="231579"/>
                    <a:pt x="1521825" y="14944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67" name="Freeform: Shape 19466">
              <a:extLst>
                <a:ext uri="{FF2B5EF4-FFF2-40B4-BE49-F238E27FC236}">
                  <a16:creationId xmlns:a16="http://schemas.microsoft.com/office/drawing/2014/main" id="{13BFB38F-216C-4A75-8C1C-DAF998A5C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634917 w 6230407"/>
                <a:gd name="connsiteY0" fmla="*/ 0 h 6858000"/>
                <a:gd name="connsiteX1" fmla="*/ 6230407 w 6230407"/>
                <a:gd name="connsiteY1" fmla="*/ 0 h 6858000"/>
                <a:gd name="connsiteX2" fmla="*/ 6230407 w 6230407"/>
                <a:gd name="connsiteY2" fmla="*/ 322046 h 6858000"/>
                <a:gd name="connsiteX3" fmla="*/ 6061915 w 6230407"/>
                <a:gd name="connsiteY3" fmla="*/ 206288 h 6858000"/>
                <a:gd name="connsiteX4" fmla="*/ 5814792 w 6230407"/>
                <a:gd name="connsiteY4" fmla="*/ 74312 h 6858000"/>
                <a:gd name="connsiteX5" fmla="*/ 5676576 w 6230407"/>
                <a:gd name="connsiteY5" fmla="*/ 15049 h 6858000"/>
                <a:gd name="connsiteX6" fmla="*/ 1821847 w 6230407"/>
                <a:gd name="connsiteY6" fmla="*/ 0 h 6858000"/>
                <a:gd name="connsiteX7" fmla="*/ 3449591 w 6230407"/>
                <a:gd name="connsiteY7" fmla="*/ 0 h 6858000"/>
                <a:gd name="connsiteX8" fmla="*/ 3354111 w 6230407"/>
                <a:gd name="connsiteY8" fmla="*/ 29819 h 6858000"/>
                <a:gd name="connsiteX9" fmla="*/ 3177287 w 6230407"/>
                <a:gd name="connsiteY9" fmla="*/ 93621 h 6858000"/>
                <a:gd name="connsiteX10" fmla="*/ 1915374 w 6230407"/>
                <a:gd name="connsiteY10" fmla="*/ 844207 h 6858000"/>
                <a:gd name="connsiteX11" fmla="*/ 1042545 w 6230407"/>
                <a:gd name="connsiteY11" fmla="*/ 1926532 h 6858000"/>
                <a:gd name="connsiteX12" fmla="*/ 726050 w 6230407"/>
                <a:gd name="connsiteY12" fmla="*/ 3186123 h 6858000"/>
                <a:gd name="connsiteX13" fmla="*/ 1249864 w 6230407"/>
                <a:gd name="connsiteY13" fmla="*/ 4355701 h 6858000"/>
                <a:gd name="connsiteX14" fmla="*/ 1513803 w 6230407"/>
                <a:gd name="connsiteY14" fmla="*/ 4726929 h 6858000"/>
                <a:gd name="connsiteX15" fmla="*/ 3990446 w 6230407"/>
                <a:gd name="connsiteY15" fmla="*/ 6178014 h 6858000"/>
                <a:gd name="connsiteX16" fmla="*/ 5870541 w 6230407"/>
                <a:gd name="connsiteY16" fmla="*/ 5285296 h 6858000"/>
                <a:gd name="connsiteX17" fmla="*/ 6099347 w 6230407"/>
                <a:gd name="connsiteY17" fmla="*/ 5108030 h 6858000"/>
                <a:gd name="connsiteX18" fmla="*/ 6230407 w 6230407"/>
                <a:gd name="connsiteY18" fmla="*/ 5006078 h 6858000"/>
                <a:gd name="connsiteX19" fmla="*/ 6230407 w 6230407"/>
                <a:gd name="connsiteY19" fmla="*/ 5924458 h 6858000"/>
                <a:gd name="connsiteX20" fmla="*/ 6056186 w 6230407"/>
                <a:gd name="connsiteY20" fmla="*/ 6058925 h 6858000"/>
                <a:gd name="connsiteX21" fmla="*/ 4500343 w 6230407"/>
                <a:gd name="connsiteY21" fmla="*/ 6854086 h 6858000"/>
                <a:gd name="connsiteX22" fmla="*/ 4476760 w 6230407"/>
                <a:gd name="connsiteY22" fmla="*/ 6858000 h 6858000"/>
                <a:gd name="connsiteX23" fmla="*/ 3391617 w 6230407"/>
                <a:gd name="connsiteY23" fmla="*/ 6858000 h 6858000"/>
                <a:gd name="connsiteX24" fmla="*/ 3242986 w 6230407"/>
                <a:gd name="connsiteY24" fmla="*/ 6833894 h 6858000"/>
                <a:gd name="connsiteX25" fmla="*/ 913044 w 6230407"/>
                <a:gd name="connsiteY25" fmla="*/ 5134452 h 6858000"/>
                <a:gd name="connsiteX26" fmla="*/ 0 w 6230407"/>
                <a:gd name="connsiteY26" fmla="*/ 3186123 h 6858000"/>
                <a:gd name="connsiteX27" fmla="*/ 1779764 w 6230407"/>
                <a:gd name="connsiteY27"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30407" h="6858000">
                  <a:moveTo>
                    <a:pt x="5634917" y="0"/>
                  </a:moveTo>
                  <a:lnTo>
                    <a:pt x="6230407" y="0"/>
                  </a:lnTo>
                  <a:lnTo>
                    <a:pt x="6230407" y="322046"/>
                  </a:lnTo>
                  <a:lnTo>
                    <a:pt x="6061915" y="206288"/>
                  </a:lnTo>
                  <a:cubicBezTo>
                    <a:pt x="5982213" y="157828"/>
                    <a:pt x="5899796" y="113801"/>
                    <a:pt x="5814792" y="74312"/>
                  </a:cubicBezTo>
                  <a:cubicBezTo>
                    <a:pt x="5769441" y="53261"/>
                    <a:pt x="5723362" y="33505"/>
                    <a:pt x="5676576" y="15049"/>
                  </a:cubicBezTo>
                  <a:close/>
                  <a:moveTo>
                    <a:pt x="1821847" y="0"/>
                  </a:moveTo>
                  <a:lnTo>
                    <a:pt x="3449591" y="0"/>
                  </a:lnTo>
                  <a:lnTo>
                    <a:pt x="3354111" y="29819"/>
                  </a:lnTo>
                  <a:cubicBezTo>
                    <a:pt x="3295072" y="49686"/>
                    <a:pt x="3236122" y="70955"/>
                    <a:pt x="3177287" y="93621"/>
                  </a:cubicBezTo>
                  <a:cubicBezTo>
                    <a:pt x="2718951" y="269871"/>
                    <a:pt x="2282682" y="529455"/>
                    <a:pt x="1915374" y="844207"/>
                  </a:cubicBezTo>
                  <a:cubicBezTo>
                    <a:pt x="1541678" y="1164331"/>
                    <a:pt x="1247976" y="1528591"/>
                    <a:pt x="1042545" y="1926532"/>
                  </a:cubicBezTo>
                  <a:cubicBezTo>
                    <a:pt x="832613" y="2333329"/>
                    <a:pt x="726050" y="2757113"/>
                    <a:pt x="726050" y="3186123"/>
                  </a:cubicBezTo>
                  <a:cubicBezTo>
                    <a:pt x="726050" y="3618181"/>
                    <a:pt x="896057" y="3870506"/>
                    <a:pt x="1249864" y="4355701"/>
                  </a:cubicBezTo>
                  <a:cubicBezTo>
                    <a:pt x="1335230" y="4472717"/>
                    <a:pt x="1423500" y="4593798"/>
                    <a:pt x="1513803" y="4726929"/>
                  </a:cubicBezTo>
                  <a:cubicBezTo>
                    <a:pt x="2203848" y="5744068"/>
                    <a:pt x="2944562" y="6178014"/>
                    <a:pt x="3990446" y="6178014"/>
                  </a:cubicBezTo>
                  <a:cubicBezTo>
                    <a:pt x="4676863" y="6178014"/>
                    <a:pt x="5180496" y="5824498"/>
                    <a:pt x="5870541" y="5285296"/>
                  </a:cubicBezTo>
                  <a:cubicBezTo>
                    <a:pt x="5947632" y="5225046"/>
                    <a:pt x="6024723" y="5165521"/>
                    <a:pt x="6099347" y="5108030"/>
                  </a:cubicBezTo>
                  <a:lnTo>
                    <a:pt x="6230407" y="5006078"/>
                  </a:lnTo>
                  <a:lnTo>
                    <a:pt x="6230407" y="5924458"/>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68" name="Freeform: Shape 19467">
              <a:extLst>
                <a:ext uri="{FF2B5EF4-FFF2-40B4-BE49-F238E27FC236}">
                  <a16:creationId xmlns:a16="http://schemas.microsoft.com/office/drawing/2014/main" id="{4DF24F7D-73CE-4EF0-86BC-1C1C4C5CB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061392 w 6230408"/>
                <a:gd name="connsiteY0" fmla="*/ 0 h 6858000"/>
                <a:gd name="connsiteX1" fmla="*/ 6230408 w 6230408"/>
                <a:gd name="connsiteY1" fmla="*/ 0 h 6858000"/>
                <a:gd name="connsiteX2" fmla="*/ 6230408 w 6230408"/>
                <a:gd name="connsiteY2" fmla="*/ 502666 h 6858000"/>
                <a:gd name="connsiteX3" fmla="*/ 6204367 w 6230408"/>
                <a:gd name="connsiteY3" fmla="*/ 480166 h 6858000"/>
                <a:gd name="connsiteX4" fmla="*/ 5753525 w 6230408"/>
                <a:gd name="connsiteY4" fmla="*/ 205991 h 6858000"/>
                <a:gd name="connsiteX5" fmla="*/ 5205685 w 6230408"/>
                <a:gd name="connsiteY5" fmla="*/ 25948 h 6858000"/>
                <a:gd name="connsiteX6" fmla="*/ 1821847 w 6230408"/>
                <a:gd name="connsiteY6" fmla="*/ 0 h 6858000"/>
                <a:gd name="connsiteX7" fmla="*/ 4114919 w 6230408"/>
                <a:gd name="connsiteY7" fmla="*/ 0 h 6858000"/>
                <a:gd name="connsiteX8" fmla="*/ 4086206 w 6230408"/>
                <a:gd name="connsiteY8" fmla="*/ 3507 h 6858000"/>
                <a:gd name="connsiteX9" fmla="*/ 3229262 w 6230408"/>
                <a:gd name="connsiteY9" fmla="*/ 229075 h 6858000"/>
                <a:gd name="connsiteX10" fmla="*/ 2009741 w 6230408"/>
                <a:gd name="connsiteY10" fmla="*/ 954400 h 6858000"/>
                <a:gd name="connsiteX11" fmla="*/ 1171466 w 6230408"/>
                <a:gd name="connsiteY11" fmla="*/ 1993025 h 6858000"/>
                <a:gd name="connsiteX12" fmla="*/ 871086 w 6230408"/>
                <a:gd name="connsiteY12" fmla="*/ 3186123 h 6858000"/>
                <a:gd name="connsiteX13" fmla="*/ 1367025 w 6230408"/>
                <a:gd name="connsiteY13" fmla="*/ 4270190 h 6858000"/>
                <a:gd name="connsiteX14" fmla="*/ 1633868 w 6230408"/>
                <a:gd name="connsiteY14" fmla="*/ 4645483 h 6858000"/>
                <a:gd name="connsiteX15" fmla="*/ 2651877 w 6230408"/>
                <a:gd name="connsiteY15" fmla="*/ 5684689 h 6858000"/>
                <a:gd name="connsiteX16" fmla="*/ 3990301 w 6230408"/>
                <a:gd name="connsiteY16" fmla="*/ 6032833 h 6858000"/>
                <a:gd name="connsiteX17" fmla="*/ 4851225 w 6230408"/>
                <a:gd name="connsiteY17" fmla="*/ 5811141 h 6858000"/>
                <a:gd name="connsiteX18" fmla="*/ 5780965 w 6230408"/>
                <a:gd name="connsiteY18" fmla="*/ 5171038 h 6858000"/>
                <a:gd name="connsiteX19" fmla="*/ 6010496 w 6230408"/>
                <a:gd name="connsiteY19" fmla="*/ 4993191 h 6858000"/>
                <a:gd name="connsiteX20" fmla="*/ 6230408 w 6230408"/>
                <a:gd name="connsiteY20" fmla="*/ 4822117 h 6858000"/>
                <a:gd name="connsiteX21" fmla="*/ 6230408 w 6230408"/>
                <a:gd name="connsiteY21" fmla="*/ 5924457 h 6858000"/>
                <a:gd name="connsiteX22" fmla="*/ 6056186 w 6230408"/>
                <a:gd name="connsiteY22" fmla="*/ 6058925 h 6858000"/>
                <a:gd name="connsiteX23" fmla="*/ 4500343 w 6230408"/>
                <a:gd name="connsiteY23" fmla="*/ 6854086 h 6858000"/>
                <a:gd name="connsiteX24" fmla="*/ 4476760 w 6230408"/>
                <a:gd name="connsiteY24" fmla="*/ 6858000 h 6858000"/>
                <a:gd name="connsiteX25" fmla="*/ 3391617 w 6230408"/>
                <a:gd name="connsiteY25" fmla="*/ 6858000 h 6858000"/>
                <a:gd name="connsiteX26" fmla="*/ 3242986 w 6230408"/>
                <a:gd name="connsiteY26" fmla="*/ 6833894 h 6858000"/>
                <a:gd name="connsiteX27" fmla="*/ 913044 w 6230408"/>
                <a:gd name="connsiteY27" fmla="*/ 5134452 h 6858000"/>
                <a:gd name="connsiteX28" fmla="*/ 0 w 6230408"/>
                <a:gd name="connsiteY28" fmla="*/ 3186123 h 6858000"/>
                <a:gd name="connsiteX29" fmla="*/ 1779764 w 6230408"/>
                <a:gd name="connsiteY29"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30408" h="6858000">
                  <a:moveTo>
                    <a:pt x="5061392" y="0"/>
                  </a:moveTo>
                  <a:lnTo>
                    <a:pt x="6230408" y="0"/>
                  </a:lnTo>
                  <a:lnTo>
                    <a:pt x="6230408" y="502666"/>
                  </a:lnTo>
                  <a:lnTo>
                    <a:pt x="6204367" y="480166"/>
                  </a:lnTo>
                  <a:cubicBezTo>
                    <a:pt x="6064466" y="372115"/>
                    <a:pt x="5913877" y="280469"/>
                    <a:pt x="5753525" y="205991"/>
                  </a:cubicBezTo>
                  <a:cubicBezTo>
                    <a:pt x="5581848" y="126214"/>
                    <a:pt x="5398775" y="66109"/>
                    <a:pt x="5205685" y="25948"/>
                  </a:cubicBezTo>
                  <a:close/>
                  <a:moveTo>
                    <a:pt x="1821847" y="0"/>
                  </a:moveTo>
                  <a:lnTo>
                    <a:pt x="4114919" y="0"/>
                  </a:lnTo>
                  <a:lnTo>
                    <a:pt x="4086206" y="3507"/>
                  </a:lnTo>
                  <a:cubicBezTo>
                    <a:pt x="3798985" y="45364"/>
                    <a:pt x="3509190" y="121369"/>
                    <a:pt x="3229262" y="229075"/>
                  </a:cubicBezTo>
                  <a:cubicBezTo>
                    <a:pt x="2786315" y="399518"/>
                    <a:pt x="2364564" y="650390"/>
                    <a:pt x="2009741" y="954400"/>
                  </a:cubicBezTo>
                  <a:cubicBezTo>
                    <a:pt x="1655354" y="1257973"/>
                    <a:pt x="1365573" y="1617151"/>
                    <a:pt x="1171466" y="1993025"/>
                  </a:cubicBezTo>
                  <a:cubicBezTo>
                    <a:pt x="972132" y="2379061"/>
                    <a:pt x="871086" y="2780487"/>
                    <a:pt x="871086" y="3186123"/>
                  </a:cubicBezTo>
                  <a:cubicBezTo>
                    <a:pt x="871086" y="3573756"/>
                    <a:pt x="1023091" y="3798642"/>
                    <a:pt x="1367025" y="4270190"/>
                  </a:cubicBezTo>
                  <a:cubicBezTo>
                    <a:pt x="1453117" y="4388222"/>
                    <a:pt x="1542113" y="4510319"/>
                    <a:pt x="1633868" y="4645483"/>
                  </a:cubicBezTo>
                  <a:cubicBezTo>
                    <a:pt x="1958347" y="5123709"/>
                    <a:pt x="2291248" y="5463723"/>
                    <a:pt x="2651877" y="5684689"/>
                  </a:cubicBezTo>
                  <a:cubicBezTo>
                    <a:pt x="3034139" y="5919011"/>
                    <a:pt x="3472005" y="6032833"/>
                    <a:pt x="3990301" y="6032833"/>
                  </a:cubicBezTo>
                  <a:cubicBezTo>
                    <a:pt x="4284438" y="6032833"/>
                    <a:pt x="4557959" y="5962420"/>
                    <a:pt x="4851225" y="5811141"/>
                  </a:cubicBezTo>
                  <a:cubicBezTo>
                    <a:pt x="5152330" y="5655798"/>
                    <a:pt x="5450387" y="5429315"/>
                    <a:pt x="5780965" y="5171038"/>
                  </a:cubicBezTo>
                  <a:cubicBezTo>
                    <a:pt x="5858491" y="5110498"/>
                    <a:pt x="5935727" y="5050828"/>
                    <a:pt x="6010496" y="4993191"/>
                  </a:cubicBezTo>
                  <a:lnTo>
                    <a:pt x="6230408" y="4822117"/>
                  </a:lnTo>
                  <a:lnTo>
                    <a:pt x="6230408" y="5924457"/>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469" name="Freeform: Shape 19468">
              <a:extLst>
                <a:ext uri="{FF2B5EF4-FFF2-40B4-BE49-F238E27FC236}">
                  <a16:creationId xmlns:a16="http://schemas.microsoft.com/office/drawing/2014/main" id="{EC3445B6-9C0D-4865-BF68-CD74892D0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05128" y="0"/>
              <a:ext cx="6648564" cy="6858000"/>
            </a:xfrm>
            <a:custGeom>
              <a:avLst/>
              <a:gdLst>
                <a:gd name="connsiteX0" fmla="*/ 1242460 w 6394458"/>
                <a:gd name="connsiteY0" fmla="*/ 0 h 6858000"/>
                <a:gd name="connsiteX1" fmla="*/ 2160732 w 6394458"/>
                <a:gd name="connsiteY1" fmla="*/ 0 h 6858000"/>
                <a:gd name="connsiteX2" fmla="*/ 2096124 w 6394458"/>
                <a:gd name="connsiteY2" fmla="*/ 41936 h 6858000"/>
                <a:gd name="connsiteX3" fmla="*/ 1942232 w 6394458"/>
                <a:gd name="connsiteY3" fmla="*/ 154451 h 6858000"/>
                <a:gd name="connsiteX4" fmla="*/ 1941942 w 6394458"/>
                <a:gd name="connsiteY4" fmla="*/ 154741 h 6858000"/>
                <a:gd name="connsiteX5" fmla="*/ 1941652 w 6394458"/>
                <a:gd name="connsiteY5" fmla="*/ 155032 h 6858000"/>
                <a:gd name="connsiteX6" fmla="*/ 1878498 w 6394458"/>
                <a:gd name="connsiteY6" fmla="*/ 203377 h 6858000"/>
                <a:gd name="connsiteX7" fmla="*/ 1865722 w 6394458"/>
                <a:gd name="connsiteY7" fmla="*/ 213395 h 6858000"/>
                <a:gd name="connsiteX8" fmla="*/ 1791679 w 6394458"/>
                <a:gd name="connsiteY8" fmla="*/ 272483 h 6858000"/>
                <a:gd name="connsiteX9" fmla="*/ 1503495 w 6394458"/>
                <a:gd name="connsiteY9" fmla="*/ 525389 h 6858000"/>
                <a:gd name="connsiteX10" fmla="*/ 990135 w 6394458"/>
                <a:gd name="connsiteY10" fmla="*/ 1098128 h 6858000"/>
                <a:gd name="connsiteX11" fmla="*/ 771637 w 6394458"/>
                <a:gd name="connsiteY11" fmla="*/ 1416800 h 6858000"/>
                <a:gd name="connsiteX12" fmla="*/ 585660 w 6394458"/>
                <a:gd name="connsiteY12" fmla="*/ 1756960 h 6858000"/>
                <a:gd name="connsiteX13" fmla="*/ 585515 w 6394458"/>
                <a:gd name="connsiteY13" fmla="*/ 1757395 h 6858000"/>
                <a:gd name="connsiteX14" fmla="*/ 585370 w 6394458"/>
                <a:gd name="connsiteY14" fmla="*/ 1757831 h 6858000"/>
                <a:gd name="connsiteX15" fmla="*/ 544574 w 6394458"/>
                <a:gd name="connsiteY15" fmla="*/ 1845230 h 6858000"/>
                <a:gd name="connsiteX16" fmla="*/ 524539 w 6394458"/>
                <a:gd name="connsiteY16" fmla="*/ 1889510 h 6858000"/>
                <a:gd name="connsiteX17" fmla="*/ 505666 w 6394458"/>
                <a:gd name="connsiteY17" fmla="*/ 1933935 h 6858000"/>
                <a:gd name="connsiteX18" fmla="*/ 502762 w 6394458"/>
                <a:gd name="connsiteY18" fmla="*/ 1940904 h 6858000"/>
                <a:gd name="connsiteX19" fmla="*/ 469661 w 6394458"/>
                <a:gd name="connsiteY19" fmla="*/ 2023512 h 6858000"/>
                <a:gd name="connsiteX20" fmla="*/ 456885 w 6394458"/>
                <a:gd name="connsiteY20" fmla="*/ 2057049 h 6858000"/>
                <a:gd name="connsiteX21" fmla="*/ 435688 w 6394458"/>
                <a:gd name="connsiteY21" fmla="*/ 2114395 h 6858000"/>
                <a:gd name="connsiteX22" fmla="*/ 435543 w 6394458"/>
                <a:gd name="connsiteY22" fmla="*/ 2114976 h 6858000"/>
                <a:gd name="connsiteX23" fmla="*/ 435253 w 6394458"/>
                <a:gd name="connsiteY23" fmla="*/ 2115557 h 6858000"/>
                <a:gd name="connsiteX24" fmla="*/ 324770 w 6394458"/>
                <a:gd name="connsiteY24" fmla="*/ 2488382 h 6858000"/>
                <a:gd name="connsiteX25" fmla="*/ 235338 w 6394458"/>
                <a:gd name="connsiteY25" fmla="*/ 3261036 h 6858000"/>
                <a:gd name="connsiteX26" fmla="*/ 272505 w 6394458"/>
                <a:gd name="connsiteY26" fmla="*/ 3641991 h 6858000"/>
                <a:gd name="connsiteX27" fmla="*/ 385891 w 6394458"/>
                <a:gd name="connsiteY27" fmla="*/ 4006104 h 6858000"/>
                <a:gd name="connsiteX28" fmla="*/ 386182 w 6394458"/>
                <a:gd name="connsiteY28" fmla="*/ 4006685 h 6858000"/>
                <a:gd name="connsiteX29" fmla="*/ 386472 w 6394458"/>
                <a:gd name="connsiteY29" fmla="*/ 4007266 h 6858000"/>
                <a:gd name="connsiteX30" fmla="*/ 413911 w 6394458"/>
                <a:gd name="connsiteY30" fmla="*/ 4068823 h 6858000"/>
                <a:gd name="connsiteX31" fmla="*/ 425380 w 6394458"/>
                <a:gd name="connsiteY31" fmla="*/ 4093794 h 6858000"/>
                <a:gd name="connsiteX32" fmla="*/ 435834 w 6394458"/>
                <a:gd name="connsiteY32" fmla="*/ 4114845 h 6858000"/>
                <a:gd name="connsiteX33" fmla="*/ 468644 w 6394458"/>
                <a:gd name="connsiteY33" fmla="*/ 4178435 h 6858000"/>
                <a:gd name="connsiteX34" fmla="*/ 468935 w 6394458"/>
                <a:gd name="connsiteY34" fmla="*/ 4179015 h 6858000"/>
                <a:gd name="connsiteX35" fmla="*/ 469225 w 6394458"/>
                <a:gd name="connsiteY35" fmla="*/ 4179596 h 6858000"/>
                <a:gd name="connsiteX36" fmla="*/ 566496 w 6394458"/>
                <a:gd name="connsiteY36" fmla="*/ 4345828 h 6858000"/>
                <a:gd name="connsiteX37" fmla="*/ 674366 w 6394458"/>
                <a:gd name="connsiteY37" fmla="*/ 4507124 h 6858000"/>
                <a:gd name="connsiteX38" fmla="*/ 790946 w 6394458"/>
                <a:gd name="connsiteY38" fmla="*/ 4665372 h 6858000"/>
                <a:gd name="connsiteX39" fmla="*/ 938015 w 6394458"/>
                <a:gd name="connsiteY39" fmla="*/ 4855559 h 6858000"/>
                <a:gd name="connsiteX40" fmla="*/ 1035286 w 6394458"/>
                <a:gd name="connsiteY40" fmla="*/ 4980269 h 6858000"/>
                <a:gd name="connsiteX41" fmla="*/ 1158254 w 6394458"/>
                <a:gd name="connsiteY41" fmla="*/ 5140985 h 6858000"/>
                <a:gd name="connsiteX42" fmla="*/ 1221118 w 6394458"/>
                <a:gd name="connsiteY42" fmla="*/ 5226351 h 6858000"/>
                <a:gd name="connsiteX43" fmla="*/ 1277448 w 6394458"/>
                <a:gd name="connsiteY43" fmla="*/ 5303007 h 6858000"/>
                <a:gd name="connsiteX44" fmla="*/ 1277739 w 6394458"/>
                <a:gd name="connsiteY44" fmla="*/ 5303297 h 6858000"/>
                <a:gd name="connsiteX45" fmla="*/ 1278029 w 6394458"/>
                <a:gd name="connsiteY45" fmla="*/ 5303588 h 6858000"/>
                <a:gd name="connsiteX46" fmla="*/ 1376607 w 6394458"/>
                <a:gd name="connsiteY46" fmla="*/ 5433525 h 6858000"/>
                <a:gd name="connsiteX47" fmla="*/ 1395625 w 6394458"/>
                <a:gd name="connsiteY47" fmla="*/ 5458060 h 6858000"/>
                <a:gd name="connsiteX48" fmla="*/ 1405207 w 6394458"/>
                <a:gd name="connsiteY48" fmla="*/ 5469965 h 6858000"/>
                <a:gd name="connsiteX49" fmla="*/ 1518739 w 6394458"/>
                <a:gd name="connsiteY49" fmla="*/ 5607597 h 6858000"/>
                <a:gd name="connsiteX50" fmla="*/ 1779194 w 6394458"/>
                <a:gd name="connsiteY50" fmla="*/ 5888957 h 6858000"/>
                <a:gd name="connsiteX51" fmla="*/ 2361805 w 6394458"/>
                <a:gd name="connsiteY51" fmla="*/ 6356876 h 6858000"/>
                <a:gd name="connsiteX52" fmla="*/ 2682656 w 6394458"/>
                <a:gd name="connsiteY52" fmla="*/ 6532110 h 6858000"/>
                <a:gd name="connsiteX53" fmla="*/ 2682946 w 6394458"/>
                <a:gd name="connsiteY53" fmla="*/ 6532255 h 6858000"/>
                <a:gd name="connsiteX54" fmla="*/ 2683236 w 6394458"/>
                <a:gd name="connsiteY54" fmla="*/ 6532400 h 6858000"/>
                <a:gd name="connsiteX55" fmla="*/ 3021944 w 6394458"/>
                <a:gd name="connsiteY55" fmla="*/ 6664805 h 6858000"/>
                <a:gd name="connsiteX56" fmla="*/ 3375605 w 6394458"/>
                <a:gd name="connsiteY56" fmla="*/ 6756415 h 6858000"/>
                <a:gd name="connsiteX57" fmla="*/ 3555048 w 6394458"/>
                <a:gd name="connsiteY57" fmla="*/ 6786612 h 6858000"/>
                <a:gd name="connsiteX58" fmla="*/ 3735218 w 6394458"/>
                <a:gd name="connsiteY58" fmla="*/ 6807083 h 6858000"/>
                <a:gd name="connsiteX59" fmla="*/ 4108188 w 6394458"/>
                <a:gd name="connsiteY59" fmla="*/ 6823343 h 6858000"/>
                <a:gd name="connsiteX60" fmla="*/ 4126917 w 6394458"/>
                <a:gd name="connsiteY60" fmla="*/ 6823343 h 6858000"/>
                <a:gd name="connsiteX61" fmla="*/ 4151597 w 6394458"/>
                <a:gd name="connsiteY61" fmla="*/ 6823488 h 6858000"/>
                <a:gd name="connsiteX62" fmla="*/ 4199652 w 6394458"/>
                <a:gd name="connsiteY62" fmla="*/ 6822763 h 6858000"/>
                <a:gd name="connsiteX63" fmla="*/ 4200088 w 6394458"/>
                <a:gd name="connsiteY63" fmla="*/ 6822763 h 6858000"/>
                <a:gd name="connsiteX64" fmla="*/ 4200523 w 6394458"/>
                <a:gd name="connsiteY64" fmla="*/ 6822763 h 6858000"/>
                <a:gd name="connsiteX65" fmla="*/ 4245675 w 6394458"/>
                <a:gd name="connsiteY65" fmla="*/ 6821601 h 6858000"/>
                <a:gd name="connsiteX66" fmla="*/ 4291117 w 6394458"/>
                <a:gd name="connsiteY66" fmla="*/ 6819277 h 6858000"/>
                <a:gd name="connsiteX67" fmla="*/ 4469108 w 6394458"/>
                <a:gd name="connsiteY67" fmla="*/ 6803743 h 6858000"/>
                <a:gd name="connsiteX68" fmla="*/ 5157267 w 6394458"/>
                <a:gd name="connsiteY68" fmla="*/ 6617766 h 6858000"/>
                <a:gd name="connsiteX69" fmla="*/ 5484069 w 6394458"/>
                <a:gd name="connsiteY69" fmla="*/ 6455744 h 6858000"/>
                <a:gd name="connsiteX70" fmla="*/ 5801144 w 6394458"/>
                <a:gd name="connsiteY70" fmla="*/ 6257717 h 6858000"/>
                <a:gd name="connsiteX71" fmla="*/ 6111106 w 6394458"/>
                <a:gd name="connsiteY71" fmla="*/ 6032542 h 6858000"/>
                <a:gd name="connsiteX72" fmla="*/ 6264127 w 6394458"/>
                <a:gd name="connsiteY72" fmla="*/ 5913203 h 6858000"/>
                <a:gd name="connsiteX73" fmla="*/ 6394458 w 6394458"/>
                <a:gd name="connsiteY73" fmla="*/ 5808939 h 6858000"/>
                <a:gd name="connsiteX74" fmla="*/ 6394458 w 6394458"/>
                <a:gd name="connsiteY74" fmla="*/ 6858000 h 6858000"/>
                <a:gd name="connsiteX75" fmla="*/ 2234128 w 6394458"/>
                <a:gd name="connsiteY75" fmla="*/ 6858000 h 6858000"/>
                <a:gd name="connsiteX76" fmla="*/ 2151583 w 6394458"/>
                <a:gd name="connsiteY76" fmla="*/ 6802146 h 6858000"/>
                <a:gd name="connsiteX77" fmla="*/ 593791 w 6394458"/>
                <a:gd name="connsiteY77" fmla="*/ 5241450 h 6858000"/>
                <a:gd name="connsiteX78" fmla="*/ 0 w 6394458"/>
                <a:gd name="connsiteY78" fmla="*/ 3044861 h 6858000"/>
                <a:gd name="connsiteX79" fmla="*/ 342337 w 6394458"/>
                <a:gd name="connsiteY79" fmla="*/ 1349581 h 6858000"/>
                <a:gd name="connsiteX80" fmla="*/ 1129762 w 6394458"/>
                <a:gd name="connsiteY80" fmla="*/ 1181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394458" h="6858000">
                  <a:moveTo>
                    <a:pt x="1242460" y="0"/>
                  </a:moveTo>
                  <a:lnTo>
                    <a:pt x="2160732" y="0"/>
                  </a:lnTo>
                  <a:lnTo>
                    <a:pt x="2096124" y="41936"/>
                  </a:lnTo>
                  <a:cubicBezTo>
                    <a:pt x="2053586" y="71988"/>
                    <a:pt x="1997691" y="111913"/>
                    <a:pt x="1942232" y="154451"/>
                  </a:cubicBezTo>
                  <a:lnTo>
                    <a:pt x="1941942" y="154741"/>
                  </a:lnTo>
                  <a:lnTo>
                    <a:pt x="1941652" y="155032"/>
                  </a:lnTo>
                  <a:cubicBezTo>
                    <a:pt x="1920455" y="170711"/>
                    <a:pt x="1899113" y="187262"/>
                    <a:pt x="1878498" y="203377"/>
                  </a:cubicBezTo>
                  <a:lnTo>
                    <a:pt x="1865722" y="213395"/>
                  </a:lnTo>
                  <a:cubicBezTo>
                    <a:pt x="1838863" y="233865"/>
                    <a:pt x="1813311" y="254771"/>
                    <a:pt x="1791679" y="272483"/>
                  </a:cubicBezTo>
                  <a:cubicBezTo>
                    <a:pt x="1684245" y="360463"/>
                    <a:pt x="1590023" y="443216"/>
                    <a:pt x="1503495" y="525389"/>
                  </a:cubicBezTo>
                  <a:cubicBezTo>
                    <a:pt x="1315050" y="703090"/>
                    <a:pt x="1142430" y="895746"/>
                    <a:pt x="990135" y="1098128"/>
                  </a:cubicBezTo>
                  <a:cubicBezTo>
                    <a:pt x="911301" y="1202949"/>
                    <a:pt x="837695" y="1310238"/>
                    <a:pt x="771637" y="1416800"/>
                  </a:cubicBezTo>
                  <a:cubicBezTo>
                    <a:pt x="697595" y="1538898"/>
                    <a:pt x="636764" y="1650106"/>
                    <a:pt x="585660" y="1756960"/>
                  </a:cubicBezTo>
                  <a:lnTo>
                    <a:pt x="585515" y="1757395"/>
                  </a:lnTo>
                  <a:lnTo>
                    <a:pt x="585370" y="1757831"/>
                  </a:lnTo>
                  <a:cubicBezTo>
                    <a:pt x="570271" y="1788174"/>
                    <a:pt x="556334" y="1818952"/>
                    <a:pt x="544574" y="1845230"/>
                  </a:cubicBezTo>
                  <a:lnTo>
                    <a:pt x="524539" y="1889510"/>
                  </a:lnTo>
                  <a:lnTo>
                    <a:pt x="505666" y="1933935"/>
                  </a:lnTo>
                  <a:lnTo>
                    <a:pt x="502762" y="1940904"/>
                  </a:lnTo>
                  <a:cubicBezTo>
                    <a:pt x="491002" y="1969214"/>
                    <a:pt x="479823" y="1996073"/>
                    <a:pt x="469661" y="2023512"/>
                  </a:cubicBezTo>
                  <a:cubicBezTo>
                    <a:pt x="465450" y="2034691"/>
                    <a:pt x="461240" y="2045870"/>
                    <a:pt x="456885" y="2057049"/>
                  </a:cubicBezTo>
                  <a:cubicBezTo>
                    <a:pt x="449190" y="2076794"/>
                    <a:pt x="442076" y="2095522"/>
                    <a:pt x="435688" y="2114395"/>
                  </a:cubicBezTo>
                  <a:lnTo>
                    <a:pt x="435543" y="2114976"/>
                  </a:lnTo>
                  <a:lnTo>
                    <a:pt x="435253" y="2115557"/>
                  </a:lnTo>
                  <a:cubicBezTo>
                    <a:pt x="390392" y="2239687"/>
                    <a:pt x="353226" y="2365123"/>
                    <a:pt x="324770" y="2488382"/>
                  </a:cubicBezTo>
                  <a:cubicBezTo>
                    <a:pt x="265391" y="2742158"/>
                    <a:pt x="235193" y="3002178"/>
                    <a:pt x="235338" y="3261036"/>
                  </a:cubicBezTo>
                  <a:cubicBezTo>
                    <a:pt x="236210" y="3391989"/>
                    <a:pt x="248695" y="3520474"/>
                    <a:pt x="272505" y="3641991"/>
                  </a:cubicBezTo>
                  <a:cubicBezTo>
                    <a:pt x="299073" y="3770621"/>
                    <a:pt x="337110" y="3893154"/>
                    <a:pt x="385891" y="4006104"/>
                  </a:cubicBezTo>
                  <a:lnTo>
                    <a:pt x="386182" y="4006685"/>
                  </a:lnTo>
                  <a:lnTo>
                    <a:pt x="386472" y="4007266"/>
                  </a:lnTo>
                  <a:cubicBezTo>
                    <a:pt x="394747" y="4027591"/>
                    <a:pt x="404039" y="4047626"/>
                    <a:pt x="413911" y="4068823"/>
                  </a:cubicBezTo>
                  <a:cubicBezTo>
                    <a:pt x="417686" y="4077098"/>
                    <a:pt x="421606" y="4085374"/>
                    <a:pt x="425380" y="4093794"/>
                  </a:cubicBezTo>
                  <a:cubicBezTo>
                    <a:pt x="428865" y="4100908"/>
                    <a:pt x="432349" y="4107876"/>
                    <a:pt x="435834" y="4114845"/>
                  </a:cubicBezTo>
                  <a:cubicBezTo>
                    <a:pt x="446867" y="4136913"/>
                    <a:pt x="457320" y="4157819"/>
                    <a:pt x="468644" y="4178435"/>
                  </a:cubicBezTo>
                  <a:lnTo>
                    <a:pt x="468935" y="4179015"/>
                  </a:lnTo>
                  <a:lnTo>
                    <a:pt x="469225" y="4179596"/>
                  </a:lnTo>
                  <a:cubicBezTo>
                    <a:pt x="495213" y="4229103"/>
                    <a:pt x="525120" y="4280352"/>
                    <a:pt x="566496" y="4345828"/>
                  </a:cubicBezTo>
                  <a:cubicBezTo>
                    <a:pt x="598727" y="4397368"/>
                    <a:pt x="633135" y="4447745"/>
                    <a:pt x="674366" y="4507124"/>
                  </a:cubicBezTo>
                  <a:cubicBezTo>
                    <a:pt x="713129" y="4561713"/>
                    <a:pt x="753199" y="4615139"/>
                    <a:pt x="790946" y="4665372"/>
                  </a:cubicBezTo>
                  <a:cubicBezTo>
                    <a:pt x="839001" y="4729106"/>
                    <a:pt x="889379" y="4793421"/>
                    <a:pt x="938015" y="4855559"/>
                  </a:cubicBezTo>
                  <a:cubicBezTo>
                    <a:pt x="969955" y="4896355"/>
                    <a:pt x="1003056" y="4938457"/>
                    <a:pt x="1035286" y="4980269"/>
                  </a:cubicBezTo>
                  <a:cubicBezTo>
                    <a:pt x="1069113" y="5023969"/>
                    <a:pt x="1113684" y="5081606"/>
                    <a:pt x="1158254" y="5140985"/>
                  </a:cubicBezTo>
                  <a:cubicBezTo>
                    <a:pt x="1179451" y="5169005"/>
                    <a:pt x="1200647" y="5198186"/>
                    <a:pt x="1221118" y="5226351"/>
                  </a:cubicBezTo>
                  <a:cubicBezTo>
                    <a:pt x="1240572" y="5253065"/>
                    <a:pt x="1259010" y="5278471"/>
                    <a:pt x="1277448" y="5303007"/>
                  </a:cubicBezTo>
                  <a:lnTo>
                    <a:pt x="1277739" y="5303297"/>
                  </a:lnTo>
                  <a:lnTo>
                    <a:pt x="1278029" y="5303588"/>
                  </a:lnTo>
                  <a:cubicBezTo>
                    <a:pt x="1309824" y="5347287"/>
                    <a:pt x="1343796" y="5391132"/>
                    <a:pt x="1376607" y="5433525"/>
                  </a:cubicBezTo>
                  <a:lnTo>
                    <a:pt x="1395625" y="5458060"/>
                  </a:lnTo>
                  <a:lnTo>
                    <a:pt x="1405207" y="5469965"/>
                  </a:lnTo>
                  <a:cubicBezTo>
                    <a:pt x="1442083" y="5515552"/>
                    <a:pt x="1479976" y="5562736"/>
                    <a:pt x="1518739" y="5607597"/>
                  </a:cubicBezTo>
                  <a:cubicBezTo>
                    <a:pt x="1603960" y="5707481"/>
                    <a:pt x="1691650" y="5802139"/>
                    <a:pt x="1779194" y="5888957"/>
                  </a:cubicBezTo>
                  <a:cubicBezTo>
                    <a:pt x="1965606" y="6072902"/>
                    <a:pt x="2161746" y="6230423"/>
                    <a:pt x="2361805" y="6356876"/>
                  </a:cubicBezTo>
                  <a:cubicBezTo>
                    <a:pt x="2475047" y="6427870"/>
                    <a:pt x="2579867" y="6485217"/>
                    <a:pt x="2682656" y="6532110"/>
                  </a:cubicBezTo>
                  <a:lnTo>
                    <a:pt x="2682946" y="6532255"/>
                  </a:lnTo>
                  <a:lnTo>
                    <a:pt x="2683236" y="6532400"/>
                  </a:lnTo>
                  <a:cubicBezTo>
                    <a:pt x="2787767" y="6581616"/>
                    <a:pt x="2901734" y="6626187"/>
                    <a:pt x="3021944" y="6664805"/>
                  </a:cubicBezTo>
                  <a:cubicBezTo>
                    <a:pt x="3132572" y="6700374"/>
                    <a:pt x="3251620" y="6731298"/>
                    <a:pt x="3375605" y="6756415"/>
                  </a:cubicBezTo>
                  <a:cubicBezTo>
                    <a:pt x="3432661" y="6767738"/>
                    <a:pt x="3493201" y="6777901"/>
                    <a:pt x="3555048" y="6786612"/>
                  </a:cubicBezTo>
                  <a:cubicBezTo>
                    <a:pt x="3613121" y="6794742"/>
                    <a:pt x="3673807" y="6801566"/>
                    <a:pt x="3735218" y="6807083"/>
                  </a:cubicBezTo>
                  <a:cubicBezTo>
                    <a:pt x="3852670" y="6817826"/>
                    <a:pt x="3974622" y="6823052"/>
                    <a:pt x="4108188" y="6823343"/>
                  </a:cubicBezTo>
                  <a:lnTo>
                    <a:pt x="4126917" y="6823343"/>
                  </a:lnTo>
                  <a:cubicBezTo>
                    <a:pt x="4135192" y="6823488"/>
                    <a:pt x="4143322" y="6823488"/>
                    <a:pt x="4151597" y="6823488"/>
                  </a:cubicBezTo>
                  <a:cubicBezTo>
                    <a:pt x="4171487" y="6823488"/>
                    <a:pt x="4186296" y="6823343"/>
                    <a:pt x="4199652" y="6822763"/>
                  </a:cubicBezTo>
                  <a:lnTo>
                    <a:pt x="4200088" y="6822763"/>
                  </a:lnTo>
                  <a:lnTo>
                    <a:pt x="4200523" y="6822763"/>
                  </a:lnTo>
                  <a:lnTo>
                    <a:pt x="4245675" y="6821601"/>
                  </a:lnTo>
                  <a:lnTo>
                    <a:pt x="4291117" y="6819277"/>
                  </a:lnTo>
                  <a:cubicBezTo>
                    <a:pt x="4342801" y="6816955"/>
                    <a:pt x="4397825" y="6812164"/>
                    <a:pt x="4469108" y="6803743"/>
                  </a:cubicBezTo>
                  <a:cubicBezTo>
                    <a:pt x="4700672" y="6775433"/>
                    <a:pt x="4932236" y="6712860"/>
                    <a:pt x="5157267" y="6617766"/>
                  </a:cubicBezTo>
                  <a:cubicBezTo>
                    <a:pt x="5260490" y="6574648"/>
                    <a:pt x="5367344" y="6521656"/>
                    <a:pt x="5484069" y="6455744"/>
                  </a:cubicBezTo>
                  <a:cubicBezTo>
                    <a:pt x="5584535" y="6399414"/>
                    <a:pt x="5688194" y="6334663"/>
                    <a:pt x="5801144" y="6257717"/>
                  </a:cubicBezTo>
                  <a:cubicBezTo>
                    <a:pt x="5894061" y="6194419"/>
                    <a:pt x="5992638" y="6122844"/>
                    <a:pt x="6111106" y="6032542"/>
                  </a:cubicBezTo>
                  <a:cubicBezTo>
                    <a:pt x="6163081" y="5993052"/>
                    <a:pt x="6215491" y="5951676"/>
                    <a:pt x="6264127" y="5913203"/>
                  </a:cubicBezTo>
                  <a:lnTo>
                    <a:pt x="6394458" y="5808939"/>
                  </a:lnTo>
                  <a:lnTo>
                    <a:pt x="6394458" y="6858000"/>
                  </a:lnTo>
                  <a:lnTo>
                    <a:pt x="2234128" y="6858000"/>
                  </a:lnTo>
                  <a:lnTo>
                    <a:pt x="2151583" y="6802146"/>
                  </a:lnTo>
                  <a:cubicBezTo>
                    <a:pt x="1509012" y="6424386"/>
                    <a:pt x="970245" y="5884748"/>
                    <a:pt x="593791" y="5241450"/>
                  </a:cubicBezTo>
                  <a:cubicBezTo>
                    <a:pt x="205286" y="4577683"/>
                    <a:pt x="0" y="3818240"/>
                    <a:pt x="0" y="3044861"/>
                  </a:cubicBezTo>
                  <a:cubicBezTo>
                    <a:pt x="0" y="2457023"/>
                    <a:pt x="115129" y="1886606"/>
                    <a:pt x="342337" y="1349581"/>
                  </a:cubicBezTo>
                  <a:cubicBezTo>
                    <a:pt x="534284" y="895692"/>
                    <a:pt x="798705" y="482372"/>
                    <a:pt x="1129762" y="1181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470" name="Freeform: Shape 19469">
              <a:extLst>
                <a:ext uri="{FF2B5EF4-FFF2-40B4-BE49-F238E27FC236}">
                  <a16:creationId xmlns:a16="http://schemas.microsoft.com/office/drawing/2014/main" id="{1905757E-C772-4187-BD34-A12DC33F3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4266" y="0"/>
              <a:ext cx="6419426" cy="6858000"/>
            </a:xfrm>
            <a:custGeom>
              <a:avLst/>
              <a:gdLst>
                <a:gd name="connsiteX0" fmla="*/ 6419426 w 6419426"/>
                <a:gd name="connsiteY0" fmla="*/ 6276207 h 6858000"/>
                <a:gd name="connsiteX1" fmla="*/ 6419426 w 6419426"/>
                <a:gd name="connsiteY1" fmla="*/ 6858000 h 6858000"/>
                <a:gd name="connsiteX2" fmla="*/ 5377226 w 6419426"/>
                <a:gd name="connsiteY2" fmla="*/ 6858000 h 6858000"/>
                <a:gd name="connsiteX3" fmla="*/ 5526079 w 6419426"/>
                <a:gd name="connsiteY3" fmla="*/ 6799309 h 6858000"/>
                <a:gd name="connsiteX4" fmla="*/ 6372097 w 6419426"/>
                <a:gd name="connsiteY4" fmla="*/ 6313400 h 6858000"/>
                <a:gd name="connsiteX5" fmla="*/ 0 w 6419426"/>
                <a:gd name="connsiteY5" fmla="*/ 3944218 h 6858000"/>
                <a:gd name="connsiteX6" fmla="*/ 31811 w 6419426"/>
                <a:gd name="connsiteY6" fmla="*/ 4082046 h 6858000"/>
                <a:gd name="connsiteX7" fmla="*/ 2375871 w 6419426"/>
                <a:gd name="connsiteY7" fmla="*/ 6799309 h 6858000"/>
                <a:gd name="connsiteX8" fmla="*/ 2524724 w 6419426"/>
                <a:gd name="connsiteY8" fmla="*/ 6858000 h 6858000"/>
                <a:gd name="connsiteX9" fmla="*/ 0 w 6419426"/>
                <a:gd name="connsiteY9" fmla="*/ 6858000 h 6858000"/>
                <a:gd name="connsiteX10" fmla="*/ 0 w 6419426"/>
                <a:gd name="connsiteY10" fmla="*/ 0 h 6858000"/>
                <a:gd name="connsiteX11" fmla="*/ 1320019 w 6419426"/>
                <a:gd name="connsiteY11" fmla="*/ 0 h 6858000"/>
                <a:gd name="connsiteX12" fmla="*/ 1089625 w 6419426"/>
                <a:gd name="connsiteY12" fmla="*/ 209396 h 6858000"/>
                <a:gd name="connsiteX13" fmla="*/ 31811 w 6419426"/>
                <a:gd name="connsiteY13" fmla="*/ 2059448 h 6858000"/>
                <a:gd name="connsiteX14" fmla="*/ 0 w 6419426"/>
                <a:gd name="connsiteY14" fmla="*/ 21972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19426" h="6858000">
                  <a:moveTo>
                    <a:pt x="6419426" y="6276207"/>
                  </a:moveTo>
                  <a:lnTo>
                    <a:pt x="6419426" y="6858000"/>
                  </a:lnTo>
                  <a:lnTo>
                    <a:pt x="5377226" y="6858000"/>
                  </a:lnTo>
                  <a:lnTo>
                    <a:pt x="5526079" y="6799309"/>
                  </a:lnTo>
                  <a:cubicBezTo>
                    <a:pt x="5828657" y="6671330"/>
                    <a:pt x="6112428" y="6507594"/>
                    <a:pt x="6372097" y="6313400"/>
                  </a:cubicBezTo>
                  <a:close/>
                  <a:moveTo>
                    <a:pt x="0" y="3944218"/>
                  </a:moveTo>
                  <a:lnTo>
                    <a:pt x="31811" y="4082046"/>
                  </a:lnTo>
                  <a:cubicBezTo>
                    <a:pt x="347839" y="5310348"/>
                    <a:pt x="1226077" y="6312987"/>
                    <a:pt x="2375871" y="6799309"/>
                  </a:cubicBezTo>
                  <a:lnTo>
                    <a:pt x="2524724" y="6858000"/>
                  </a:lnTo>
                  <a:lnTo>
                    <a:pt x="0" y="6858000"/>
                  </a:lnTo>
                  <a:close/>
                  <a:moveTo>
                    <a:pt x="0" y="0"/>
                  </a:moveTo>
                  <a:lnTo>
                    <a:pt x="1320019" y="0"/>
                  </a:lnTo>
                  <a:lnTo>
                    <a:pt x="1089625" y="209396"/>
                  </a:lnTo>
                  <a:cubicBezTo>
                    <a:pt x="586180" y="712841"/>
                    <a:pt x="214775" y="1348326"/>
                    <a:pt x="31811" y="2059448"/>
                  </a:cubicBezTo>
                  <a:lnTo>
                    <a:pt x="0" y="21972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7980B768-477D-737B-FD24-6748F9694E9C}"/>
              </a:ext>
            </a:extLst>
          </p:cNvPr>
          <p:cNvSpPr>
            <a:spLocks noGrp="1"/>
          </p:cNvSpPr>
          <p:nvPr>
            <p:ph idx="1"/>
          </p:nvPr>
        </p:nvSpPr>
        <p:spPr>
          <a:xfrm>
            <a:off x="0" y="293915"/>
            <a:ext cx="4463143" cy="3058885"/>
          </a:xfrm>
        </p:spPr>
        <p:txBody>
          <a:bodyPr anchor="ctr">
            <a:noAutofit/>
          </a:bodyPr>
          <a:lstStyle/>
          <a:p>
            <a:pPr marL="0" indent="0" algn="ctr">
              <a:buNone/>
            </a:pPr>
            <a:r>
              <a:rPr lang="en-US" sz="2300" b="1" i="0" u="none" strike="noStrike" dirty="0">
                <a:solidFill>
                  <a:schemeClr val="tx2"/>
                </a:solidFill>
                <a:effectLst/>
              </a:rPr>
              <a:t>     ~ 4 </a:t>
            </a:r>
            <a:r>
              <a:rPr lang="en-US" sz="2300" b="0" i="1" u="none" strike="noStrike" dirty="0">
                <a:solidFill>
                  <a:schemeClr val="tx2"/>
                </a:solidFill>
                <a:effectLst/>
              </a:rPr>
              <a:t>There</a:t>
            </a:r>
            <a:r>
              <a:rPr lang="en-US" sz="2300" b="0" i="0" u="none" strike="noStrike" dirty="0">
                <a:solidFill>
                  <a:schemeClr val="tx2"/>
                </a:solidFill>
                <a:effectLst/>
              </a:rPr>
              <a:t>  </a:t>
            </a:r>
            <a:r>
              <a:rPr lang="en-US" sz="2300" b="0" i="1" u="none" strike="noStrike" dirty="0">
                <a:solidFill>
                  <a:schemeClr val="tx2"/>
                </a:solidFill>
                <a:effectLst/>
              </a:rPr>
              <a:t>is</a:t>
            </a:r>
            <a:r>
              <a:rPr lang="en-US" sz="2300" b="0" i="0" u="none" strike="noStrike" dirty="0">
                <a:solidFill>
                  <a:schemeClr val="tx2"/>
                </a:solidFill>
                <a:effectLst/>
              </a:rPr>
              <a:t> one body and one Spirit, just as you were called in one hope of your calling; 5 one Lord, one faith, </a:t>
            </a:r>
            <a:r>
              <a:rPr lang="en-US" sz="2300" b="0" i="0" u="none" strike="noStrike" dirty="0">
                <a:solidFill>
                  <a:schemeClr val="tx2"/>
                </a:solidFill>
                <a:effectLst/>
                <a:highlight>
                  <a:srgbClr val="FFFF00"/>
                </a:highlight>
              </a:rPr>
              <a:t>one baptism</a:t>
            </a:r>
            <a:r>
              <a:rPr lang="en-US" sz="2300" b="0" i="0" u="none" strike="noStrike" dirty="0">
                <a:solidFill>
                  <a:schemeClr val="tx2"/>
                </a:solidFill>
                <a:effectLst/>
              </a:rPr>
              <a:t>; 6 one God and Father of all, who </a:t>
            </a:r>
            <a:r>
              <a:rPr lang="en-US" sz="2300" b="0" i="1" u="none" strike="noStrike" dirty="0">
                <a:solidFill>
                  <a:schemeClr val="tx2"/>
                </a:solidFill>
                <a:effectLst/>
              </a:rPr>
              <a:t>is</a:t>
            </a:r>
            <a:r>
              <a:rPr lang="en-US" sz="2300" b="0" i="0" u="none" strike="noStrike" dirty="0">
                <a:solidFill>
                  <a:schemeClr val="tx2"/>
                </a:solidFill>
                <a:effectLst/>
              </a:rPr>
              <a:t> above all, and through all, and in you all. </a:t>
            </a:r>
          </a:p>
          <a:p>
            <a:pPr marL="0" indent="0" algn="ctr">
              <a:buNone/>
            </a:pPr>
            <a:r>
              <a:rPr lang="en-US" sz="2300" b="1" i="0" u="none" strike="noStrike" dirty="0">
                <a:solidFill>
                  <a:schemeClr val="tx2"/>
                </a:solidFill>
                <a:effectLst/>
              </a:rPr>
              <a:t>(Ephesians 4:4-6)</a:t>
            </a:r>
          </a:p>
          <a:p>
            <a:pPr marL="0" indent="0" algn="ctr">
              <a:buNone/>
            </a:pPr>
            <a:r>
              <a:rPr lang="en-US" sz="2300" b="1" i="0" u="none" strike="noStrike" dirty="0">
                <a:solidFill>
                  <a:schemeClr val="tx2"/>
                </a:solidFill>
                <a:effectLst/>
              </a:rPr>
              <a:t>     </a:t>
            </a:r>
            <a:endParaRPr lang="en-US" sz="2300" b="1" dirty="0">
              <a:solidFill>
                <a:schemeClr val="tx2"/>
              </a:solidFill>
            </a:endParaRPr>
          </a:p>
        </p:txBody>
      </p:sp>
    </p:spTree>
    <p:extLst>
      <p:ext uri="{BB962C8B-B14F-4D97-AF65-F5344CB8AC3E}">
        <p14:creationId xmlns:p14="http://schemas.microsoft.com/office/powerpoint/2010/main" val="206271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70DFA0FD-AB28-4B25-B870-4D2BBC35B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Water in worship: The ecology of baptism | The Christian Century">
            <a:extLst>
              <a:ext uri="{FF2B5EF4-FFF2-40B4-BE49-F238E27FC236}">
                <a16:creationId xmlns:a16="http://schemas.microsoft.com/office/drawing/2014/main" id="{5AE85329-7C03-BAC0-627E-74B30F0967EA}"/>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3097" r="16976"/>
          <a:stretch/>
        </p:blipFill>
        <p:spPr bwMode="auto">
          <a:xfrm>
            <a:off x="4375482" y="10"/>
            <a:ext cx="4795614"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9465" name="Group 19464">
            <a:extLst>
              <a:ext uri="{FF2B5EF4-FFF2-40B4-BE49-F238E27FC236}">
                <a16:creationId xmlns:a16="http://schemas.microsoft.com/office/drawing/2014/main" id="{0D628DFB-9CD1-4E2B-8B44-9FDF7E80F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84674" y="0"/>
            <a:ext cx="4986424" cy="6858000"/>
            <a:chOff x="5705128" y="0"/>
            <a:chExt cx="6648564" cy="6858000"/>
          </a:xfrm>
        </p:grpSpPr>
        <p:sp>
          <p:nvSpPr>
            <p:cNvPr id="19466" name="Freeform: Shape 19465">
              <a:extLst>
                <a:ext uri="{FF2B5EF4-FFF2-40B4-BE49-F238E27FC236}">
                  <a16:creationId xmlns:a16="http://schemas.microsoft.com/office/drawing/2014/main" id="{4CB07514-66C4-498E-85FA-6CCDFB253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8018" y="0"/>
              <a:ext cx="6485674" cy="6858000"/>
            </a:xfrm>
            <a:custGeom>
              <a:avLst/>
              <a:gdLst>
                <a:gd name="connsiteX0" fmla="*/ 1720317 w 6237794"/>
                <a:gd name="connsiteY0" fmla="*/ 0 h 6858000"/>
                <a:gd name="connsiteX1" fmla="*/ 2433560 w 6237794"/>
                <a:gd name="connsiteY1" fmla="*/ 0 h 6858000"/>
                <a:gd name="connsiteX2" fmla="*/ 2351473 w 6237794"/>
                <a:gd name="connsiteY2" fmla="*/ 41605 h 6858000"/>
                <a:gd name="connsiteX3" fmla="*/ 1473152 w 6237794"/>
                <a:gd name="connsiteY3" fmla="*/ 667521 h 6858000"/>
                <a:gd name="connsiteX4" fmla="*/ 982876 w 6237794"/>
                <a:gd name="connsiteY4" fmla="*/ 1193803 h 6858000"/>
                <a:gd name="connsiteX5" fmla="*/ 595242 w 6237794"/>
                <a:gd name="connsiteY5" fmla="*/ 1798192 h 6858000"/>
                <a:gd name="connsiteX6" fmla="*/ 332174 w 6237794"/>
                <a:gd name="connsiteY6" fmla="*/ 2466315 h 6858000"/>
                <a:gd name="connsiteX7" fmla="*/ 236500 w 6237794"/>
                <a:gd name="connsiteY7" fmla="*/ 3178573 h 6858000"/>
                <a:gd name="connsiteX8" fmla="*/ 276860 w 6237794"/>
                <a:gd name="connsiteY8" fmla="*/ 3527298 h 6858000"/>
                <a:gd name="connsiteX9" fmla="*/ 396054 w 6237794"/>
                <a:gd name="connsiteY9" fmla="*/ 3853520 h 6858000"/>
                <a:gd name="connsiteX10" fmla="*/ 479243 w 6237794"/>
                <a:gd name="connsiteY10" fmla="*/ 4007121 h 6858000"/>
                <a:gd name="connsiteX11" fmla="*/ 574772 w 6237794"/>
                <a:gd name="connsiteY11" fmla="*/ 4155787 h 6858000"/>
                <a:gd name="connsiteX12" fmla="*/ 795447 w 6237794"/>
                <a:gd name="connsiteY12" fmla="*/ 4443100 h 6858000"/>
                <a:gd name="connsiteX13" fmla="*/ 1034270 w 6237794"/>
                <a:gd name="connsiteY13" fmla="*/ 4732591 h 6858000"/>
                <a:gd name="connsiteX14" fmla="*/ 1153028 w 6237794"/>
                <a:gd name="connsiteY14" fmla="*/ 4883725 h 6858000"/>
                <a:gd name="connsiteX15" fmla="*/ 1210084 w 6237794"/>
                <a:gd name="connsiteY15" fmla="*/ 4957912 h 6858000"/>
                <a:gd name="connsiteX16" fmla="*/ 1265979 w 6237794"/>
                <a:gd name="connsiteY16" fmla="*/ 5028906 h 6858000"/>
                <a:gd name="connsiteX17" fmla="*/ 1746238 w 6237794"/>
                <a:gd name="connsiteY17" fmla="*/ 5553590 h 6858000"/>
                <a:gd name="connsiteX18" fmla="*/ 2001611 w 6237794"/>
                <a:gd name="connsiteY18" fmla="*/ 5789654 h 6858000"/>
                <a:gd name="connsiteX19" fmla="*/ 2269035 w 6237794"/>
                <a:gd name="connsiteY19" fmla="*/ 6007280 h 6858000"/>
                <a:gd name="connsiteX20" fmla="*/ 2866455 w 6237794"/>
                <a:gd name="connsiteY20" fmla="*/ 6351505 h 6858000"/>
                <a:gd name="connsiteX21" fmla="*/ 3200661 w 6237794"/>
                <a:gd name="connsiteY21" fmla="*/ 6448777 h 6858000"/>
                <a:gd name="connsiteX22" fmla="*/ 3286318 w 6237794"/>
                <a:gd name="connsiteY22" fmla="*/ 6465908 h 6858000"/>
                <a:gd name="connsiteX23" fmla="*/ 3372701 w 6237794"/>
                <a:gd name="connsiteY23" fmla="*/ 6480281 h 6858000"/>
                <a:gd name="connsiteX24" fmla="*/ 3547063 w 6237794"/>
                <a:gd name="connsiteY24" fmla="*/ 6500896 h 6858000"/>
                <a:gd name="connsiteX25" fmla="*/ 3634753 w 6237794"/>
                <a:gd name="connsiteY25" fmla="*/ 6507575 h 6858000"/>
                <a:gd name="connsiteX26" fmla="*/ 3722733 w 6237794"/>
                <a:gd name="connsiteY26" fmla="*/ 6512221 h 6858000"/>
                <a:gd name="connsiteX27" fmla="*/ 3811003 w 6237794"/>
                <a:gd name="connsiteY27" fmla="*/ 6514253 h 6858000"/>
                <a:gd name="connsiteX28" fmla="*/ 3899418 w 6237794"/>
                <a:gd name="connsiteY28" fmla="*/ 6513817 h 6858000"/>
                <a:gd name="connsiteX29" fmla="*/ 3943698 w 6237794"/>
                <a:gd name="connsiteY29" fmla="*/ 6513381 h 6858000"/>
                <a:gd name="connsiteX30" fmla="*/ 3986381 w 6237794"/>
                <a:gd name="connsiteY30" fmla="*/ 6511495 h 6858000"/>
                <a:gd name="connsiteX31" fmla="*/ 4028919 w 6237794"/>
                <a:gd name="connsiteY31" fmla="*/ 6509317 h 6858000"/>
                <a:gd name="connsiteX32" fmla="*/ 4071312 w 6237794"/>
                <a:gd name="connsiteY32" fmla="*/ 6505833 h 6858000"/>
                <a:gd name="connsiteX33" fmla="*/ 4239432 w 6237794"/>
                <a:gd name="connsiteY33" fmla="*/ 6485072 h 6858000"/>
                <a:gd name="connsiteX34" fmla="*/ 4879826 w 6237794"/>
                <a:gd name="connsiteY34" fmla="*/ 6274849 h 6858000"/>
                <a:gd name="connsiteX35" fmla="*/ 5471439 w 6237794"/>
                <a:gd name="connsiteY35" fmla="*/ 5906235 h 6858000"/>
                <a:gd name="connsiteX36" fmla="*/ 5614877 w 6237794"/>
                <a:gd name="connsiteY36" fmla="*/ 5797930 h 6858000"/>
                <a:gd name="connsiteX37" fmla="*/ 5758316 w 6237794"/>
                <a:gd name="connsiteY37" fmla="*/ 5685995 h 6858000"/>
                <a:gd name="connsiteX38" fmla="*/ 6048824 w 6237794"/>
                <a:gd name="connsiteY38" fmla="*/ 5453705 h 6858000"/>
                <a:gd name="connsiteX39" fmla="*/ 6237794 w 6237794"/>
                <a:gd name="connsiteY39" fmla="*/ 5308644 h 6858000"/>
                <a:gd name="connsiteX40" fmla="*/ 6237794 w 6237794"/>
                <a:gd name="connsiteY40" fmla="*/ 6081399 h 6858000"/>
                <a:gd name="connsiteX41" fmla="*/ 6123011 w 6237794"/>
                <a:gd name="connsiteY41" fmla="*/ 6166399 h 6858000"/>
                <a:gd name="connsiteX42" fmla="*/ 5965925 w 6237794"/>
                <a:gd name="connsiteY42" fmla="*/ 6278479 h 6858000"/>
                <a:gd name="connsiteX43" fmla="*/ 5803903 w 6237794"/>
                <a:gd name="connsiteY43" fmla="*/ 6387364 h 6858000"/>
                <a:gd name="connsiteX44" fmla="*/ 5463744 w 6237794"/>
                <a:gd name="connsiteY44" fmla="*/ 6591780 h 6858000"/>
                <a:gd name="connsiteX45" fmla="*/ 5097888 w 6237794"/>
                <a:gd name="connsiteY45" fmla="*/ 6765562 h 6858000"/>
                <a:gd name="connsiteX46" fmla="*/ 4905602 w 6237794"/>
                <a:gd name="connsiteY46" fmla="*/ 6836446 h 6858000"/>
                <a:gd name="connsiteX47" fmla="*/ 4831447 w 6237794"/>
                <a:gd name="connsiteY47" fmla="*/ 6858000 h 6858000"/>
                <a:gd name="connsiteX48" fmla="*/ 3036485 w 6237794"/>
                <a:gd name="connsiteY48" fmla="*/ 6858000 h 6858000"/>
                <a:gd name="connsiteX49" fmla="*/ 2911533 w 6237794"/>
                <a:gd name="connsiteY49" fmla="*/ 6825558 h 6858000"/>
                <a:gd name="connsiteX50" fmla="*/ 2719386 w 6237794"/>
                <a:gd name="connsiteY50" fmla="*/ 6767158 h 6858000"/>
                <a:gd name="connsiteX51" fmla="*/ 1980415 w 6237794"/>
                <a:gd name="connsiteY51" fmla="*/ 6440210 h 6858000"/>
                <a:gd name="connsiteX52" fmla="*/ 1357588 w 6237794"/>
                <a:gd name="connsiteY52" fmla="*/ 5931206 h 6858000"/>
                <a:gd name="connsiteX53" fmla="*/ 1105118 w 6237794"/>
                <a:gd name="connsiteY53" fmla="*/ 5624874 h 6858000"/>
                <a:gd name="connsiteX54" fmla="*/ 884588 w 6237794"/>
                <a:gd name="connsiteY54" fmla="*/ 5300539 h 6858000"/>
                <a:gd name="connsiteX55" fmla="*/ 833049 w 6237794"/>
                <a:gd name="connsiteY55" fmla="*/ 5217931 h 6858000"/>
                <a:gd name="connsiteX56" fmla="*/ 783833 w 6237794"/>
                <a:gd name="connsiteY56" fmla="*/ 5137791 h 6858000"/>
                <a:gd name="connsiteX57" fmla="*/ 686706 w 6237794"/>
                <a:gd name="connsiteY57" fmla="*/ 4982447 h 6858000"/>
                <a:gd name="connsiteX58" fmla="*/ 485485 w 6237794"/>
                <a:gd name="connsiteY58" fmla="*/ 4665082 h 6858000"/>
                <a:gd name="connsiteX59" fmla="*/ 289055 w 6237794"/>
                <a:gd name="connsiteY59" fmla="*/ 4329568 h 6858000"/>
                <a:gd name="connsiteX60" fmla="*/ 200495 w 6237794"/>
                <a:gd name="connsiteY60" fmla="*/ 4151721 h 6858000"/>
                <a:gd name="connsiteX61" fmla="*/ 125291 w 6237794"/>
                <a:gd name="connsiteY61" fmla="*/ 3965600 h 6858000"/>
                <a:gd name="connsiteX62" fmla="*/ 67654 w 6237794"/>
                <a:gd name="connsiteY62" fmla="*/ 3772509 h 6858000"/>
                <a:gd name="connsiteX63" fmla="*/ 46168 w 6237794"/>
                <a:gd name="connsiteY63" fmla="*/ 3674076 h 6858000"/>
                <a:gd name="connsiteX64" fmla="*/ 36731 w 6237794"/>
                <a:gd name="connsiteY64" fmla="*/ 3624714 h 6858000"/>
                <a:gd name="connsiteX65" fmla="*/ 28891 w 6237794"/>
                <a:gd name="connsiteY65" fmla="*/ 3575208 h 6858000"/>
                <a:gd name="connsiteX66" fmla="*/ 0 w 6237794"/>
                <a:gd name="connsiteY66" fmla="*/ 3178573 h 6858000"/>
                <a:gd name="connsiteX67" fmla="*/ 80575 w 6237794"/>
                <a:gd name="connsiteY67" fmla="*/ 2405774 h 6858000"/>
                <a:gd name="connsiteX68" fmla="*/ 322737 w 6237794"/>
                <a:gd name="connsiteY68" fmla="*/ 1665351 h 6858000"/>
                <a:gd name="connsiteX69" fmla="*/ 1230700 w 6237794"/>
                <a:gd name="connsiteY69" fmla="*/ 407938 h 6858000"/>
                <a:gd name="connsiteX70" fmla="*/ 1521825 w 6237794"/>
                <a:gd name="connsiteY70" fmla="*/ 1494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237794" h="6858000">
                  <a:moveTo>
                    <a:pt x="1720317" y="0"/>
                  </a:moveTo>
                  <a:lnTo>
                    <a:pt x="2433560" y="0"/>
                  </a:lnTo>
                  <a:lnTo>
                    <a:pt x="2351473" y="41605"/>
                  </a:lnTo>
                  <a:cubicBezTo>
                    <a:pt x="2036528" y="216271"/>
                    <a:pt x="1740794" y="426339"/>
                    <a:pt x="1473152" y="667521"/>
                  </a:cubicBezTo>
                  <a:cubicBezTo>
                    <a:pt x="1295305" y="828818"/>
                    <a:pt x="1130525" y="1004777"/>
                    <a:pt x="982876" y="1193803"/>
                  </a:cubicBezTo>
                  <a:cubicBezTo>
                    <a:pt x="834936" y="1382538"/>
                    <a:pt x="704418" y="1584921"/>
                    <a:pt x="595242" y="1798192"/>
                  </a:cubicBezTo>
                  <a:cubicBezTo>
                    <a:pt x="486066" y="2011317"/>
                    <a:pt x="395183" y="2234461"/>
                    <a:pt x="332174" y="2466315"/>
                  </a:cubicBezTo>
                  <a:cubicBezTo>
                    <a:pt x="269166" y="2697588"/>
                    <a:pt x="236355" y="2938008"/>
                    <a:pt x="236500" y="3178573"/>
                  </a:cubicBezTo>
                  <a:cubicBezTo>
                    <a:pt x="237807" y="3296751"/>
                    <a:pt x="249421" y="3414057"/>
                    <a:pt x="276860" y="3527298"/>
                  </a:cubicBezTo>
                  <a:cubicBezTo>
                    <a:pt x="303864" y="3640684"/>
                    <a:pt x="345821" y="3749135"/>
                    <a:pt x="396054" y="3853520"/>
                  </a:cubicBezTo>
                  <a:cubicBezTo>
                    <a:pt x="421461" y="3905640"/>
                    <a:pt x="449626" y="3956743"/>
                    <a:pt x="479243" y="4007121"/>
                  </a:cubicBezTo>
                  <a:cubicBezTo>
                    <a:pt x="509295" y="4057354"/>
                    <a:pt x="541380" y="4106861"/>
                    <a:pt x="574772" y="4155787"/>
                  </a:cubicBezTo>
                  <a:cubicBezTo>
                    <a:pt x="642426" y="4253348"/>
                    <a:pt x="717630" y="4348007"/>
                    <a:pt x="795447" y="4443100"/>
                  </a:cubicBezTo>
                  <a:cubicBezTo>
                    <a:pt x="873264" y="4538339"/>
                    <a:pt x="954565" y="4633577"/>
                    <a:pt x="1034270" y="4732591"/>
                  </a:cubicBezTo>
                  <a:cubicBezTo>
                    <a:pt x="1074195" y="4781952"/>
                    <a:pt x="1113684" y="4832476"/>
                    <a:pt x="1153028" y="4883725"/>
                  </a:cubicBezTo>
                  <a:lnTo>
                    <a:pt x="1210084" y="4957912"/>
                  </a:lnTo>
                  <a:cubicBezTo>
                    <a:pt x="1228813" y="4981576"/>
                    <a:pt x="1246670" y="5005822"/>
                    <a:pt x="1265979" y="5028906"/>
                  </a:cubicBezTo>
                  <a:cubicBezTo>
                    <a:pt x="1416677" y="5216770"/>
                    <a:pt x="1580151" y="5389681"/>
                    <a:pt x="1746238" y="5553590"/>
                  </a:cubicBezTo>
                  <a:cubicBezTo>
                    <a:pt x="1829717" y="5635182"/>
                    <a:pt x="1914648" y="5714015"/>
                    <a:pt x="2001611" y="5789654"/>
                  </a:cubicBezTo>
                  <a:cubicBezTo>
                    <a:pt x="2088575" y="5865293"/>
                    <a:pt x="2177135" y="5938465"/>
                    <a:pt x="2269035" y="6007280"/>
                  </a:cubicBezTo>
                  <a:cubicBezTo>
                    <a:pt x="2452108" y="6145202"/>
                    <a:pt x="2649554" y="6268461"/>
                    <a:pt x="2866455" y="6351505"/>
                  </a:cubicBezTo>
                  <a:cubicBezTo>
                    <a:pt x="2974615" y="6393027"/>
                    <a:pt x="3086694" y="6424821"/>
                    <a:pt x="3200661" y="6448777"/>
                  </a:cubicBezTo>
                  <a:cubicBezTo>
                    <a:pt x="3229262" y="6454438"/>
                    <a:pt x="3257572" y="6460971"/>
                    <a:pt x="3286318" y="6465908"/>
                  </a:cubicBezTo>
                  <a:lnTo>
                    <a:pt x="3372701" y="6480281"/>
                  </a:lnTo>
                  <a:cubicBezTo>
                    <a:pt x="3430628" y="6487975"/>
                    <a:pt x="3488556" y="6496106"/>
                    <a:pt x="3547063" y="6500896"/>
                  </a:cubicBezTo>
                  <a:cubicBezTo>
                    <a:pt x="3576245" y="6503654"/>
                    <a:pt x="3605426" y="6506268"/>
                    <a:pt x="3634753" y="6507575"/>
                  </a:cubicBezTo>
                  <a:cubicBezTo>
                    <a:pt x="3664079" y="6509026"/>
                    <a:pt x="3693261" y="6511350"/>
                    <a:pt x="3722733" y="6512221"/>
                  </a:cubicBezTo>
                  <a:lnTo>
                    <a:pt x="3811003" y="6514253"/>
                  </a:lnTo>
                  <a:cubicBezTo>
                    <a:pt x="3840329" y="6514979"/>
                    <a:pt x="3869946" y="6513963"/>
                    <a:pt x="3899418" y="6513817"/>
                  </a:cubicBezTo>
                  <a:lnTo>
                    <a:pt x="3943698" y="6513381"/>
                  </a:lnTo>
                  <a:cubicBezTo>
                    <a:pt x="3958071" y="6512946"/>
                    <a:pt x="3972154" y="6512075"/>
                    <a:pt x="3986381" y="6511495"/>
                  </a:cubicBezTo>
                  <a:cubicBezTo>
                    <a:pt x="4000609" y="6510768"/>
                    <a:pt x="4014837" y="6510333"/>
                    <a:pt x="4028919" y="6509317"/>
                  </a:cubicBezTo>
                  <a:lnTo>
                    <a:pt x="4071312" y="6505833"/>
                  </a:lnTo>
                  <a:cubicBezTo>
                    <a:pt x="4127788" y="6501332"/>
                    <a:pt x="4183828" y="6493782"/>
                    <a:pt x="4239432" y="6485072"/>
                  </a:cubicBezTo>
                  <a:cubicBezTo>
                    <a:pt x="4461994" y="6448195"/>
                    <a:pt x="4675992" y="6376041"/>
                    <a:pt x="4879826" y="6274849"/>
                  </a:cubicBezTo>
                  <a:cubicBezTo>
                    <a:pt x="5084386" y="6174820"/>
                    <a:pt x="5279074" y="6046770"/>
                    <a:pt x="5471439" y="5906235"/>
                  </a:cubicBezTo>
                  <a:cubicBezTo>
                    <a:pt x="5519494" y="5871246"/>
                    <a:pt x="5567258" y="5834806"/>
                    <a:pt x="5614877" y="5797930"/>
                  </a:cubicBezTo>
                  <a:cubicBezTo>
                    <a:pt x="5662787" y="5761199"/>
                    <a:pt x="5710551" y="5723887"/>
                    <a:pt x="5758316" y="5685995"/>
                  </a:cubicBezTo>
                  <a:lnTo>
                    <a:pt x="6048824" y="5453705"/>
                  </a:lnTo>
                  <a:lnTo>
                    <a:pt x="6237794" y="5308644"/>
                  </a:lnTo>
                  <a:lnTo>
                    <a:pt x="6237794" y="6081399"/>
                  </a:lnTo>
                  <a:lnTo>
                    <a:pt x="6123011" y="6166399"/>
                  </a:lnTo>
                  <a:cubicBezTo>
                    <a:pt x="6071326" y="6204001"/>
                    <a:pt x="6019061" y="6241458"/>
                    <a:pt x="5965925" y="6278479"/>
                  </a:cubicBezTo>
                  <a:cubicBezTo>
                    <a:pt x="5912644" y="6315210"/>
                    <a:pt x="5858927" y="6351650"/>
                    <a:pt x="5803903" y="6387364"/>
                  </a:cubicBezTo>
                  <a:cubicBezTo>
                    <a:pt x="5694437" y="6458938"/>
                    <a:pt x="5581486" y="6528335"/>
                    <a:pt x="5463744" y="6591780"/>
                  </a:cubicBezTo>
                  <a:cubicBezTo>
                    <a:pt x="5346147" y="6655514"/>
                    <a:pt x="5224486" y="6714748"/>
                    <a:pt x="5097888" y="6765562"/>
                  </a:cubicBezTo>
                  <a:cubicBezTo>
                    <a:pt x="5034879" y="6791332"/>
                    <a:pt x="4970700" y="6815005"/>
                    <a:pt x="4905602" y="6836446"/>
                  </a:cubicBezTo>
                  <a:lnTo>
                    <a:pt x="4831447" y="6858000"/>
                  </a:lnTo>
                  <a:lnTo>
                    <a:pt x="3036485" y="6858000"/>
                  </a:lnTo>
                  <a:lnTo>
                    <a:pt x="2911533" y="6825558"/>
                  </a:lnTo>
                  <a:cubicBezTo>
                    <a:pt x="2847182" y="6807410"/>
                    <a:pt x="2783121" y="6787919"/>
                    <a:pt x="2719386" y="6767158"/>
                  </a:cubicBezTo>
                  <a:cubicBezTo>
                    <a:pt x="2464884" y="6683389"/>
                    <a:pt x="2213285" y="6579149"/>
                    <a:pt x="1980415" y="6440210"/>
                  </a:cubicBezTo>
                  <a:cubicBezTo>
                    <a:pt x="1747399" y="6301563"/>
                    <a:pt x="1539355" y="6125749"/>
                    <a:pt x="1357588" y="5931206"/>
                  </a:cubicBezTo>
                  <a:cubicBezTo>
                    <a:pt x="1266269" y="5834080"/>
                    <a:pt x="1183226" y="5730711"/>
                    <a:pt x="1105118" y="5624874"/>
                  </a:cubicBezTo>
                  <a:cubicBezTo>
                    <a:pt x="1027446" y="5518601"/>
                    <a:pt x="953549" y="5410732"/>
                    <a:pt x="884588" y="5300539"/>
                  </a:cubicBezTo>
                  <a:cubicBezTo>
                    <a:pt x="866876" y="5273245"/>
                    <a:pt x="850180" y="5245516"/>
                    <a:pt x="833049" y="5217931"/>
                  </a:cubicBezTo>
                  <a:lnTo>
                    <a:pt x="783833" y="5137791"/>
                  </a:lnTo>
                  <a:cubicBezTo>
                    <a:pt x="752328" y="5085962"/>
                    <a:pt x="719662" y="5034567"/>
                    <a:pt x="686706" y="4982447"/>
                  </a:cubicBezTo>
                  <a:lnTo>
                    <a:pt x="485485" y="4665082"/>
                  </a:lnTo>
                  <a:cubicBezTo>
                    <a:pt x="417976" y="4556922"/>
                    <a:pt x="351338" y="4445568"/>
                    <a:pt x="289055" y="4329568"/>
                  </a:cubicBezTo>
                  <a:cubicBezTo>
                    <a:pt x="257987" y="4271496"/>
                    <a:pt x="227934" y="4212408"/>
                    <a:pt x="200495" y="4151721"/>
                  </a:cubicBezTo>
                  <a:cubicBezTo>
                    <a:pt x="173201" y="4090891"/>
                    <a:pt x="147794" y="4028898"/>
                    <a:pt x="125291" y="3965600"/>
                  </a:cubicBezTo>
                  <a:cubicBezTo>
                    <a:pt x="103224" y="3902155"/>
                    <a:pt x="83624" y="3837840"/>
                    <a:pt x="67654" y="3772509"/>
                  </a:cubicBezTo>
                  <a:cubicBezTo>
                    <a:pt x="60105" y="3739843"/>
                    <a:pt x="52410" y="3707032"/>
                    <a:pt x="46168" y="3674076"/>
                  </a:cubicBezTo>
                  <a:lnTo>
                    <a:pt x="36731" y="3624714"/>
                  </a:lnTo>
                  <a:lnTo>
                    <a:pt x="28891" y="3575208"/>
                  </a:lnTo>
                  <a:cubicBezTo>
                    <a:pt x="8566" y="3442948"/>
                    <a:pt x="0" y="3310252"/>
                    <a:pt x="0" y="3178573"/>
                  </a:cubicBezTo>
                  <a:cubicBezTo>
                    <a:pt x="726" y="2919425"/>
                    <a:pt x="27730" y="2660277"/>
                    <a:pt x="80575" y="2405774"/>
                  </a:cubicBezTo>
                  <a:cubicBezTo>
                    <a:pt x="133276" y="2151417"/>
                    <a:pt x="213997" y="1901996"/>
                    <a:pt x="322737" y="1665351"/>
                  </a:cubicBezTo>
                  <a:cubicBezTo>
                    <a:pt x="541235" y="1192061"/>
                    <a:pt x="857875" y="768568"/>
                    <a:pt x="1230700" y="407938"/>
                  </a:cubicBezTo>
                  <a:cubicBezTo>
                    <a:pt x="1324124" y="317781"/>
                    <a:pt x="1421323" y="231579"/>
                    <a:pt x="1521825" y="14944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7" name="Freeform: Shape 19466">
              <a:extLst>
                <a:ext uri="{FF2B5EF4-FFF2-40B4-BE49-F238E27FC236}">
                  <a16:creationId xmlns:a16="http://schemas.microsoft.com/office/drawing/2014/main" id="{13BFB38F-216C-4A75-8C1C-DAF998A5C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634917 w 6230407"/>
                <a:gd name="connsiteY0" fmla="*/ 0 h 6858000"/>
                <a:gd name="connsiteX1" fmla="*/ 6230407 w 6230407"/>
                <a:gd name="connsiteY1" fmla="*/ 0 h 6858000"/>
                <a:gd name="connsiteX2" fmla="*/ 6230407 w 6230407"/>
                <a:gd name="connsiteY2" fmla="*/ 322046 h 6858000"/>
                <a:gd name="connsiteX3" fmla="*/ 6061915 w 6230407"/>
                <a:gd name="connsiteY3" fmla="*/ 206288 h 6858000"/>
                <a:gd name="connsiteX4" fmla="*/ 5814792 w 6230407"/>
                <a:gd name="connsiteY4" fmla="*/ 74312 h 6858000"/>
                <a:gd name="connsiteX5" fmla="*/ 5676576 w 6230407"/>
                <a:gd name="connsiteY5" fmla="*/ 15049 h 6858000"/>
                <a:gd name="connsiteX6" fmla="*/ 1821847 w 6230407"/>
                <a:gd name="connsiteY6" fmla="*/ 0 h 6858000"/>
                <a:gd name="connsiteX7" fmla="*/ 3449591 w 6230407"/>
                <a:gd name="connsiteY7" fmla="*/ 0 h 6858000"/>
                <a:gd name="connsiteX8" fmla="*/ 3354111 w 6230407"/>
                <a:gd name="connsiteY8" fmla="*/ 29819 h 6858000"/>
                <a:gd name="connsiteX9" fmla="*/ 3177287 w 6230407"/>
                <a:gd name="connsiteY9" fmla="*/ 93621 h 6858000"/>
                <a:gd name="connsiteX10" fmla="*/ 1915374 w 6230407"/>
                <a:gd name="connsiteY10" fmla="*/ 844207 h 6858000"/>
                <a:gd name="connsiteX11" fmla="*/ 1042545 w 6230407"/>
                <a:gd name="connsiteY11" fmla="*/ 1926532 h 6858000"/>
                <a:gd name="connsiteX12" fmla="*/ 726050 w 6230407"/>
                <a:gd name="connsiteY12" fmla="*/ 3186123 h 6858000"/>
                <a:gd name="connsiteX13" fmla="*/ 1249864 w 6230407"/>
                <a:gd name="connsiteY13" fmla="*/ 4355701 h 6858000"/>
                <a:gd name="connsiteX14" fmla="*/ 1513803 w 6230407"/>
                <a:gd name="connsiteY14" fmla="*/ 4726929 h 6858000"/>
                <a:gd name="connsiteX15" fmla="*/ 3990446 w 6230407"/>
                <a:gd name="connsiteY15" fmla="*/ 6178014 h 6858000"/>
                <a:gd name="connsiteX16" fmla="*/ 5870541 w 6230407"/>
                <a:gd name="connsiteY16" fmla="*/ 5285296 h 6858000"/>
                <a:gd name="connsiteX17" fmla="*/ 6099347 w 6230407"/>
                <a:gd name="connsiteY17" fmla="*/ 5108030 h 6858000"/>
                <a:gd name="connsiteX18" fmla="*/ 6230407 w 6230407"/>
                <a:gd name="connsiteY18" fmla="*/ 5006078 h 6858000"/>
                <a:gd name="connsiteX19" fmla="*/ 6230407 w 6230407"/>
                <a:gd name="connsiteY19" fmla="*/ 5924458 h 6858000"/>
                <a:gd name="connsiteX20" fmla="*/ 6056186 w 6230407"/>
                <a:gd name="connsiteY20" fmla="*/ 6058925 h 6858000"/>
                <a:gd name="connsiteX21" fmla="*/ 4500343 w 6230407"/>
                <a:gd name="connsiteY21" fmla="*/ 6854086 h 6858000"/>
                <a:gd name="connsiteX22" fmla="*/ 4476760 w 6230407"/>
                <a:gd name="connsiteY22" fmla="*/ 6858000 h 6858000"/>
                <a:gd name="connsiteX23" fmla="*/ 3391617 w 6230407"/>
                <a:gd name="connsiteY23" fmla="*/ 6858000 h 6858000"/>
                <a:gd name="connsiteX24" fmla="*/ 3242986 w 6230407"/>
                <a:gd name="connsiteY24" fmla="*/ 6833894 h 6858000"/>
                <a:gd name="connsiteX25" fmla="*/ 913044 w 6230407"/>
                <a:gd name="connsiteY25" fmla="*/ 5134452 h 6858000"/>
                <a:gd name="connsiteX26" fmla="*/ 0 w 6230407"/>
                <a:gd name="connsiteY26" fmla="*/ 3186123 h 6858000"/>
                <a:gd name="connsiteX27" fmla="*/ 1779764 w 6230407"/>
                <a:gd name="connsiteY27"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30407" h="6858000">
                  <a:moveTo>
                    <a:pt x="5634917" y="0"/>
                  </a:moveTo>
                  <a:lnTo>
                    <a:pt x="6230407" y="0"/>
                  </a:lnTo>
                  <a:lnTo>
                    <a:pt x="6230407" y="322046"/>
                  </a:lnTo>
                  <a:lnTo>
                    <a:pt x="6061915" y="206288"/>
                  </a:lnTo>
                  <a:cubicBezTo>
                    <a:pt x="5982213" y="157828"/>
                    <a:pt x="5899796" y="113801"/>
                    <a:pt x="5814792" y="74312"/>
                  </a:cubicBezTo>
                  <a:cubicBezTo>
                    <a:pt x="5769441" y="53261"/>
                    <a:pt x="5723362" y="33505"/>
                    <a:pt x="5676576" y="15049"/>
                  </a:cubicBezTo>
                  <a:close/>
                  <a:moveTo>
                    <a:pt x="1821847" y="0"/>
                  </a:moveTo>
                  <a:lnTo>
                    <a:pt x="3449591" y="0"/>
                  </a:lnTo>
                  <a:lnTo>
                    <a:pt x="3354111" y="29819"/>
                  </a:lnTo>
                  <a:cubicBezTo>
                    <a:pt x="3295072" y="49686"/>
                    <a:pt x="3236122" y="70955"/>
                    <a:pt x="3177287" y="93621"/>
                  </a:cubicBezTo>
                  <a:cubicBezTo>
                    <a:pt x="2718951" y="269871"/>
                    <a:pt x="2282682" y="529455"/>
                    <a:pt x="1915374" y="844207"/>
                  </a:cubicBezTo>
                  <a:cubicBezTo>
                    <a:pt x="1541678" y="1164331"/>
                    <a:pt x="1247976" y="1528591"/>
                    <a:pt x="1042545" y="1926532"/>
                  </a:cubicBezTo>
                  <a:cubicBezTo>
                    <a:pt x="832613" y="2333329"/>
                    <a:pt x="726050" y="2757113"/>
                    <a:pt x="726050" y="3186123"/>
                  </a:cubicBezTo>
                  <a:cubicBezTo>
                    <a:pt x="726050" y="3618181"/>
                    <a:pt x="896057" y="3870506"/>
                    <a:pt x="1249864" y="4355701"/>
                  </a:cubicBezTo>
                  <a:cubicBezTo>
                    <a:pt x="1335230" y="4472717"/>
                    <a:pt x="1423500" y="4593798"/>
                    <a:pt x="1513803" y="4726929"/>
                  </a:cubicBezTo>
                  <a:cubicBezTo>
                    <a:pt x="2203848" y="5744068"/>
                    <a:pt x="2944562" y="6178014"/>
                    <a:pt x="3990446" y="6178014"/>
                  </a:cubicBezTo>
                  <a:cubicBezTo>
                    <a:pt x="4676863" y="6178014"/>
                    <a:pt x="5180496" y="5824498"/>
                    <a:pt x="5870541" y="5285296"/>
                  </a:cubicBezTo>
                  <a:cubicBezTo>
                    <a:pt x="5947632" y="5225046"/>
                    <a:pt x="6024723" y="5165521"/>
                    <a:pt x="6099347" y="5108030"/>
                  </a:cubicBezTo>
                  <a:lnTo>
                    <a:pt x="6230407" y="5006078"/>
                  </a:lnTo>
                  <a:lnTo>
                    <a:pt x="6230407" y="5924458"/>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8" name="Freeform: Shape 19467">
              <a:extLst>
                <a:ext uri="{FF2B5EF4-FFF2-40B4-BE49-F238E27FC236}">
                  <a16:creationId xmlns:a16="http://schemas.microsoft.com/office/drawing/2014/main" id="{4DF24F7D-73CE-4EF0-86BC-1C1C4C5CB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061392 w 6230408"/>
                <a:gd name="connsiteY0" fmla="*/ 0 h 6858000"/>
                <a:gd name="connsiteX1" fmla="*/ 6230408 w 6230408"/>
                <a:gd name="connsiteY1" fmla="*/ 0 h 6858000"/>
                <a:gd name="connsiteX2" fmla="*/ 6230408 w 6230408"/>
                <a:gd name="connsiteY2" fmla="*/ 502666 h 6858000"/>
                <a:gd name="connsiteX3" fmla="*/ 6204367 w 6230408"/>
                <a:gd name="connsiteY3" fmla="*/ 480166 h 6858000"/>
                <a:gd name="connsiteX4" fmla="*/ 5753525 w 6230408"/>
                <a:gd name="connsiteY4" fmla="*/ 205991 h 6858000"/>
                <a:gd name="connsiteX5" fmla="*/ 5205685 w 6230408"/>
                <a:gd name="connsiteY5" fmla="*/ 25948 h 6858000"/>
                <a:gd name="connsiteX6" fmla="*/ 1821847 w 6230408"/>
                <a:gd name="connsiteY6" fmla="*/ 0 h 6858000"/>
                <a:gd name="connsiteX7" fmla="*/ 4114919 w 6230408"/>
                <a:gd name="connsiteY7" fmla="*/ 0 h 6858000"/>
                <a:gd name="connsiteX8" fmla="*/ 4086206 w 6230408"/>
                <a:gd name="connsiteY8" fmla="*/ 3507 h 6858000"/>
                <a:gd name="connsiteX9" fmla="*/ 3229262 w 6230408"/>
                <a:gd name="connsiteY9" fmla="*/ 229075 h 6858000"/>
                <a:gd name="connsiteX10" fmla="*/ 2009741 w 6230408"/>
                <a:gd name="connsiteY10" fmla="*/ 954400 h 6858000"/>
                <a:gd name="connsiteX11" fmla="*/ 1171466 w 6230408"/>
                <a:gd name="connsiteY11" fmla="*/ 1993025 h 6858000"/>
                <a:gd name="connsiteX12" fmla="*/ 871086 w 6230408"/>
                <a:gd name="connsiteY12" fmla="*/ 3186123 h 6858000"/>
                <a:gd name="connsiteX13" fmla="*/ 1367025 w 6230408"/>
                <a:gd name="connsiteY13" fmla="*/ 4270190 h 6858000"/>
                <a:gd name="connsiteX14" fmla="*/ 1633868 w 6230408"/>
                <a:gd name="connsiteY14" fmla="*/ 4645483 h 6858000"/>
                <a:gd name="connsiteX15" fmla="*/ 2651877 w 6230408"/>
                <a:gd name="connsiteY15" fmla="*/ 5684689 h 6858000"/>
                <a:gd name="connsiteX16" fmla="*/ 3990301 w 6230408"/>
                <a:gd name="connsiteY16" fmla="*/ 6032833 h 6858000"/>
                <a:gd name="connsiteX17" fmla="*/ 4851225 w 6230408"/>
                <a:gd name="connsiteY17" fmla="*/ 5811141 h 6858000"/>
                <a:gd name="connsiteX18" fmla="*/ 5780965 w 6230408"/>
                <a:gd name="connsiteY18" fmla="*/ 5171038 h 6858000"/>
                <a:gd name="connsiteX19" fmla="*/ 6010496 w 6230408"/>
                <a:gd name="connsiteY19" fmla="*/ 4993191 h 6858000"/>
                <a:gd name="connsiteX20" fmla="*/ 6230408 w 6230408"/>
                <a:gd name="connsiteY20" fmla="*/ 4822117 h 6858000"/>
                <a:gd name="connsiteX21" fmla="*/ 6230408 w 6230408"/>
                <a:gd name="connsiteY21" fmla="*/ 5924457 h 6858000"/>
                <a:gd name="connsiteX22" fmla="*/ 6056186 w 6230408"/>
                <a:gd name="connsiteY22" fmla="*/ 6058925 h 6858000"/>
                <a:gd name="connsiteX23" fmla="*/ 4500343 w 6230408"/>
                <a:gd name="connsiteY23" fmla="*/ 6854086 h 6858000"/>
                <a:gd name="connsiteX24" fmla="*/ 4476760 w 6230408"/>
                <a:gd name="connsiteY24" fmla="*/ 6858000 h 6858000"/>
                <a:gd name="connsiteX25" fmla="*/ 3391617 w 6230408"/>
                <a:gd name="connsiteY25" fmla="*/ 6858000 h 6858000"/>
                <a:gd name="connsiteX26" fmla="*/ 3242986 w 6230408"/>
                <a:gd name="connsiteY26" fmla="*/ 6833894 h 6858000"/>
                <a:gd name="connsiteX27" fmla="*/ 913044 w 6230408"/>
                <a:gd name="connsiteY27" fmla="*/ 5134452 h 6858000"/>
                <a:gd name="connsiteX28" fmla="*/ 0 w 6230408"/>
                <a:gd name="connsiteY28" fmla="*/ 3186123 h 6858000"/>
                <a:gd name="connsiteX29" fmla="*/ 1779764 w 6230408"/>
                <a:gd name="connsiteY29"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30408" h="6858000">
                  <a:moveTo>
                    <a:pt x="5061392" y="0"/>
                  </a:moveTo>
                  <a:lnTo>
                    <a:pt x="6230408" y="0"/>
                  </a:lnTo>
                  <a:lnTo>
                    <a:pt x="6230408" y="502666"/>
                  </a:lnTo>
                  <a:lnTo>
                    <a:pt x="6204367" y="480166"/>
                  </a:lnTo>
                  <a:cubicBezTo>
                    <a:pt x="6064466" y="372115"/>
                    <a:pt x="5913877" y="280469"/>
                    <a:pt x="5753525" y="205991"/>
                  </a:cubicBezTo>
                  <a:cubicBezTo>
                    <a:pt x="5581848" y="126214"/>
                    <a:pt x="5398775" y="66109"/>
                    <a:pt x="5205685" y="25948"/>
                  </a:cubicBezTo>
                  <a:close/>
                  <a:moveTo>
                    <a:pt x="1821847" y="0"/>
                  </a:moveTo>
                  <a:lnTo>
                    <a:pt x="4114919" y="0"/>
                  </a:lnTo>
                  <a:lnTo>
                    <a:pt x="4086206" y="3507"/>
                  </a:lnTo>
                  <a:cubicBezTo>
                    <a:pt x="3798985" y="45364"/>
                    <a:pt x="3509190" y="121369"/>
                    <a:pt x="3229262" y="229075"/>
                  </a:cubicBezTo>
                  <a:cubicBezTo>
                    <a:pt x="2786315" y="399518"/>
                    <a:pt x="2364564" y="650390"/>
                    <a:pt x="2009741" y="954400"/>
                  </a:cubicBezTo>
                  <a:cubicBezTo>
                    <a:pt x="1655354" y="1257973"/>
                    <a:pt x="1365573" y="1617151"/>
                    <a:pt x="1171466" y="1993025"/>
                  </a:cubicBezTo>
                  <a:cubicBezTo>
                    <a:pt x="972132" y="2379061"/>
                    <a:pt x="871086" y="2780487"/>
                    <a:pt x="871086" y="3186123"/>
                  </a:cubicBezTo>
                  <a:cubicBezTo>
                    <a:pt x="871086" y="3573756"/>
                    <a:pt x="1023091" y="3798642"/>
                    <a:pt x="1367025" y="4270190"/>
                  </a:cubicBezTo>
                  <a:cubicBezTo>
                    <a:pt x="1453117" y="4388222"/>
                    <a:pt x="1542113" y="4510319"/>
                    <a:pt x="1633868" y="4645483"/>
                  </a:cubicBezTo>
                  <a:cubicBezTo>
                    <a:pt x="1958347" y="5123709"/>
                    <a:pt x="2291248" y="5463723"/>
                    <a:pt x="2651877" y="5684689"/>
                  </a:cubicBezTo>
                  <a:cubicBezTo>
                    <a:pt x="3034139" y="5919011"/>
                    <a:pt x="3472005" y="6032833"/>
                    <a:pt x="3990301" y="6032833"/>
                  </a:cubicBezTo>
                  <a:cubicBezTo>
                    <a:pt x="4284438" y="6032833"/>
                    <a:pt x="4557959" y="5962420"/>
                    <a:pt x="4851225" y="5811141"/>
                  </a:cubicBezTo>
                  <a:cubicBezTo>
                    <a:pt x="5152330" y="5655798"/>
                    <a:pt x="5450387" y="5429315"/>
                    <a:pt x="5780965" y="5171038"/>
                  </a:cubicBezTo>
                  <a:cubicBezTo>
                    <a:pt x="5858491" y="5110498"/>
                    <a:pt x="5935727" y="5050828"/>
                    <a:pt x="6010496" y="4993191"/>
                  </a:cubicBezTo>
                  <a:lnTo>
                    <a:pt x="6230408" y="4822117"/>
                  </a:lnTo>
                  <a:lnTo>
                    <a:pt x="6230408" y="5924457"/>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469" name="Freeform: Shape 19468">
              <a:extLst>
                <a:ext uri="{FF2B5EF4-FFF2-40B4-BE49-F238E27FC236}">
                  <a16:creationId xmlns:a16="http://schemas.microsoft.com/office/drawing/2014/main" id="{EC3445B6-9C0D-4865-BF68-CD74892D0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05128" y="0"/>
              <a:ext cx="6648564" cy="6858000"/>
            </a:xfrm>
            <a:custGeom>
              <a:avLst/>
              <a:gdLst>
                <a:gd name="connsiteX0" fmla="*/ 1242460 w 6394458"/>
                <a:gd name="connsiteY0" fmla="*/ 0 h 6858000"/>
                <a:gd name="connsiteX1" fmla="*/ 2160732 w 6394458"/>
                <a:gd name="connsiteY1" fmla="*/ 0 h 6858000"/>
                <a:gd name="connsiteX2" fmla="*/ 2096124 w 6394458"/>
                <a:gd name="connsiteY2" fmla="*/ 41936 h 6858000"/>
                <a:gd name="connsiteX3" fmla="*/ 1942232 w 6394458"/>
                <a:gd name="connsiteY3" fmla="*/ 154451 h 6858000"/>
                <a:gd name="connsiteX4" fmla="*/ 1941942 w 6394458"/>
                <a:gd name="connsiteY4" fmla="*/ 154741 h 6858000"/>
                <a:gd name="connsiteX5" fmla="*/ 1941652 w 6394458"/>
                <a:gd name="connsiteY5" fmla="*/ 155032 h 6858000"/>
                <a:gd name="connsiteX6" fmla="*/ 1878498 w 6394458"/>
                <a:gd name="connsiteY6" fmla="*/ 203377 h 6858000"/>
                <a:gd name="connsiteX7" fmla="*/ 1865722 w 6394458"/>
                <a:gd name="connsiteY7" fmla="*/ 213395 h 6858000"/>
                <a:gd name="connsiteX8" fmla="*/ 1791679 w 6394458"/>
                <a:gd name="connsiteY8" fmla="*/ 272483 h 6858000"/>
                <a:gd name="connsiteX9" fmla="*/ 1503495 w 6394458"/>
                <a:gd name="connsiteY9" fmla="*/ 525389 h 6858000"/>
                <a:gd name="connsiteX10" fmla="*/ 990135 w 6394458"/>
                <a:gd name="connsiteY10" fmla="*/ 1098128 h 6858000"/>
                <a:gd name="connsiteX11" fmla="*/ 771637 w 6394458"/>
                <a:gd name="connsiteY11" fmla="*/ 1416800 h 6858000"/>
                <a:gd name="connsiteX12" fmla="*/ 585660 w 6394458"/>
                <a:gd name="connsiteY12" fmla="*/ 1756960 h 6858000"/>
                <a:gd name="connsiteX13" fmla="*/ 585515 w 6394458"/>
                <a:gd name="connsiteY13" fmla="*/ 1757395 h 6858000"/>
                <a:gd name="connsiteX14" fmla="*/ 585370 w 6394458"/>
                <a:gd name="connsiteY14" fmla="*/ 1757831 h 6858000"/>
                <a:gd name="connsiteX15" fmla="*/ 544574 w 6394458"/>
                <a:gd name="connsiteY15" fmla="*/ 1845230 h 6858000"/>
                <a:gd name="connsiteX16" fmla="*/ 524539 w 6394458"/>
                <a:gd name="connsiteY16" fmla="*/ 1889510 h 6858000"/>
                <a:gd name="connsiteX17" fmla="*/ 505666 w 6394458"/>
                <a:gd name="connsiteY17" fmla="*/ 1933935 h 6858000"/>
                <a:gd name="connsiteX18" fmla="*/ 502762 w 6394458"/>
                <a:gd name="connsiteY18" fmla="*/ 1940904 h 6858000"/>
                <a:gd name="connsiteX19" fmla="*/ 469661 w 6394458"/>
                <a:gd name="connsiteY19" fmla="*/ 2023512 h 6858000"/>
                <a:gd name="connsiteX20" fmla="*/ 456885 w 6394458"/>
                <a:gd name="connsiteY20" fmla="*/ 2057049 h 6858000"/>
                <a:gd name="connsiteX21" fmla="*/ 435688 w 6394458"/>
                <a:gd name="connsiteY21" fmla="*/ 2114395 h 6858000"/>
                <a:gd name="connsiteX22" fmla="*/ 435543 w 6394458"/>
                <a:gd name="connsiteY22" fmla="*/ 2114976 h 6858000"/>
                <a:gd name="connsiteX23" fmla="*/ 435253 w 6394458"/>
                <a:gd name="connsiteY23" fmla="*/ 2115557 h 6858000"/>
                <a:gd name="connsiteX24" fmla="*/ 324770 w 6394458"/>
                <a:gd name="connsiteY24" fmla="*/ 2488382 h 6858000"/>
                <a:gd name="connsiteX25" fmla="*/ 235338 w 6394458"/>
                <a:gd name="connsiteY25" fmla="*/ 3261036 h 6858000"/>
                <a:gd name="connsiteX26" fmla="*/ 272505 w 6394458"/>
                <a:gd name="connsiteY26" fmla="*/ 3641991 h 6858000"/>
                <a:gd name="connsiteX27" fmla="*/ 385891 w 6394458"/>
                <a:gd name="connsiteY27" fmla="*/ 4006104 h 6858000"/>
                <a:gd name="connsiteX28" fmla="*/ 386182 w 6394458"/>
                <a:gd name="connsiteY28" fmla="*/ 4006685 h 6858000"/>
                <a:gd name="connsiteX29" fmla="*/ 386472 w 6394458"/>
                <a:gd name="connsiteY29" fmla="*/ 4007266 h 6858000"/>
                <a:gd name="connsiteX30" fmla="*/ 413911 w 6394458"/>
                <a:gd name="connsiteY30" fmla="*/ 4068823 h 6858000"/>
                <a:gd name="connsiteX31" fmla="*/ 425380 w 6394458"/>
                <a:gd name="connsiteY31" fmla="*/ 4093794 h 6858000"/>
                <a:gd name="connsiteX32" fmla="*/ 435834 w 6394458"/>
                <a:gd name="connsiteY32" fmla="*/ 4114845 h 6858000"/>
                <a:gd name="connsiteX33" fmla="*/ 468644 w 6394458"/>
                <a:gd name="connsiteY33" fmla="*/ 4178435 h 6858000"/>
                <a:gd name="connsiteX34" fmla="*/ 468935 w 6394458"/>
                <a:gd name="connsiteY34" fmla="*/ 4179015 h 6858000"/>
                <a:gd name="connsiteX35" fmla="*/ 469225 w 6394458"/>
                <a:gd name="connsiteY35" fmla="*/ 4179596 h 6858000"/>
                <a:gd name="connsiteX36" fmla="*/ 566496 w 6394458"/>
                <a:gd name="connsiteY36" fmla="*/ 4345828 h 6858000"/>
                <a:gd name="connsiteX37" fmla="*/ 674366 w 6394458"/>
                <a:gd name="connsiteY37" fmla="*/ 4507124 h 6858000"/>
                <a:gd name="connsiteX38" fmla="*/ 790946 w 6394458"/>
                <a:gd name="connsiteY38" fmla="*/ 4665372 h 6858000"/>
                <a:gd name="connsiteX39" fmla="*/ 938015 w 6394458"/>
                <a:gd name="connsiteY39" fmla="*/ 4855559 h 6858000"/>
                <a:gd name="connsiteX40" fmla="*/ 1035286 w 6394458"/>
                <a:gd name="connsiteY40" fmla="*/ 4980269 h 6858000"/>
                <a:gd name="connsiteX41" fmla="*/ 1158254 w 6394458"/>
                <a:gd name="connsiteY41" fmla="*/ 5140985 h 6858000"/>
                <a:gd name="connsiteX42" fmla="*/ 1221118 w 6394458"/>
                <a:gd name="connsiteY42" fmla="*/ 5226351 h 6858000"/>
                <a:gd name="connsiteX43" fmla="*/ 1277448 w 6394458"/>
                <a:gd name="connsiteY43" fmla="*/ 5303007 h 6858000"/>
                <a:gd name="connsiteX44" fmla="*/ 1277739 w 6394458"/>
                <a:gd name="connsiteY44" fmla="*/ 5303297 h 6858000"/>
                <a:gd name="connsiteX45" fmla="*/ 1278029 w 6394458"/>
                <a:gd name="connsiteY45" fmla="*/ 5303588 h 6858000"/>
                <a:gd name="connsiteX46" fmla="*/ 1376607 w 6394458"/>
                <a:gd name="connsiteY46" fmla="*/ 5433525 h 6858000"/>
                <a:gd name="connsiteX47" fmla="*/ 1395625 w 6394458"/>
                <a:gd name="connsiteY47" fmla="*/ 5458060 h 6858000"/>
                <a:gd name="connsiteX48" fmla="*/ 1405207 w 6394458"/>
                <a:gd name="connsiteY48" fmla="*/ 5469965 h 6858000"/>
                <a:gd name="connsiteX49" fmla="*/ 1518739 w 6394458"/>
                <a:gd name="connsiteY49" fmla="*/ 5607597 h 6858000"/>
                <a:gd name="connsiteX50" fmla="*/ 1779194 w 6394458"/>
                <a:gd name="connsiteY50" fmla="*/ 5888957 h 6858000"/>
                <a:gd name="connsiteX51" fmla="*/ 2361805 w 6394458"/>
                <a:gd name="connsiteY51" fmla="*/ 6356876 h 6858000"/>
                <a:gd name="connsiteX52" fmla="*/ 2682656 w 6394458"/>
                <a:gd name="connsiteY52" fmla="*/ 6532110 h 6858000"/>
                <a:gd name="connsiteX53" fmla="*/ 2682946 w 6394458"/>
                <a:gd name="connsiteY53" fmla="*/ 6532255 h 6858000"/>
                <a:gd name="connsiteX54" fmla="*/ 2683236 w 6394458"/>
                <a:gd name="connsiteY54" fmla="*/ 6532400 h 6858000"/>
                <a:gd name="connsiteX55" fmla="*/ 3021944 w 6394458"/>
                <a:gd name="connsiteY55" fmla="*/ 6664805 h 6858000"/>
                <a:gd name="connsiteX56" fmla="*/ 3375605 w 6394458"/>
                <a:gd name="connsiteY56" fmla="*/ 6756415 h 6858000"/>
                <a:gd name="connsiteX57" fmla="*/ 3555048 w 6394458"/>
                <a:gd name="connsiteY57" fmla="*/ 6786612 h 6858000"/>
                <a:gd name="connsiteX58" fmla="*/ 3735218 w 6394458"/>
                <a:gd name="connsiteY58" fmla="*/ 6807083 h 6858000"/>
                <a:gd name="connsiteX59" fmla="*/ 4108188 w 6394458"/>
                <a:gd name="connsiteY59" fmla="*/ 6823343 h 6858000"/>
                <a:gd name="connsiteX60" fmla="*/ 4126917 w 6394458"/>
                <a:gd name="connsiteY60" fmla="*/ 6823343 h 6858000"/>
                <a:gd name="connsiteX61" fmla="*/ 4151597 w 6394458"/>
                <a:gd name="connsiteY61" fmla="*/ 6823488 h 6858000"/>
                <a:gd name="connsiteX62" fmla="*/ 4199652 w 6394458"/>
                <a:gd name="connsiteY62" fmla="*/ 6822763 h 6858000"/>
                <a:gd name="connsiteX63" fmla="*/ 4200088 w 6394458"/>
                <a:gd name="connsiteY63" fmla="*/ 6822763 h 6858000"/>
                <a:gd name="connsiteX64" fmla="*/ 4200523 w 6394458"/>
                <a:gd name="connsiteY64" fmla="*/ 6822763 h 6858000"/>
                <a:gd name="connsiteX65" fmla="*/ 4245675 w 6394458"/>
                <a:gd name="connsiteY65" fmla="*/ 6821601 h 6858000"/>
                <a:gd name="connsiteX66" fmla="*/ 4291117 w 6394458"/>
                <a:gd name="connsiteY66" fmla="*/ 6819277 h 6858000"/>
                <a:gd name="connsiteX67" fmla="*/ 4469108 w 6394458"/>
                <a:gd name="connsiteY67" fmla="*/ 6803743 h 6858000"/>
                <a:gd name="connsiteX68" fmla="*/ 5157267 w 6394458"/>
                <a:gd name="connsiteY68" fmla="*/ 6617766 h 6858000"/>
                <a:gd name="connsiteX69" fmla="*/ 5484069 w 6394458"/>
                <a:gd name="connsiteY69" fmla="*/ 6455744 h 6858000"/>
                <a:gd name="connsiteX70" fmla="*/ 5801144 w 6394458"/>
                <a:gd name="connsiteY70" fmla="*/ 6257717 h 6858000"/>
                <a:gd name="connsiteX71" fmla="*/ 6111106 w 6394458"/>
                <a:gd name="connsiteY71" fmla="*/ 6032542 h 6858000"/>
                <a:gd name="connsiteX72" fmla="*/ 6264127 w 6394458"/>
                <a:gd name="connsiteY72" fmla="*/ 5913203 h 6858000"/>
                <a:gd name="connsiteX73" fmla="*/ 6394458 w 6394458"/>
                <a:gd name="connsiteY73" fmla="*/ 5808939 h 6858000"/>
                <a:gd name="connsiteX74" fmla="*/ 6394458 w 6394458"/>
                <a:gd name="connsiteY74" fmla="*/ 6858000 h 6858000"/>
                <a:gd name="connsiteX75" fmla="*/ 2234128 w 6394458"/>
                <a:gd name="connsiteY75" fmla="*/ 6858000 h 6858000"/>
                <a:gd name="connsiteX76" fmla="*/ 2151583 w 6394458"/>
                <a:gd name="connsiteY76" fmla="*/ 6802146 h 6858000"/>
                <a:gd name="connsiteX77" fmla="*/ 593791 w 6394458"/>
                <a:gd name="connsiteY77" fmla="*/ 5241450 h 6858000"/>
                <a:gd name="connsiteX78" fmla="*/ 0 w 6394458"/>
                <a:gd name="connsiteY78" fmla="*/ 3044861 h 6858000"/>
                <a:gd name="connsiteX79" fmla="*/ 342337 w 6394458"/>
                <a:gd name="connsiteY79" fmla="*/ 1349581 h 6858000"/>
                <a:gd name="connsiteX80" fmla="*/ 1129762 w 6394458"/>
                <a:gd name="connsiteY80" fmla="*/ 1181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394458" h="6858000">
                  <a:moveTo>
                    <a:pt x="1242460" y="0"/>
                  </a:moveTo>
                  <a:lnTo>
                    <a:pt x="2160732" y="0"/>
                  </a:lnTo>
                  <a:lnTo>
                    <a:pt x="2096124" y="41936"/>
                  </a:lnTo>
                  <a:cubicBezTo>
                    <a:pt x="2053586" y="71988"/>
                    <a:pt x="1997691" y="111913"/>
                    <a:pt x="1942232" y="154451"/>
                  </a:cubicBezTo>
                  <a:lnTo>
                    <a:pt x="1941942" y="154741"/>
                  </a:lnTo>
                  <a:lnTo>
                    <a:pt x="1941652" y="155032"/>
                  </a:lnTo>
                  <a:cubicBezTo>
                    <a:pt x="1920455" y="170711"/>
                    <a:pt x="1899113" y="187262"/>
                    <a:pt x="1878498" y="203377"/>
                  </a:cubicBezTo>
                  <a:lnTo>
                    <a:pt x="1865722" y="213395"/>
                  </a:lnTo>
                  <a:cubicBezTo>
                    <a:pt x="1838863" y="233865"/>
                    <a:pt x="1813311" y="254771"/>
                    <a:pt x="1791679" y="272483"/>
                  </a:cubicBezTo>
                  <a:cubicBezTo>
                    <a:pt x="1684245" y="360463"/>
                    <a:pt x="1590023" y="443216"/>
                    <a:pt x="1503495" y="525389"/>
                  </a:cubicBezTo>
                  <a:cubicBezTo>
                    <a:pt x="1315050" y="703090"/>
                    <a:pt x="1142430" y="895746"/>
                    <a:pt x="990135" y="1098128"/>
                  </a:cubicBezTo>
                  <a:cubicBezTo>
                    <a:pt x="911301" y="1202949"/>
                    <a:pt x="837695" y="1310238"/>
                    <a:pt x="771637" y="1416800"/>
                  </a:cubicBezTo>
                  <a:cubicBezTo>
                    <a:pt x="697595" y="1538898"/>
                    <a:pt x="636764" y="1650106"/>
                    <a:pt x="585660" y="1756960"/>
                  </a:cubicBezTo>
                  <a:lnTo>
                    <a:pt x="585515" y="1757395"/>
                  </a:lnTo>
                  <a:lnTo>
                    <a:pt x="585370" y="1757831"/>
                  </a:lnTo>
                  <a:cubicBezTo>
                    <a:pt x="570271" y="1788174"/>
                    <a:pt x="556334" y="1818952"/>
                    <a:pt x="544574" y="1845230"/>
                  </a:cubicBezTo>
                  <a:lnTo>
                    <a:pt x="524539" y="1889510"/>
                  </a:lnTo>
                  <a:lnTo>
                    <a:pt x="505666" y="1933935"/>
                  </a:lnTo>
                  <a:lnTo>
                    <a:pt x="502762" y="1940904"/>
                  </a:lnTo>
                  <a:cubicBezTo>
                    <a:pt x="491002" y="1969214"/>
                    <a:pt x="479823" y="1996073"/>
                    <a:pt x="469661" y="2023512"/>
                  </a:cubicBezTo>
                  <a:cubicBezTo>
                    <a:pt x="465450" y="2034691"/>
                    <a:pt x="461240" y="2045870"/>
                    <a:pt x="456885" y="2057049"/>
                  </a:cubicBezTo>
                  <a:cubicBezTo>
                    <a:pt x="449190" y="2076794"/>
                    <a:pt x="442076" y="2095522"/>
                    <a:pt x="435688" y="2114395"/>
                  </a:cubicBezTo>
                  <a:lnTo>
                    <a:pt x="435543" y="2114976"/>
                  </a:lnTo>
                  <a:lnTo>
                    <a:pt x="435253" y="2115557"/>
                  </a:lnTo>
                  <a:cubicBezTo>
                    <a:pt x="390392" y="2239687"/>
                    <a:pt x="353226" y="2365123"/>
                    <a:pt x="324770" y="2488382"/>
                  </a:cubicBezTo>
                  <a:cubicBezTo>
                    <a:pt x="265391" y="2742158"/>
                    <a:pt x="235193" y="3002178"/>
                    <a:pt x="235338" y="3261036"/>
                  </a:cubicBezTo>
                  <a:cubicBezTo>
                    <a:pt x="236210" y="3391989"/>
                    <a:pt x="248695" y="3520474"/>
                    <a:pt x="272505" y="3641991"/>
                  </a:cubicBezTo>
                  <a:cubicBezTo>
                    <a:pt x="299073" y="3770621"/>
                    <a:pt x="337110" y="3893154"/>
                    <a:pt x="385891" y="4006104"/>
                  </a:cubicBezTo>
                  <a:lnTo>
                    <a:pt x="386182" y="4006685"/>
                  </a:lnTo>
                  <a:lnTo>
                    <a:pt x="386472" y="4007266"/>
                  </a:lnTo>
                  <a:cubicBezTo>
                    <a:pt x="394747" y="4027591"/>
                    <a:pt x="404039" y="4047626"/>
                    <a:pt x="413911" y="4068823"/>
                  </a:cubicBezTo>
                  <a:cubicBezTo>
                    <a:pt x="417686" y="4077098"/>
                    <a:pt x="421606" y="4085374"/>
                    <a:pt x="425380" y="4093794"/>
                  </a:cubicBezTo>
                  <a:cubicBezTo>
                    <a:pt x="428865" y="4100908"/>
                    <a:pt x="432349" y="4107876"/>
                    <a:pt x="435834" y="4114845"/>
                  </a:cubicBezTo>
                  <a:cubicBezTo>
                    <a:pt x="446867" y="4136913"/>
                    <a:pt x="457320" y="4157819"/>
                    <a:pt x="468644" y="4178435"/>
                  </a:cubicBezTo>
                  <a:lnTo>
                    <a:pt x="468935" y="4179015"/>
                  </a:lnTo>
                  <a:lnTo>
                    <a:pt x="469225" y="4179596"/>
                  </a:lnTo>
                  <a:cubicBezTo>
                    <a:pt x="495213" y="4229103"/>
                    <a:pt x="525120" y="4280352"/>
                    <a:pt x="566496" y="4345828"/>
                  </a:cubicBezTo>
                  <a:cubicBezTo>
                    <a:pt x="598727" y="4397368"/>
                    <a:pt x="633135" y="4447745"/>
                    <a:pt x="674366" y="4507124"/>
                  </a:cubicBezTo>
                  <a:cubicBezTo>
                    <a:pt x="713129" y="4561713"/>
                    <a:pt x="753199" y="4615139"/>
                    <a:pt x="790946" y="4665372"/>
                  </a:cubicBezTo>
                  <a:cubicBezTo>
                    <a:pt x="839001" y="4729106"/>
                    <a:pt x="889379" y="4793421"/>
                    <a:pt x="938015" y="4855559"/>
                  </a:cubicBezTo>
                  <a:cubicBezTo>
                    <a:pt x="969955" y="4896355"/>
                    <a:pt x="1003056" y="4938457"/>
                    <a:pt x="1035286" y="4980269"/>
                  </a:cubicBezTo>
                  <a:cubicBezTo>
                    <a:pt x="1069113" y="5023969"/>
                    <a:pt x="1113684" y="5081606"/>
                    <a:pt x="1158254" y="5140985"/>
                  </a:cubicBezTo>
                  <a:cubicBezTo>
                    <a:pt x="1179451" y="5169005"/>
                    <a:pt x="1200647" y="5198186"/>
                    <a:pt x="1221118" y="5226351"/>
                  </a:cubicBezTo>
                  <a:cubicBezTo>
                    <a:pt x="1240572" y="5253065"/>
                    <a:pt x="1259010" y="5278471"/>
                    <a:pt x="1277448" y="5303007"/>
                  </a:cubicBezTo>
                  <a:lnTo>
                    <a:pt x="1277739" y="5303297"/>
                  </a:lnTo>
                  <a:lnTo>
                    <a:pt x="1278029" y="5303588"/>
                  </a:lnTo>
                  <a:cubicBezTo>
                    <a:pt x="1309824" y="5347287"/>
                    <a:pt x="1343796" y="5391132"/>
                    <a:pt x="1376607" y="5433525"/>
                  </a:cubicBezTo>
                  <a:lnTo>
                    <a:pt x="1395625" y="5458060"/>
                  </a:lnTo>
                  <a:lnTo>
                    <a:pt x="1405207" y="5469965"/>
                  </a:lnTo>
                  <a:cubicBezTo>
                    <a:pt x="1442083" y="5515552"/>
                    <a:pt x="1479976" y="5562736"/>
                    <a:pt x="1518739" y="5607597"/>
                  </a:cubicBezTo>
                  <a:cubicBezTo>
                    <a:pt x="1603960" y="5707481"/>
                    <a:pt x="1691650" y="5802139"/>
                    <a:pt x="1779194" y="5888957"/>
                  </a:cubicBezTo>
                  <a:cubicBezTo>
                    <a:pt x="1965606" y="6072902"/>
                    <a:pt x="2161746" y="6230423"/>
                    <a:pt x="2361805" y="6356876"/>
                  </a:cubicBezTo>
                  <a:cubicBezTo>
                    <a:pt x="2475047" y="6427870"/>
                    <a:pt x="2579867" y="6485217"/>
                    <a:pt x="2682656" y="6532110"/>
                  </a:cubicBezTo>
                  <a:lnTo>
                    <a:pt x="2682946" y="6532255"/>
                  </a:lnTo>
                  <a:lnTo>
                    <a:pt x="2683236" y="6532400"/>
                  </a:lnTo>
                  <a:cubicBezTo>
                    <a:pt x="2787767" y="6581616"/>
                    <a:pt x="2901734" y="6626187"/>
                    <a:pt x="3021944" y="6664805"/>
                  </a:cubicBezTo>
                  <a:cubicBezTo>
                    <a:pt x="3132572" y="6700374"/>
                    <a:pt x="3251620" y="6731298"/>
                    <a:pt x="3375605" y="6756415"/>
                  </a:cubicBezTo>
                  <a:cubicBezTo>
                    <a:pt x="3432661" y="6767738"/>
                    <a:pt x="3493201" y="6777901"/>
                    <a:pt x="3555048" y="6786612"/>
                  </a:cubicBezTo>
                  <a:cubicBezTo>
                    <a:pt x="3613121" y="6794742"/>
                    <a:pt x="3673807" y="6801566"/>
                    <a:pt x="3735218" y="6807083"/>
                  </a:cubicBezTo>
                  <a:cubicBezTo>
                    <a:pt x="3852670" y="6817826"/>
                    <a:pt x="3974622" y="6823052"/>
                    <a:pt x="4108188" y="6823343"/>
                  </a:cubicBezTo>
                  <a:lnTo>
                    <a:pt x="4126917" y="6823343"/>
                  </a:lnTo>
                  <a:cubicBezTo>
                    <a:pt x="4135192" y="6823488"/>
                    <a:pt x="4143322" y="6823488"/>
                    <a:pt x="4151597" y="6823488"/>
                  </a:cubicBezTo>
                  <a:cubicBezTo>
                    <a:pt x="4171487" y="6823488"/>
                    <a:pt x="4186296" y="6823343"/>
                    <a:pt x="4199652" y="6822763"/>
                  </a:cubicBezTo>
                  <a:lnTo>
                    <a:pt x="4200088" y="6822763"/>
                  </a:lnTo>
                  <a:lnTo>
                    <a:pt x="4200523" y="6822763"/>
                  </a:lnTo>
                  <a:lnTo>
                    <a:pt x="4245675" y="6821601"/>
                  </a:lnTo>
                  <a:lnTo>
                    <a:pt x="4291117" y="6819277"/>
                  </a:lnTo>
                  <a:cubicBezTo>
                    <a:pt x="4342801" y="6816955"/>
                    <a:pt x="4397825" y="6812164"/>
                    <a:pt x="4469108" y="6803743"/>
                  </a:cubicBezTo>
                  <a:cubicBezTo>
                    <a:pt x="4700672" y="6775433"/>
                    <a:pt x="4932236" y="6712860"/>
                    <a:pt x="5157267" y="6617766"/>
                  </a:cubicBezTo>
                  <a:cubicBezTo>
                    <a:pt x="5260490" y="6574648"/>
                    <a:pt x="5367344" y="6521656"/>
                    <a:pt x="5484069" y="6455744"/>
                  </a:cubicBezTo>
                  <a:cubicBezTo>
                    <a:pt x="5584535" y="6399414"/>
                    <a:pt x="5688194" y="6334663"/>
                    <a:pt x="5801144" y="6257717"/>
                  </a:cubicBezTo>
                  <a:cubicBezTo>
                    <a:pt x="5894061" y="6194419"/>
                    <a:pt x="5992638" y="6122844"/>
                    <a:pt x="6111106" y="6032542"/>
                  </a:cubicBezTo>
                  <a:cubicBezTo>
                    <a:pt x="6163081" y="5993052"/>
                    <a:pt x="6215491" y="5951676"/>
                    <a:pt x="6264127" y="5913203"/>
                  </a:cubicBezTo>
                  <a:lnTo>
                    <a:pt x="6394458" y="5808939"/>
                  </a:lnTo>
                  <a:lnTo>
                    <a:pt x="6394458" y="6858000"/>
                  </a:lnTo>
                  <a:lnTo>
                    <a:pt x="2234128" y="6858000"/>
                  </a:lnTo>
                  <a:lnTo>
                    <a:pt x="2151583" y="6802146"/>
                  </a:lnTo>
                  <a:cubicBezTo>
                    <a:pt x="1509012" y="6424386"/>
                    <a:pt x="970245" y="5884748"/>
                    <a:pt x="593791" y="5241450"/>
                  </a:cubicBezTo>
                  <a:cubicBezTo>
                    <a:pt x="205286" y="4577683"/>
                    <a:pt x="0" y="3818240"/>
                    <a:pt x="0" y="3044861"/>
                  </a:cubicBezTo>
                  <a:cubicBezTo>
                    <a:pt x="0" y="2457023"/>
                    <a:pt x="115129" y="1886606"/>
                    <a:pt x="342337" y="1349581"/>
                  </a:cubicBezTo>
                  <a:cubicBezTo>
                    <a:pt x="534284" y="895692"/>
                    <a:pt x="798705" y="482372"/>
                    <a:pt x="1129762" y="1181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470" name="Freeform: Shape 19469">
              <a:extLst>
                <a:ext uri="{FF2B5EF4-FFF2-40B4-BE49-F238E27FC236}">
                  <a16:creationId xmlns:a16="http://schemas.microsoft.com/office/drawing/2014/main" id="{1905757E-C772-4187-BD34-A12DC33F3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4266" y="0"/>
              <a:ext cx="6419426" cy="6858000"/>
            </a:xfrm>
            <a:custGeom>
              <a:avLst/>
              <a:gdLst>
                <a:gd name="connsiteX0" fmla="*/ 6419426 w 6419426"/>
                <a:gd name="connsiteY0" fmla="*/ 6276207 h 6858000"/>
                <a:gd name="connsiteX1" fmla="*/ 6419426 w 6419426"/>
                <a:gd name="connsiteY1" fmla="*/ 6858000 h 6858000"/>
                <a:gd name="connsiteX2" fmla="*/ 5377226 w 6419426"/>
                <a:gd name="connsiteY2" fmla="*/ 6858000 h 6858000"/>
                <a:gd name="connsiteX3" fmla="*/ 5526079 w 6419426"/>
                <a:gd name="connsiteY3" fmla="*/ 6799309 h 6858000"/>
                <a:gd name="connsiteX4" fmla="*/ 6372097 w 6419426"/>
                <a:gd name="connsiteY4" fmla="*/ 6313400 h 6858000"/>
                <a:gd name="connsiteX5" fmla="*/ 0 w 6419426"/>
                <a:gd name="connsiteY5" fmla="*/ 3944218 h 6858000"/>
                <a:gd name="connsiteX6" fmla="*/ 31811 w 6419426"/>
                <a:gd name="connsiteY6" fmla="*/ 4082046 h 6858000"/>
                <a:gd name="connsiteX7" fmla="*/ 2375871 w 6419426"/>
                <a:gd name="connsiteY7" fmla="*/ 6799309 h 6858000"/>
                <a:gd name="connsiteX8" fmla="*/ 2524724 w 6419426"/>
                <a:gd name="connsiteY8" fmla="*/ 6858000 h 6858000"/>
                <a:gd name="connsiteX9" fmla="*/ 0 w 6419426"/>
                <a:gd name="connsiteY9" fmla="*/ 6858000 h 6858000"/>
                <a:gd name="connsiteX10" fmla="*/ 0 w 6419426"/>
                <a:gd name="connsiteY10" fmla="*/ 0 h 6858000"/>
                <a:gd name="connsiteX11" fmla="*/ 1320019 w 6419426"/>
                <a:gd name="connsiteY11" fmla="*/ 0 h 6858000"/>
                <a:gd name="connsiteX12" fmla="*/ 1089625 w 6419426"/>
                <a:gd name="connsiteY12" fmla="*/ 209396 h 6858000"/>
                <a:gd name="connsiteX13" fmla="*/ 31811 w 6419426"/>
                <a:gd name="connsiteY13" fmla="*/ 2059448 h 6858000"/>
                <a:gd name="connsiteX14" fmla="*/ 0 w 6419426"/>
                <a:gd name="connsiteY14" fmla="*/ 21972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19426" h="6858000">
                  <a:moveTo>
                    <a:pt x="6419426" y="6276207"/>
                  </a:moveTo>
                  <a:lnTo>
                    <a:pt x="6419426" y="6858000"/>
                  </a:lnTo>
                  <a:lnTo>
                    <a:pt x="5377226" y="6858000"/>
                  </a:lnTo>
                  <a:lnTo>
                    <a:pt x="5526079" y="6799309"/>
                  </a:lnTo>
                  <a:cubicBezTo>
                    <a:pt x="5828657" y="6671330"/>
                    <a:pt x="6112428" y="6507594"/>
                    <a:pt x="6372097" y="6313400"/>
                  </a:cubicBezTo>
                  <a:close/>
                  <a:moveTo>
                    <a:pt x="0" y="3944218"/>
                  </a:moveTo>
                  <a:lnTo>
                    <a:pt x="31811" y="4082046"/>
                  </a:lnTo>
                  <a:cubicBezTo>
                    <a:pt x="347839" y="5310348"/>
                    <a:pt x="1226077" y="6312987"/>
                    <a:pt x="2375871" y="6799309"/>
                  </a:cubicBezTo>
                  <a:lnTo>
                    <a:pt x="2524724" y="6858000"/>
                  </a:lnTo>
                  <a:lnTo>
                    <a:pt x="0" y="6858000"/>
                  </a:lnTo>
                  <a:close/>
                  <a:moveTo>
                    <a:pt x="0" y="0"/>
                  </a:moveTo>
                  <a:lnTo>
                    <a:pt x="1320019" y="0"/>
                  </a:lnTo>
                  <a:lnTo>
                    <a:pt x="1089625" y="209396"/>
                  </a:lnTo>
                  <a:cubicBezTo>
                    <a:pt x="586180" y="712841"/>
                    <a:pt x="214775" y="1348326"/>
                    <a:pt x="31811" y="2059448"/>
                  </a:cubicBezTo>
                  <a:lnTo>
                    <a:pt x="0" y="21972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7980B768-477D-737B-FD24-6748F9694E9C}"/>
              </a:ext>
            </a:extLst>
          </p:cNvPr>
          <p:cNvSpPr>
            <a:spLocks noGrp="1"/>
          </p:cNvSpPr>
          <p:nvPr>
            <p:ph idx="1"/>
          </p:nvPr>
        </p:nvSpPr>
        <p:spPr>
          <a:xfrm>
            <a:off x="0" y="293914"/>
            <a:ext cx="4463143" cy="6357257"/>
          </a:xfrm>
        </p:spPr>
        <p:txBody>
          <a:bodyPr anchor="ctr">
            <a:noAutofit/>
          </a:bodyPr>
          <a:lstStyle/>
          <a:p>
            <a:pPr marL="0" indent="0" algn="ctr">
              <a:buNone/>
            </a:pPr>
            <a:r>
              <a:rPr lang="en-US" sz="2300" b="1" i="0" u="none" strike="noStrike" dirty="0">
                <a:solidFill>
                  <a:schemeClr val="tx2"/>
                </a:solidFill>
                <a:effectLst/>
              </a:rPr>
              <a:t>     ~ 4 </a:t>
            </a:r>
            <a:r>
              <a:rPr lang="en-US" sz="2300" b="0" i="1" u="none" strike="noStrike" dirty="0">
                <a:solidFill>
                  <a:schemeClr val="tx2"/>
                </a:solidFill>
                <a:effectLst/>
              </a:rPr>
              <a:t>There</a:t>
            </a:r>
            <a:r>
              <a:rPr lang="en-US" sz="2300" b="0" i="0" u="none" strike="noStrike" dirty="0">
                <a:solidFill>
                  <a:schemeClr val="tx2"/>
                </a:solidFill>
                <a:effectLst/>
              </a:rPr>
              <a:t>  </a:t>
            </a:r>
            <a:r>
              <a:rPr lang="en-US" sz="2300" b="0" i="1" u="none" strike="noStrike" dirty="0">
                <a:solidFill>
                  <a:schemeClr val="tx2"/>
                </a:solidFill>
                <a:effectLst/>
              </a:rPr>
              <a:t>is</a:t>
            </a:r>
            <a:r>
              <a:rPr lang="en-US" sz="2300" b="0" i="0" u="none" strike="noStrike" dirty="0">
                <a:solidFill>
                  <a:schemeClr val="tx2"/>
                </a:solidFill>
                <a:effectLst/>
              </a:rPr>
              <a:t> one body and one Spirit, just as you were called in one hope of your calling; 5 one Lord, one faith, </a:t>
            </a:r>
            <a:r>
              <a:rPr lang="en-US" sz="2300" b="0" i="0" u="none" strike="noStrike" dirty="0">
                <a:solidFill>
                  <a:schemeClr val="tx2"/>
                </a:solidFill>
                <a:effectLst/>
                <a:highlight>
                  <a:srgbClr val="FFFF00"/>
                </a:highlight>
              </a:rPr>
              <a:t>one baptism</a:t>
            </a:r>
            <a:r>
              <a:rPr lang="en-US" sz="2300" b="0" i="0" u="none" strike="noStrike" dirty="0">
                <a:solidFill>
                  <a:schemeClr val="tx2"/>
                </a:solidFill>
                <a:effectLst/>
              </a:rPr>
              <a:t>; 6 one God and Father of all, who </a:t>
            </a:r>
            <a:r>
              <a:rPr lang="en-US" sz="2300" b="0" i="1" u="none" strike="noStrike" dirty="0">
                <a:solidFill>
                  <a:schemeClr val="tx2"/>
                </a:solidFill>
                <a:effectLst/>
              </a:rPr>
              <a:t>is</a:t>
            </a:r>
            <a:r>
              <a:rPr lang="en-US" sz="2300" b="0" i="0" u="none" strike="noStrike" dirty="0">
                <a:solidFill>
                  <a:schemeClr val="tx2"/>
                </a:solidFill>
                <a:effectLst/>
              </a:rPr>
              <a:t> above all, and through all, and in you all. </a:t>
            </a:r>
          </a:p>
          <a:p>
            <a:pPr marL="0" indent="0" algn="ctr">
              <a:buNone/>
            </a:pPr>
            <a:r>
              <a:rPr lang="en-US" sz="2300" b="1" i="0" u="none" strike="noStrike" dirty="0">
                <a:solidFill>
                  <a:schemeClr val="tx2"/>
                </a:solidFill>
                <a:effectLst/>
              </a:rPr>
              <a:t>(Ephesians 4:4-6)</a:t>
            </a:r>
          </a:p>
          <a:p>
            <a:pPr marL="0" indent="0" algn="ctr">
              <a:buNone/>
            </a:pPr>
            <a:r>
              <a:rPr lang="en-US" sz="2300" b="1" i="0" u="none" strike="noStrike" dirty="0">
                <a:solidFill>
                  <a:schemeClr val="tx2"/>
                </a:solidFill>
                <a:effectLst/>
              </a:rPr>
              <a:t>     ~ 25 </a:t>
            </a:r>
            <a:r>
              <a:rPr lang="en-US" sz="2300" b="0" i="0" u="none" strike="noStrike" dirty="0">
                <a:solidFill>
                  <a:schemeClr val="tx2"/>
                </a:solidFill>
                <a:effectLst/>
              </a:rPr>
              <a:t>Husbands, love your wives, just as Christ also loved the church and gave Himself for her, 26 </a:t>
            </a:r>
            <a:r>
              <a:rPr lang="en-US" sz="2300" b="0" i="0" u="none" strike="noStrike" dirty="0">
                <a:solidFill>
                  <a:schemeClr val="tx2"/>
                </a:solidFill>
                <a:effectLst/>
                <a:highlight>
                  <a:srgbClr val="FFFF00"/>
                </a:highlight>
              </a:rPr>
              <a:t>that He might sanctify and cleanse her with the washing of water by the word, </a:t>
            </a:r>
            <a:r>
              <a:rPr lang="en-US" sz="2300" b="0" i="0" u="none" strike="noStrike" dirty="0">
                <a:solidFill>
                  <a:schemeClr val="tx2"/>
                </a:solidFill>
                <a:effectLst/>
              </a:rPr>
              <a:t>27 that He might present her to Himself a glorious church, not having spot or wrinkle or any such thing, but </a:t>
            </a:r>
            <a:r>
              <a:rPr lang="en-US" sz="2300" b="0" i="0" u="none" strike="noStrike" dirty="0">
                <a:solidFill>
                  <a:schemeClr val="tx2"/>
                </a:solidFill>
                <a:effectLst/>
                <a:highlight>
                  <a:srgbClr val="FFFF00"/>
                </a:highlight>
              </a:rPr>
              <a:t>that she should be holy and without blemish</a:t>
            </a:r>
            <a:r>
              <a:rPr lang="en-US" sz="2300" b="0" i="0" u="none" strike="noStrike" dirty="0">
                <a:solidFill>
                  <a:schemeClr val="tx2"/>
                </a:solidFill>
                <a:effectLst/>
              </a:rPr>
              <a:t>. </a:t>
            </a:r>
          </a:p>
          <a:p>
            <a:pPr marL="0" indent="0" algn="ctr">
              <a:buNone/>
            </a:pPr>
            <a:r>
              <a:rPr lang="en-US" sz="2300" b="1" i="0" u="none" strike="noStrike" dirty="0">
                <a:solidFill>
                  <a:schemeClr val="tx2"/>
                </a:solidFill>
                <a:effectLst/>
              </a:rPr>
              <a:t>(Ephesians 5:25-27)</a:t>
            </a:r>
            <a:endParaRPr lang="en-US" sz="2300" b="1" dirty="0">
              <a:solidFill>
                <a:schemeClr val="tx2"/>
              </a:solidFill>
            </a:endParaRPr>
          </a:p>
        </p:txBody>
      </p:sp>
    </p:spTree>
    <p:extLst>
      <p:ext uri="{BB962C8B-B14F-4D97-AF65-F5344CB8AC3E}">
        <p14:creationId xmlns:p14="http://schemas.microsoft.com/office/powerpoint/2010/main" val="1337522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482" name="Picture 2" descr="Baptism | Discovery Series">
            <a:extLst>
              <a:ext uri="{FF2B5EF4-FFF2-40B4-BE49-F238E27FC236}">
                <a16:creationId xmlns:a16="http://schemas.microsoft.com/office/drawing/2014/main" id="{822157D2-89E0-4C56-2079-9A6190D60C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671" r="5179"/>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89" name="Rectangle 2048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77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Baptism | Discovery Series">
            <a:extLst>
              <a:ext uri="{FF2B5EF4-FFF2-40B4-BE49-F238E27FC236}">
                <a16:creationId xmlns:a16="http://schemas.microsoft.com/office/drawing/2014/main" id="{822157D2-89E0-4C56-2079-9A6190D60C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671" r="5179"/>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89" name="Rectangle 2048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39DC7B0-9B9C-7287-824A-64D25B630890}"/>
              </a:ext>
            </a:extLst>
          </p:cNvPr>
          <p:cNvSpPr>
            <a:spLocks noGrp="1"/>
          </p:cNvSpPr>
          <p:nvPr>
            <p:ph idx="1"/>
          </p:nvPr>
        </p:nvSpPr>
        <p:spPr>
          <a:xfrm>
            <a:off x="4691743" y="141514"/>
            <a:ext cx="4449969" cy="6629400"/>
          </a:xfrm>
        </p:spPr>
        <p:txBody>
          <a:bodyPr>
            <a:noAutofit/>
          </a:bodyPr>
          <a:lstStyle/>
          <a:p>
            <a:pPr marL="0" indent="0" algn="ctr">
              <a:buNone/>
            </a:pPr>
            <a:r>
              <a:rPr lang="en-US" sz="2200" b="1" i="0" u="none" strike="noStrike" dirty="0">
                <a:solidFill>
                  <a:schemeClr val="accent5">
                    <a:lumMod val="50000"/>
                  </a:schemeClr>
                </a:solidFill>
                <a:effectLst/>
              </a:rPr>
              <a:t>      ~ 11 In Him you were also circumcised with the circumcision made without hands, by putting off the body of the sins of the flesh, by the circumcision of Christ, </a:t>
            </a:r>
            <a:r>
              <a:rPr lang="en-US" sz="2200" b="1" i="0" u="none" strike="noStrike" dirty="0">
                <a:solidFill>
                  <a:schemeClr val="accent5">
                    <a:lumMod val="50000"/>
                  </a:schemeClr>
                </a:solidFill>
                <a:effectLst/>
                <a:highlight>
                  <a:srgbClr val="FFFF00"/>
                </a:highlight>
              </a:rPr>
              <a:t>12 buried with Him in baptism, in which you also were raised with </a:t>
            </a:r>
            <a:r>
              <a:rPr lang="en-US" sz="2200" b="1" i="1" u="none" strike="noStrike" dirty="0">
                <a:solidFill>
                  <a:schemeClr val="accent5">
                    <a:lumMod val="50000"/>
                  </a:schemeClr>
                </a:solidFill>
                <a:effectLst/>
                <a:highlight>
                  <a:srgbClr val="FFFF00"/>
                </a:highlight>
              </a:rPr>
              <a:t>Him</a:t>
            </a:r>
            <a:r>
              <a:rPr lang="en-US" sz="2200" b="1" i="0" u="none" strike="noStrike" dirty="0">
                <a:solidFill>
                  <a:schemeClr val="accent5">
                    <a:lumMod val="50000"/>
                  </a:schemeClr>
                </a:solidFill>
                <a:effectLst/>
                <a:highlight>
                  <a:srgbClr val="FFFF00"/>
                </a:highlight>
              </a:rPr>
              <a:t> through faith in the working of God, who raised Him from the dead. </a:t>
            </a:r>
            <a:r>
              <a:rPr lang="en-US" sz="2200" b="1" i="0" u="none" strike="noStrike" dirty="0">
                <a:solidFill>
                  <a:schemeClr val="accent5">
                    <a:lumMod val="50000"/>
                  </a:schemeClr>
                </a:solidFill>
                <a:effectLst/>
              </a:rPr>
              <a:t>13 And you, being dead in your trespasses and the uncircumcision of your flesh, </a:t>
            </a:r>
            <a:r>
              <a:rPr lang="en-US" sz="2200" b="1" i="0" u="none" strike="noStrike" dirty="0">
                <a:solidFill>
                  <a:schemeClr val="accent5">
                    <a:lumMod val="50000"/>
                  </a:schemeClr>
                </a:solidFill>
                <a:effectLst/>
                <a:highlight>
                  <a:srgbClr val="FFFF00"/>
                </a:highlight>
              </a:rPr>
              <a:t>He has made alive together with Him, having forgiven you all trespasses,</a:t>
            </a:r>
            <a:r>
              <a:rPr lang="en-US" sz="2200" b="1" i="0" u="none" strike="noStrike" dirty="0">
                <a:solidFill>
                  <a:schemeClr val="accent5">
                    <a:lumMod val="50000"/>
                  </a:schemeClr>
                </a:solidFill>
                <a:effectLst/>
              </a:rPr>
              <a:t> 14 having wiped out the handwriting of requirements that was against us, which was contrary to us. And He has taken it out of the way, having nailed it to the cross. </a:t>
            </a:r>
          </a:p>
          <a:p>
            <a:pPr marL="0" indent="0" algn="ctr">
              <a:buNone/>
            </a:pPr>
            <a:r>
              <a:rPr lang="en-US" sz="2200" b="1" i="0" u="none" strike="noStrike" dirty="0">
                <a:solidFill>
                  <a:schemeClr val="accent5">
                    <a:lumMod val="50000"/>
                  </a:schemeClr>
                </a:solidFill>
                <a:effectLst/>
              </a:rPr>
              <a:t>(Colossians 2:11-14)</a:t>
            </a:r>
            <a:endParaRPr lang="en-US" sz="2200" b="1" dirty="0">
              <a:solidFill>
                <a:schemeClr val="accent5">
                  <a:lumMod val="50000"/>
                </a:schemeClr>
              </a:solidFill>
            </a:endParaRPr>
          </a:p>
        </p:txBody>
      </p:sp>
    </p:spTree>
    <p:extLst>
      <p:ext uri="{BB962C8B-B14F-4D97-AF65-F5344CB8AC3E}">
        <p14:creationId xmlns:p14="http://schemas.microsoft.com/office/powerpoint/2010/main" val="391181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7" name="Rectangle 3584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9" name="Rectangle 3584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5842" name="Picture 2" descr="Reclaiming Baptism Through Remembrance | United Methodist Church of Greater  New Jersey">
            <a:extLst>
              <a:ext uri="{FF2B5EF4-FFF2-40B4-BE49-F238E27FC236}">
                <a16:creationId xmlns:a16="http://schemas.microsoft.com/office/drawing/2014/main" id="{A504AE00-66A4-3ACD-51D4-58333228526A}"/>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r="10999"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89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7" name="Rectangle 3584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9" name="Rectangle 3584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5842" name="Picture 2" descr="Reclaiming Baptism Through Remembrance | United Methodist Church of Greater  New Jersey">
            <a:extLst>
              <a:ext uri="{FF2B5EF4-FFF2-40B4-BE49-F238E27FC236}">
                <a16:creationId xmlns:a16="http://schemas.microsoft.com/office/drawing/2014/main" id="{A504AE00-66A4-3ACD-51D4-58333228526A}"/>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r="10999"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3A8AE18-7764-91FB-DAE9-DFE7933403CB}"/>
              </a:ext>
            </a:extLst>
          </p:cNvPr>
          <p:cNvSpPr>
            <a:spLocks noGrp="1"/>
          </p:cNvSpPr>
          <p:nvPr>
            <p:ph idx="1"/>
          </p:nvPr>
        </p:nvSpPr>
        <p:spPr>
          <a:xfrm>
            <a:off x="751114" y="783770"/>
            <a:ext cx="7326086" cy="5181601"/>
          </a:xfrm>
        </p:spPr>
        <p:txBody>
          <a:bodyPr>
            <a:normAutofit lnSpcReduction="10000"/>
          </a:bodyPr>
          <a:lstStyle/>
          <a:p>
            <a:pPr marL="0" indent="0">
              <a:buNone/>
            </a:pPr>
            <a:r>
              <a:rPr lang="en-US" sz="3200" b="1" i="0" u="none" strike="noStrike" dirty="0">
                <a:solidFill>
                  <a:srgbClr val="FFFFFF"/>
                </a:solidFill>
                <a:effectLst/>
                <a:latin typeface="Inter"/>
              </a:rPr>
              <a:t>     ~ 4 But when the kindness and the love of God our Savior toward man appeared, </a:t>
            </a:r>
            <a:r>
              <a:rPr lang="en-US" sz="3200" b="1" i="0" u="none" strike="noStrike" dirty="0">
                <a:solidFill>
                  <a:schemeClr val="accent5">
                    <a:lumMod val="50000"/>
                  </a:schemeClr>
                </a:solidFill>
                <a:effectLst/>
                <a:highlight>
                  <a:srgbClr val="FFFF00"/>
                </a:highlight>
                <a:latin typeface="Inter"/>
              </a:rPr>
              <a:t>5 not by works of righteousness which we have done, but according to His mercy He saved us, through the washing of regeneration and renewing of the Holy Spirit, </a:t>
            </a:r>
            <a:r>
              <a:rPr lang="en-US" sz="3200" b="1" i="0" u="none" strike="noStrike" dirty="0">
                <a:solidFill>
                  <a:srgbClr val="FFFFFF"/>
                </a:solidFill>
                <a:effectLst/>
                <a:latin typeface="Inter"/>
              </a:rPr>
              <a:t>6 whom He poured out on us abundantly through Jesus Christ our Savior, 7 that having been justified by His grace we should become heirs according to the hope of eternal life. (Titus 3:4-7)</a:t>
            </a:r>
          </a:p>
        </p:txBody>
      </p:sp>
    </p:spTree>
    <p:extLst>
      <p:ext uri="{BB962C8B-B14F-4D97-AF65-F5344CB8AC3E}">
        <p14:creationId xmlns:p14="http://schemas.microsoft.com/office/powerpoint/2010/main" val="12570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23" name="Rectangle 3892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914" name="Picture 2" descr="The Chronicle - Breaking news">
            <a:extLst>
              <a:ext uri="{FF2B5EF4-FFF2-40B4-BE49-F238E27FC236}">
                <a16:creationId xmlns:a16="http://schemas.microsoft.com/office/drawing/2014/main" id="{2F29DFA0-909B-1653-C250-B7B029562C9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r="25333"/>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9280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23" name="Rectangle 3892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descr="The Chronicle - Breaking news">
            <a:extLst>
              <a:ext uri="{FF2B5EF4-FFF2-40B4-BE49-F238E27FC236}">
                <a16:creationId xmlns:a16="http://schemas.microsoft.com/office/drawing/2014/main" id="{2F29DFA0-909B-1653-C250-B7B029562C94}"/>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25333"/>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ADF4711-9370-1CC7-606F-8FE7C4229EE5}"/>
              </a:ext>
            </a:extLst>
          </p:cNvPr>
          <p:cNvSpPr>
            <a:spLocks noGrp="1"/>
          </p:cNvSpPr>
          <p:nvPr>
            <p:ph idx="1"/>
          </p:nvPr>
        </p:nvSpPr>
        <p:spPr>
          <a:xfrm>
            <a:off x="370113" y="391886"/>
            <a:ext cx="8512629" cy="6128657"/>
          </a:xfrm>
        </p:spPr>
        <p:txBody>
          <a:bodyPr>
            <a:noAutofit/>
          </a:bodyPr>
          <a:lstStyle/>
          <a:p>
            <a:pPr marL="0" indent="0">
              <a:buNone/>
            </a:pPr>
            <a:r>
              <a:rPr lang="en-US" b="1" i="0" u="none" strike="noStrike" dirty="0">
                <a:solidFill>
                  <a:srgbClr val="FFFFFF"/>
                </a:solidFill>
                <a:effectLst/>
              </a:rPr>
              <a:t>     ~ 19 </a:t>
            </a:r>
            <a:r>
              <a:rPr lang="en-US" b="0" i="0" u="none" strike="noStrike" dirty="0">
                <a:solidFill>
                  <a:srgbClr val="FFFFFF"/>
                </a:solidFill>
                <a:effectLst/>
              </a:rPr>
              <a:t>Therefore, brethren, having boldness to enter the Holiest by the blood of Jesus, 20 by a new and living way which He consecrated for us, through the veil, that is, His flesh, 21 and </a:t>
            </a:r>
            <a:r>
              <a:rPr lang="en-US" b="0" i="1" u="none" strike="noStrike" dirty="0">
                <a:solidFill>
                  <a:srgbClr val="FFFFFF"/>
                </a:solidFill>
                <a:effectLst/>
              </a:rPr>
              <a:t>having</a:t>
            </a:r>
            <a:r>
              <a:rPr lang="en-US" b="0" i="0" u="none" strike="noStrike" dirty="0">
                <a:solidFill>
                  <a:srgbClr val="FFFFFF"/>
                </a:solidFill>
                <a:effectLst/>
              </a:rPr>
              <a:t> a High Priest over the house of God, </a:t>
            </a:r>
            <a:r>
              <a:rPr lang="en-US" b="0" i="0" u="none" strike="noStrike" dirty="0">
                <a:solidFill>
                  <a:srgbClr val="FFFF00"/>
                </a:solidFill>
                <a:effectLst/>
              </a:rPr>
              <a:t>22 let us draw near with a true heart in full assurance of faith, having our hearts sprinkled from an evil conscience and our bodies washed with pure water.</a:t>
            </a:r>
            <a:r>
              <a:rPr lang="en-US" b="0" i="0" u="none" strike="noStrike" dirty="0">
                <a:solidFill>
                  <a:srgbClr val="FFFFFF"/>
                </a:solidFill>
                <a:effectLst/>
              </a:rPr>
              <a:t> 23 Let us hold fast the confession of </a:t>
            </a:r>
            <a:r>
              <a:rPr lang="en-US" b="0" i="1" u="none" strike="noStrike" dirty="0">
                <a:solidFill>
                  <a:srgbClr val="FFFFFF"/>
                </a:solidFill>
                <a:effectLst/>
              </a:rPr>
              <a:t>our</a:t>
            </a:r>
            <a:r>
              <a:rPr lang="en-US" b="0" i="0" u="none" strike="noStrike" dirty="0">
                <a:solidFill>
                  <a:srgbClr val="FFFFFF"/>
                </a:solidFill>
                <a:effectLst/>
              </a:rPr>
              <a:t> hope without wavering, for He who promised </a:t>
            </a:r>
            <a:r>
              <a:rPr lang="en-US" b="0" i="1" u="none" strike="noStrike" dirty="0">
                <a:solidFill>
                  <a:srgbClr val="FFFFFF"/>
                </a:solidFill>
                <a:effectLst/>
              </a:rPr>
              <a:t>is</a:t>
            </a:r>
            <a:r>
              <a:rPr lang="en-US" b="0" i="0" u="none" strike="noStrike" dirty="0">
                <a:solidFill>
                  <a:srgbClr val="FFFFFF"/>
                </a:solidFill>
                <a:effectLst/>
              </a:rPr>
              <a:t> faithful. 24 And let us consider one another in order to stir up love and good works, 25 not forsaking the assembling of ourselves together, as </a:t>
            </a:r>
            <a:r>
              <a:rPr lang="en-US" b="0" i="1" u="none" strike="noStrike" dirty="0">
                <a:solidFill>
                  <a:srgbClr val="FFFFFF"/>
                </a:solidFill>
                <a:effectLst/>
              </a:rPr>
              <a:t>is</a:t>
            </a:r>
            <a:r>
              <a:rPr lang="en-US" b="0" i="0" u="none" strike="noStrike" dirty="0">
                <a:solidFill>
                  <a:srgbClr val="FFFFFF"/>
                </a:solidFill>
                <a:effectLst/>
              </a:rPr>
              <a:t> the manner of some, but exhorting </a:t>
            </a:r>
            <a:r>
              <a:rPr lang="en-US" b="0" i="1" u="none" strike="noStrike" dirty="0">
                <a:solidFill>
                  <a:srgbClr val="FFFFFF"/>
                </a:solidFill>
                <a:effectLst/>
              </a:rPr>
              <a:t>one</a:t>
            </a:r>
            <a:r>
              <a:rPr lang="en-US" b="0" i="0" u="none" strike="noStrike" dirty="0">
                <a:solidFill>
                  <a:srgbClr val="FFFFFF"/>
                </a:solidFill>
                <a:effectLst/>
              </a:rPr>
              <a:t>  </a:t>
            </a:r>
            <a:r>
              <a:rPr lang="en-US" b="0" i="1" u="none" strike="noStrike" dirty="0">
                <a:solidFill>
                  <a:srgbClr val="FFFFFF"/>
                </a:solidFill>
                <a:effectLst/>
              </a:rPr>
              <a:t>another,</a:t>
            </a:r>
            <a:r>
              <a:rPr lang="en-US" b="0" i="0" u="none" strike="noStrike" dirty="0">
                <a:solidFill>
                  <a:srgbClr val="FFFFFF"/>
                </a:solidFill>
                <a:effectLst/>
              </a:rPr>
              <a:t> and so much the more as you see the Day approaching. </a:t>
            </a:r>
            <a:r>
              <a:rPr lang="en-US" b="1" i="0" u="none" strike="noStrike" dirty="0">
                <a:solidFill>
                  <a:srgbClr val="FFFFFF"/>
                </a:solidFill>
                <a:effectLst/>
              </a:rPr>
              <a:t>(Hebrews 10:19-25)</a:t>
            </a:r>
            <a:endParaRPr lang="en-US" b="1" dirty="0">
              <a:solidFill>
                <a:srgbClr val="FFFFFF"/>
              </a:solidFill>
            </a:endParaRPr>
          </a:p>
        </p:txBody>
      </p:sp>
    </p:spTree>
    <p:extLst>
      <p:ext uri="{BB962C8B-B14F-4D97-AF65-F5344CB8AC3E}">
        <p14:creationId xmlns:p14="http://schemas.microsoft.com/office/powerpoint/2010/main" val="42049404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7" name="Rectangle 3584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9" name="Rectangle 3584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5842" name="Picture 2" descr="Reclaiming Baptism Through Remembrance | United Methodist Church of Greater  New Jersey">
            <a:extLst>
              <a:ext uri="{FF2B5EF4-FFF2-40B4-BE49-F238E27FC236}">
                <a16:creationId xmlns:a16="http://schemas.microsoft.com/office/drawing/2014/main" id="{A504AE00-66A4-3ACD-51D4-58333228526A}"/>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r="10999"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345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7" name="Rectangle 3584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9" name="Rectangle 3584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5842" name="Picture 2" descr="Reclaiming Baptism Through Remembrance | United Methodist Church of Greater  New Jersey">
            <a:extLst>
              <a:ext uri="{FF2B5EF4-FFF2-40B4-BE49-F238E27FC236}">
                <a16:creationId xmlns:a16="http://schemas.microsoft.com/office/drawing/2014/main" id="{A504AE00-66A4-3ACD-51D4-58333228526A}"/>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r="10999"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3A8AE18-7764-91FB-DAE9-DFE7933403CB}"/>
              </a:ext>
            </a:extLst>
          </p:cNvPr>
          <p:cNvSpPr>
            <a:spLocks noGrp="1"/>
          </p:cNvSpPr>
          <p:nvPr>
            <p:ph idx="1"/>
          </p:nvPr>
        </p:nvSpPr>
        <p:spPr>
          <a:xfrm>
            <a:off x="849085" y="805543"/>
            <a:ext cx="7674429" cy="5334000"/>
          </a:xfrm>
        </p:spPr>
        <p:txBody>
          <a:bodyPr>
            <a:normAutofit/>
          </a:bodyPr>
          <a:lstStyle/>
          <a:p>
            <a:pPr marL="0" indent="0">
              <a:buNone/>
            </a:pPr>
            <a:r>
              <a:rPr lang="en-US" sz="3600" b="1" i="0" u="none" strike="noStrike" dirty="0">
                <a:solidFill>
                  <a:srgbClr val="FFFFFF"/>
                </a:solidFill>
                <a:effectLst/>
                <a:latin typeface="Inter"/>
              </a:rPr>
              <a:t>~ 21 </a:t>
            </a:r>
            <a:r>
              <a:rPr lang="en-US" sz="3600" b="1" i="0" u="none" strike="noStrike" dirty="0">
                <a:solidFill>
                  <a:schemeClr val="accent5">
                    <a:lumMod val="50000"/>
                  </a:schemeClr>
                </a:solidFill>
                <a:effectLst/>
                <a:highlight>
                  <a:srgbClr val="FFFF00"/>
                </a:highlight>
                <a:latin typeface="Inter"/>
              </a:rPr>
              <a:t>There is also an antitype which now saves us—baptism </a:t>
            </a:r>
            <a:r>
              <a:rPr lang="en-US" sz="3600" b="1" i="0" u="none" strike="noStrike" dirty="0">
                <a:solidFill>
                  <a:srgbClr val="FFFFFF"/>
                </a:solidFill>
                <a:effectLst/>
                <a:latin typeface="Inter"/>
              </a:rPr>
              <a:t>(not the removal of the filth of the flesh, but </a:t>
            </a:r>
            <a:r>
              <a:rPr lang="en-US" sz="3600" b="1" i="0" u="none" strike="noStrike" dirty="0">
                <a:solidFill>
                  <a:schemeClr val="accent5">
                    <a:lumMod val="50000"/>
                  </a:schemeClr>
                </a:solidFill>
                <a:effectLst/>
                <a:highlight>
                  <a:srgbClr val="FFFF00"/>
                </a:highlight>
                <a:latin typeface="Inter"/>
              </a:rPr>
              <a:t>the answer of a good conscience toward God</a:t>
            </a:r>
            <a:r>
              <a:rPr lang="en-US" sz="3600" b="1" i="0" u="none" strike="noStrike" dirty="0">
                <a:solidFill>
                  <a:srgbClr val="FFFFFF"/>
                </a:solidFill>
                <a:effectLst/>
                <a:latin typeface="Inter"/>
              </a:rPr>
              <a:t>), </a:t>
            </a:r>
            <a:r>
              <a:rPr lang="en-US" sz="3600" b="1" i="0" u="none" strike="noStrike" dirty="0">
                <a:solidFill>
                  <a:schemeClr val="accent5">
                    <a:lumMod val="50000"/>
                  </a:schemeClr>
                </a:solidFill>
                <a:effectLst/>
                <a:highlight>
                  <a:srgbClr val="FFFF00"/>
                </a:highlight>
                <a:latin typeface="Inter"/>
              </a:rPr>
              <a:t>through the resurrection of Jesus Christ</a:t>
            </a:r>
            <a:r>
              <a:rPr lang="en-US" sz="3600" b="1" i="0" u="none" strike="noStrike" dirty="0">
                <a:solidFill>
                  <a:srgbClr val="FFFFFF"/>
                </a:solidFill>
                <a:effectLst/>
                <a:latin typeface="Inter"/>
              </a:rPr>
              <a:t>, 22 who has gone into heaven and is at the right hand of God, angels and authorities and powers having been made subject to Him. (1 Peter 3:21-22)</a:t>
            </a:r>
            <a:endParaRPr lang="en-US" sz="3600" b="1" dirty="0">
              <a:solidFill>
                <a:srgbClr val="FFFFFF"/>
              </a:solidFill>
            </a:endParaRPr>
          </a:p>
        </p:txBody>
      </p:sp>
    </p:spTree>
    <p:extLst>
      <p:ext uri="{BB962C8B-B14F-4D97-AF65-F5344CB8AC3E}">
        <p14:creationId xmlns:p14="http://schemas.microsoft.com/office/powerpoint/2010/main" val="199560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1B11-EE82-5594-10CB-C03B3747D165}"/>
              </a:ext>
            </a:extLst>
          </p:cNvPr>
          <p:cNvSpPr>
            <a:spLocks noGrp="1"/>
          </p:cNvSpPr>
          <p:nvPr>
            <p:ph type="title"/>
          </p:nvPr>
        </p:nvSpPr>
        <p:spPr>
          <a:solidFill>
            <a:schemeClr val="accent5">
              <a:lumMod val="50000"/>
            </a:schemeClr>
          </a:solidFill>
        </p:spPr>
        <p:txBody>
          <a:bodyPr/>
          <a:lstStyle/>
          <a:p>
            <a:pPr algn="ctr"/>
            <a:r>
              <a:rPr lang="en-US" b="1" dirty="0">
                <a:solidFill>
                  <a:schemeClr val="bg1"/>
                </a:solidFill>
              </a:rPr>
              <a:t>Passages Concerning Baptism</a:t>
            </a:r>
          </a:p>
        </p:txBody>
      </p:sp>
      <p:sp>
        <p:nvSpPr>
          <p:cNvPr id="4" name="Content Placeholder 3">
            <a:extLst>
              <a:ext uri="{FF2B5EF4-FFF2-40B4-BE49-F238E27FC236}">
                <a16:creationId xmlns:a16="http://schemas.microsoft.com/office/drawing/2014/main" id="{14642ECC-C200-29E4-EDB4-7B1B720C5AB5}"/>
              </a:ext>
            </a:extLst>
          </p:cNvPr>
          <p:cNvSpPr>
            <a:spLocks noGrp="1"/>
          </p:cNvSpPr>
          <p:nvPr>
            <p:ph sz="half" idx="1"/>
          </p:nvPr>
        </p:nvSpPr>
        <p:spPr>
          <a:xfrm>
            <a:off x="628650" y="1956253"/>
            <a:ext cx="3886200" cy="4667250"/>
          </a:xfrm>
        </p:spPr>
        <p:txBody>
          <a:bodyPr>
            <a:noAutofit/>
          </a:bodyPr>
          <a:lstStyle/>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Matthew 28:18-20</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Mark 16:15-16</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Luke 24:46-47</a:t>
            </a:r>
          </a:p>
          <a:p>
            <a:pPr marL="342900" indent="-342900">
              <a:lnSpc>
                <a:spcPct val="115000"/>
              </a:lnSpc>
              <a:spcBef>
                <a:spcPts val="0"/>
              </a:spcBef>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John 3:3-5</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2:36-39</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8:12</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8:36-39</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9:18-20</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10:48</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16:13-15</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16:30-33</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18:8</a:t>
            </a:r>
          </a:p>
          <a:p>
            <a:pPr marL="342900" marR="0" lvl="0" indent="-342900">
              <a:lnSpc>
                <a:spcPct val="115000"/>
              </a:lnSpc>
              <a:spcBef>
                <a:spcPts val="0"/>
              </a:spcBef>
              <a:spcAft>
                <a:spcPts val="0"/>
              </a:spcAft>
              <a:buClr>
                <a:schemeClr val="accent5">
                  <a:lumMod val="50000"/>
                </a:schemeClr>
              </a:buClr>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19:3-5</a:t>
            </a:r>
          </a:p>
          <a:p>
            <a:endParaRPr lang="en-US" dirty="0"/>
          </a:p>
        </p:txBody>
      </p:sp>
      <p:sp>
        <p:nvSpPr>
          <p:cNvPr id="5" name="Content Placeholder 4">
            <a:extLst>
              <a:ext uri="{FF2B5EF4-FFF2-40B4-BE49-F238E27FC236}">
                <a16:creationId xmlns:a16="http://schemas.microsoft.com/office/drawing/2014/main" id="{4400ED16-6D9A-6643-D576-867236BC7E1C}"/>
              </a:ext>
            </a:extLst>
          </p:cNvPr>
          <p:cNvSpPr>
            <a:spLocks noGrp="1"/>
          </p:cNvSpPr>
          <p:nvPr>
            <p:ph sz="half" idx="2"/>
          </p:nvPr>
        </p:nvSpPr>
        <p:spPr>
          <a:xfrm>
            <a:off x="4125686" y="1825624"/>
            <a:ext cx="4855028" cy="4553405"/>
          </a:xfrm>
        </p:spPr>
        <p:txBody>
          <a:bodyPr>
            <a:noAutofit/>
          </a:bodyPr>
          <a:lstStyle/>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22:14-16</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Acts 26:19-20 (Cf. Lk.24:26-47/ Acts2:36-38)</a:t>
            </a:r>
          </a:p>
          <a:p>
            <a:pPr marL="514350" indent="-514350">
              <a:lnSpc>
                <a:spcPct val="115000"/>
              </a:lnSpc>
              <a:spcBef>
                <a:spcPts val="0"/>
              </a:spcBef>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Romans 6:1-4</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1:12-13</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6:9-11 (Cf. Acts 22:16)</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12:13</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Corinthians 15:29-31</a:t>
            </a:r>
          </a:p>
          <a:p>
            <a:pPr marL="514350" indent="-514350">
              <a:lnSpc>
                <a:spcPct val="115000"/>
              </a:lnSpc>
              <a:spcBef>
                <a:spcPts val="0"/>
              </a:spcBef>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Galatians 3:26-29</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Ephesians 4:4-6</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Ephesians 5:25-27</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Colossians 2:11-12</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Titus 3:4-7</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Hebrews 10:19-22</a:t>
            </a:r>
          </a:p>
          <a:p>
            <a:pPr marL="514350" marR="0" lvl="0" indent="-514350">
              <a:lnSpc>
                <a:spcPct val="115000"/>
              </a:lnSpc>
              <a:spcBef>
                <a:spcPts val="0"/>
              </a:spcBef>
              <a:spcAft>
                <a:spcPts val="0"/>
              </a:spcAft>
              <a:buClr>
                <a:schemeClr val="accent5">
                  <a:lumMod val="50000"/>
                </a:schemeClr>
              </a:buClr>
              <a:buFont typeface="+mj-lt"/>
              <a:buAutoNum type="arabicPeriod" startAt="14"/>
            </a:pPr>
            <a:r>
              <a:rPr lang="en-US" sz="1800" dirty="0">
                <a:effectLst/>
                <a:latin typeface="Calibri" panose="020F0502020204030204" pitchFamily="34" charset="0"/>
                <a:ea typeface="Calibri" panose="020F0502020204030204" pitchFamily="34" charset="0"/>
                <a:cs typeface="Times New Roman" panose="02020603050405020304" pitchFamily="18" charset="0"/>
              </a:rPr>
              <a:t>1 Peter 3:21-22</a:t>
            </a:r>
          </a:p>
        </p:txBody>
      </p:sp>
    </p:spTree>
    <p:extLst>
      <p:ext uri="{BB962C8B-B14F-4D97-AF65-F5344CB8AC3E}">
        <p14:creationId xmlns:p14="http://schemas.microsoft.com/office/powerpoint/2010/main" val="135841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Part 1: Baptism for the ex-Muslim Christian: Some Pastoral Observations —  New Wineskins Missionary Network">
            <a:extLst>
              <a:ext uri="{FF2B5EF4-FFF2-40B4-BE49-F238E27FC236}">
                <a16:creationId xmlns:a16="http://schemas.microsoft.com/office/drawing/2014/main" id="{A9DC3152-A999-9ED4-5396-CABAF5786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1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64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397</TotalTime>
  <Words>2894</Words>
  <Application>Microsoft Macintosh PowerPoint</Application>
  <PresentationFormat>On-screen Show (4:3)</PresentationFormat>
  <Paragraphs>96</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Inter</vt:lpstr>
      <vt:lpstr>Office Theme</vt:lpstr>
      <vt:lpstr>PowerPoint Presentation</vt:lpstr>
      <vt:lpstr>Passages Concerning Baptism</vt:lpstr>
      <vt:lpstr>Passages Concerning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Passages Concerning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Passages Concerning Baptism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13</cp:revision>
  <dcterms:created xsi:type="dcterms:W3CDTF">2023-12-02T16:53:33Z</dcterms:created>
  <dcterms:modified xsi:type="dcterms:W3CDTF">2023-12-03T13:45:37Z</dcterms:modified>
</cp:coreProperties>
</file>