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9" r:id="rId12"/>
    <p:sldId id="268" r:id="rId13"/>
    <p:sldId id="270"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37"/>
    <p:restoredTop sz="94630"/>
  </p:normalViewPr>
  <p:slideViewPr>
    <p:cSldViewPr snapToGrid="0">
      <p:cViewPr varScale="1">
        <p:scale>
          <a:sx n="118" d="100"/>
          <a:sy n="118" d="100"/>
        </p:scale>
        <p:origin x="520" y="1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3C14F84-40F9-4ACB-AE03-6B7F6217BF6E}" type="doc">
      <dgm:prSet loTypeId="urn:microsoft.com/office/officeart/2008/layout/LinedList" loCatId="list" qsTypeId="urn:microsoft.com/office/officeart/2005/8/quickstyle/simple1" qsCatId="simple" csTypeId="urn:microsoft.com/office/officeart/2005/8/colors/colorful2" csCatId="colorful"/>
      <dgm:spPr/>
      <dgm:t>
        <a:bodyPr/>
        <a:lstStyle/>
        <a:p>
          <a:endParaRPr lang="en-US"/>
        </a:p>
      </dgm:t>
    </dgm:pt>
    <dgm:pt modelId="{DB27C863-F2AF-40DE-AAC7-8898D0E6401A}">
      <dgm:prSet/>
      <dgm:spPr/>
      <dgm:t>
        <a:bodyPr/>
        <a:lstStyle/>
        <a:p>
          <a:r>
            <a:rPr lang="en-US" b="1"/>
            <a:t>Miracle: </a:t>
          </a:r>
          <a:r>
            <a:rPr lang="en-US"/>
            <a:t>"a surprising and welcome event that is not explicable by natural or scientific laws and is therefore considered to be the work of a divine agency.”</a:t>
          </a:r>
        </a:p>
      </dgm:t>
    </dgm:pt>
    <dgm:pt modelId="{15C08287-AF0F-4D7E-8D24-27AB049D8ED4}" type="parTrans" cxnId="{70305F12-7A90-4895-A747-69489AABD962}">
      <dgm:prSet/>
      <dgm:spPr/>
      <dgm:t>
        <a:bodyPr/>
        <a:lstStyle/>
        <a:p>
          <a:endParaRPr lang="en-US"/>
        </a:p>
      </dgm:t>
    </dgm:pt>
    <dgm:pt modelId="{B350776B-5E7C-43AD-854A-9FBE6EFB0DE8}" type="sibTrans" cxnId="{70305F12-7A90-4895-A747-69489AABD962}">
      <dgm:prSet/>
      <dgm:spPr/>
      <dgm:t>
        <a:bodyPr/>
        <a:lstStyle/>
        <a:p>
          <a:endParaRPr lang="en-US"/>
        </a:p>
      </dgm:t>
    </dgm:pt>
    <dgm:pt modelId="{A1E1F683-6BAF-4B4E-AA7A-F3281DE0C4BC}">
      <dgm:prSet/>
      <dgm:spPr/>
      <dgm:t>
        <a:bodyPr/>
        <a:lstStyle/>
        <a:p>
          <a:r>
            <a:rPr lang="en-US" b="1"/>
            <a:t>Providence: </a:t>
          </a:r>
          <a:r>
            <a:rPr lang="en-US"/>
            <a:t>"the protective care of God or nature as a spiritual power.” (b) “timely preparation for future eventualities.” </a:t>
          </a:r>
        </a:p>
      </dgm:t>
    </dgm:pt>
    <dgm:pt modelId="{F7F5EEF8-715E-445D-A0A6-D4914E1F1B0A}" type="parTrans" cxnId="{DA3BBB03-97CB-4247-92DA-BFC346D5BE62}">
      <dgm:prSet/>
      <dgm:spPr/>
      <dgm:t>
        <a:bodyPr/>
        <a:lstStyle/>
        <a:p>
          <a:endParaRPr lang="en-US"/>
        </a:p>
      </dgm:t>
    </dgm:pt>
    <dgm:pt modelId="{36C336B5-C169-424F-A725-48C114AA7CAB}" type="sibTrans" cxnId="{DA3BBB03-97CB-4247-92DA-BFC346D5BE62}">
      <dgm:prSet/>
      <dgm:spPr/>
      <dgm:t>
        <a:bodyPr/>
        <a:lstStyle/>
        <a:p>
          <a:endParaRPr lang="en-US"/>
        </a:p>
      </dgm:t>
    </dgm:pt>
    <dgm:pt modelId="{7BD76581-610B-8F42-B46B-2D855367D225}" type="pres">
      <dgm:prSet presAssocID="{83C14F84-40F9-4ACB-AE03-6B7F6217BF6E}" presName="vert0" presStyleCnt="0">
        <dgm:presLayoutVars>
          <dgm:dir/>
          <dgm:animOne val="branch"/>
          <dgm:animLvl val="lvl"/>
        </dgm:presLayoutVars>
      </dgm:prSet>
      <dgm:spPr/>
    </dgm:pt>
    <dgm:pt modelId="{D635E994-F31F-E943-8B79-61D53A6FF933}" type="pres">
      <dgm:prSet presAssocID="{DB27C863-F2AF-40DE-AAC7-8898D0E6401A}" presName="thickLine" presStyleLbl="alignNode1" presStyleIdx="0" presStyleCnt="2"/>
      <dgm:spPr/>
    </dgm:pt>
    <dgm:pt modelId="{60AD3BC4-8C90-3640-B492-821BF2DCABDD}" type="pres">
      <dgm:prSet presAssocID="{DB27C863-F2AF-40DE-AAC7-8898D0E6401A}" presName="horz1" presStyleCnt="0"/>
      <dgm:spPr/>
    </dgm:pt>
    <dgm:pt modelId="{8CBF4380-083F-6647-B443-4D8543713B9F}" type="pres">
      <dgm:prSet presAssocID="{DB27C863-F2AF-40DE-AAC7-8898D0E6401A}" presName="tx1" presStyleLbl="revTx" presStyleIdx="0" presStyleCnt="2"/>
      <dgm:spPr/>
    </dgm:pt>
    <dgm:pt modelId="{783FF44E-2D63-8146-BEFE-94EE4C1763D2}" type="pres">
      <dgm:prSet presAssocID="{DB27C863-F2AF-40DE-AAC7-8898D0E6401A}" presName="vert1" presStyleCnt="0"/>
      <dgm:spPr/>
    </dgm:pt>
    <dgm:pt modelId="{DB17AF5E-8604-CA4F-A7B2-CCFFF808BD12}" type="pres">
      <dgm:prSet presAssocID="{A1E1F683-6BAF-4B4E-AA7A-F3281DE0C4BC}" presName="thickLine" presStyleLbl="alignNode1" presStyleIdx="1" presStyleCnt="2"/>
      <dgm:spPr/>
    </dgm:pt>
    <dgm:pt modelId="{7423372C-6E3E-0645-9EC9-67A145BF7DAF}" type="pres">
      <dgm:prSet presAssocID="{A1E1F683-6BAF-4B4E-AA7A-F3281DE0C4BC}" presName="horz1" presStyleCnt="0"/>
      <dgm:spPr/>
    </dgm:pt>
    <dgm:pt modelId="{BA86BAB9-27D9-F54F-AD81-C03193177122}" type="pres">
      <dgm:prSet presAssocID="{A1E1F683-6BAF-4B4E-AA7A-F3281DE0C4BC}" presName="tx1" presStyleLbl="revTx" presStyleIdx="1" presStyleCnt="2"/>
      <dgm:spPr/>
    </dgm:pt>
    <dgm:pt modelId="{664D1938-56D1-794D-824A-61048C13E6C5}" type="pres">
      <dgm:prSet presAssocID="{A1E1F683-6BAF-4B4E-AA7A-F3281DE0C4BC}" presName="vert1" presStyleCnt="0"/>
      <dgm:spPr/>
    </dgm:pt>
  </dgm:ptLst>
  <dgm:cxnLst>
    <dgm:cxn modelId="{DA3BBB03-97CB-4247-92DA-BFC346D5BE62}" srcId="{83C14F84-40F9-4ACB-AE03-6B7F6217BF6E}" destId="{A1E1F683-6BAF-4B4E-AA7A-F3281DE0C4BC}" srcOrd="1" destOrd="0" parTransId="{F7F5EEF8-715E-445D-A0A6-D4914E1F1B0A}" sibTransId="{36C336B5-C169-424F-A725-48C114AA7CAB}"/>
    <dgm:cxn modelId="{CAAA8A0D-D2B0-F44C-A2C9-F8F1E35CBD0A}" type="presOf" srcId="{DB27C863-F2AF-40DE-AAC7-8898D0E6401A}" destId="{8CBF4380-083F-6647-B443-4D8543713B9F}" srcOrd="0" destOrd="0" presId="urn:microsoft.com/office/officeart/2008/layout/LinedList"/>
    <dgm:cxn modelId="{70305F12-7A90-4895-A747-69489AABD962}" srcId="{83C14F84-40F9-4ACB-AE03-6B7F6217BF6E}" destId="{DB27C863-F2AF-40DE-AAC7-8898D0E6401A}" srcOrd="0" destOrd="0" parTransId="{15C08287-AF0F-4D7E-8D24-27AB049D8ED4}" sibTransId="{B350776B-5E7C-43AD-854A-9FBE6EFB0DE8}"/>
    <dgm:cxn modelId="{51F6E424-D4C8-904B-A11B-B5F7E4025C60}" type="presOf" srcId="{A1E1F683-6BAF-4B4E-AA7A-F3281DE0C4BC}" destId="{BA86BAB9-27D9-F54F-AD81-C03193177122}" srcOrd="0" destOrd="0" presId="urn:microsoft.com/office/officeart/2008/layout/LinedList"/>
    <dgm:cxn modelId="{1DB9ADFE-7799-DA41-A4B3-585ACF681614}" type="presOf" srcId="{83C14F84-40F9-4ACB-AE03-6B7F6217BF6E}" destId="{7BD76581-610B-8F42-B46B-2D855367D225}" srcOrd="0" destOrd="0" presId="urn:microsoft.com/office/officeart/2008/layout/LinedList"/>
    <dgm:cxn modelId="{10A8BA30-867A-5A4E-8F35-5C7F36F442C9}" type="presParOf" srcId="{7BD76581-610B-8F42-B46B-2D855367D225}" destId="{D635E994-F31F-E943-8B79-61D53A6FF933}" srcOrd="0" destOrd="0" presId="urn:microsoft.com/office/officeart/2008/layout/LinedList"/>
    <dgm:cxn modelId="{78F17038-E273-F34B-9472-AB5DCACD3796}" type="presParOf" srcId="{7BD76581-610B-8F42-B46B-2D855367D225}" destId="{60AD3BC4-8C90-3640-B492-821BF2DCABDD}" srcOrd="1" destOrd="0" presId="urn:microsoft.com/office/officeart/2008/layout/LinedList"/>
    <dgm:cxn modelId="{025CC71F-9618-7849-A922-B0D36AA28D65}" type="presParOf" srcId="{60AD3BC4-8C90-3640-B492-821BF2DCABDD}" destId="{8CBF4380-083F-6647-B443-4D8543713B9F}" srcOrd="0" destOrd="0" presId="urn:microsoft.com/office/officeart/2008/layout/LinedList"/>
    <dgm:cxn modelId="{C811A212-22D3-284D-8479-A68C35ACD01B}" type="presParOf" srcId="{60AD3BC4-8C90-3640-B492-821BF2DCABDD}" destId="{783FF44E-2D63-8146-BEFE-94EE4C1763D2}" srcOrd="1" destOrd="0" presId="urn:microsoft.com/office/officeart/2008/layout/LinedList"/>
    <dgm:cxn modelId="{824CC11F-1D16-7942-AD0C-61BECF074726}" type="presParOf" srcId="{7BD76581-610B-8F42-B46B-2D855367D225}" destId="{DB17AF5E-8604-CA4F-A7B2-CCFFF808BD12}" srcOrd="2" destOrd="0" presId="urn:microsoft.com/office/officeart/2008/layout/LinedList"/>
    <dgm:cxn modelId="{E7E5294F-1844-6042-B9BB-FECC543E4F04}" type="presParOf" srcId="{7BD76581-610B-8F42-B46B-2D855367D225}" destId="{7423372C-6E3E-0645-9EC9-67A145BF7DAF}" srcOrd="3" destOrd="0" presId="urn:microsoft.com/office/officeart/2008/layout/LinedList"/>
    <dgm:cxn modelId="{2A75A3FC-2804-6F42-B084-801B66D3E4E2}" type="presParOf" srcId="{7423372C-6E3E-0645-9EC9-67A145BF7DAF}" destId="{BA86BAB9-27D9-F54F-AD81-C03193177122}" srcOrd="0" destOrd="0" presId="urn:microsoft.com/office/officeart/2008/layout/LinedList"/>
    <dgm:cxn modelId="{732DBD1D-895B-2942-A827-CEDEB03AD78E}" type="presParOf" srcId="{7423372C-6E3E-0645-9EC9-67A145BF7DAF}" destId="{664D1938-56D1-794D-824A-61048C13E6C5}"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635E994-F31F-E943-8B79-61D53A6FF933}">
      <dsp:nvSpPr>
        <dsp:cNvPr id="0" name=""/>
        <dsp:cNvSpPr/>
      </dsp:nvSpPr>
      <dsp:spPr>
        <a:xfrm>
          <a:off x="0" y="0"/>
          <a:ext cx="5175384" cy="0"/>
        </a:xfrm>
        <a:prstGeom prst="line">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CBF4380-083F-6647-B443-4D8543713B9F}">
      <dsp:nvSpPr>
        <dsp:cNvPr id="0" name=""/>
        <dsp:cNvSpPr/>
      </dsp:nvSpPr>
      <dsp:spPr>
        <a:xfrm>
          <a:off x="0" y="0"/>
          <a:ext cx="5175384" cy="27680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300" tIns="114300" rIns="114300" bIns="114300" numCol="1" spcCol="1270" anchor="t" anchorCtr="0">
          <a:noAutofit/>
        </a:bodyPr>
        <a:lstStyle/>
        <a:p>
          <a:pPr marL="0" lvl="0" indent="0" algn="l" defTabSz="1333500">
            <a:lnSpc>
              <a:spcPct val="90000"/>
            </a:lnSpc>
            <a:spcBef>
              <a:spcPct val="0"/>
            </a:spcBef>
            <a:spcAft>
              <a:spcPct val="35000"/>
            </a:spcAft>
            <a:buNone/>
          </a:pPr>
          <a:r>
            <a:rPr lang="en-US" sz="3000" b="1" kern="1200"/>
            <a:t>Miracle: </a:t>
          </a:r>
          <a:r>
            <a:rPr lang="en-US" sz="3000" kern="1200"/>
            <a:t>"a surprising and welcome event that is not explicable by natural or scientific laws and is therefore considered to be the work of a divine agency.”</a:t>
          </a:r>
        </a:p>
      </dsp:txBody>
      <dsp:txXfrm>
        <a:off x="0" y="0"/>
        <a:ext cx="5175384" cy="2768070"/>
      </dsp:txXfrm>
    </dsp:sp>
    <dsp:sp modelId="{DB17AF5E-8604-CA4F-A7B2-CCFFF808BD12}">
      <dsp:nvSpPr>
        <dsp:cNvPr id="0" name=""/>
        <dsp:cNvSpPr/>
      </dsp:nvSpPr>
      <dsp:spPr>
        <a:xfrm>
          <a:off x="0" y="2768070"/>
          <a:ext cx="5175384" cy="0"/>
        </a:xfrm>
        <a:prstGeom prst="line">
          <a:avLst/>
        </a:prstGeom>
        <a:solidFill>
          <a:schemeClr val="accent2">
            <a:hueOff val="6443612"/>
            <a:satOff val="-18493"/>
            <a:lumOff val="-29609"/>
            <a:alphaOff val="0"/>
          </a:schemeClr>
        </a:solidFill>
        <a:ln w="19050" cap="flat" cmpd="sng" algn="ctr">
          <a:solidFill>
            <a:schemeClr val="accent2">
              <a:hueOff val="6443612"/>
              <a:satOff val="-18493"/>
              <a:lumOff val="-29609"/>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A86BAB9-27D9-F54F-AD81-C03193177122}">
      <dsp:nvSpPr>
        <dsp:cNvPr id="0" name=""/>
        <dsp:cNvSpPr/>
      </dsp:nvSpPr>
      <dsp:spPr>
        <a:xfrm>
          <a:off x="0" y="2768070"/>
          <a:ext cx="5175384" cy="27680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300" tIns="114300" rIns="114300" bIns="114300" numCol="1" spcCol="1270" anchor="t" anchorCtr="0">
          <a:noAutofit/>
        </a:bodyPr>
        <a:lstStyle/>
        <a:p>
          <a:pPr marL="0" lvl="0" indent="0" algn="l" defTabSz="1333500">
            <a:lnSpc>
              <a:spcPct val="90000"/>
            </a:lnSpc>
            <a:spcBef>
              <a:spcPct val="0"/>
            </a:spcBef>
            <a:spcAft>
              <a:spcPct val="35000"/>
            </a:spcAft>
            <a:buNone/>
          </a:pPr>
          <a:r>
            <a:rPr lang="en-US" sz="3000" b="1" kern="1200"/>
            <a:t>Providence: </a:t>
          </a:r>
          <a:r>
            <a:rPr lang="en-US" sz="3000" kern="1200"/>
            <a:t>"the protective care of God or nature as a spiritual power.” (b) “timely preparation for future eventualities.” </a:t>
          </a:r>
        </a:p>
      </dsp:txBody>
      <dsp:txXfrm>
        <a:off x="0" y="2768070"/>
        <a:ext cx="5175384" cy="2768070"/>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7F717E9-D7E0-5944-9C4A-98187BCEBF19}" type="datetimeFigureOut">
              <a:rPr lang="en-US" smtClean="0"/>
              <a:t>9/1/24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91A024F-2CF8-114E-9FE7-17DA983DCE22}" type="slidenum">
              <a:rPr lang="en-US" smtClean="0"/>
              <a:t>‹#›</a:t>
            </a:fld>
            <a:endParaRPr lang="en-US"/>
          </a:p>
        </p:txBody>
      </p:sp>
    </p:spTree>
    <p:extLst>
      <p:ext uri="{BB962C8B-B14F-4D97-AF65-F5344CB8AC3E}">
        <p14:creationId xmlns:p14="http://schemas.microsoft.com/office/powerpoint/2010/main" val="72563420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7F717E9-D7E0-5944-9C4A-98187BCEBF19}" type="datetimeFigureOut">
              <a:rPr lang="en-US" smtClean="0"/>
              <a:t>9/1/24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91A024F-2CF8-114E-9FE7-17DA983DCE22}" type="slidenum">
              <a:rPr lang="en-US" smtClean="0"/>
              <a:t>‹#›</a:t>
            </a:fld>
            <a:endParaRPr lang="en-US"/>
          </a:p>
        </p:txBody>
      </p:sp>
    </p:spTree>
    <p:extLst>
      <p:ext uri="{BB962C8B-B14F-4D97-AF65-F5344CB8AC3E}">
        <p14:creationId xmlns:p14="http://schemas.microsoft.com/office/powerpoint/2010/main" val="233706376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7F717E9-D7E0-5944-9C4A-98187BCEBF19}" type="datetimeFigureOut">
              <a:rPr lang="en-US" smtClean="0"/>
              <a:t>9/1/24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91A024F-2CF8-114E-9FE7-17DA983DCE22}" type="slidenum">
              <a:rPr lang="en-US" smtClean="0"/>
              <a:t>‹#›</a:t>
            </a:fld>
            <a:endParaRPr lang="en-US"/>
          </a:p>
        </p:txBody>
      </p:sp>
    </p:spTree>
    <p:extLst>
      <p:ext uri="{BB962C8B-B14F-4D97-AF65-F5344CB8AC3E}">
        <p14:creationId xmlns:p14="http://schemas.microsoft.com/office/powerpoint/2010/main" val="235488425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7F717E9-D7E0-5944-9C4A-98187BCEBF19}" type="datetimeFigureOut">
              <a:rPr lang="en-US" smtClean="0"/>
              <a:t>9/1/24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91A024F-2CF8-114E-9FE7-17DA983DCE22}" type="slidenum">
              <a:rPr lang="en-US" smtClean="0"/>
              <a:t>‹#›</a:t>
            </a:fld>
            <a:endParaRPr lang="en-US"/>
          </a:p>
        </p:txBody>
      </p:sp>
    </p:spTree>
    <p:extLst>
      <p:ext uri="{BB962C8B-B14F-4D97-AF65-F5344CB8AC3E}">
        <p14:creationId xmlns:p14="http://schemas.microsoft.com/office/powerpoint/2010/main" val="65756551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7F717E9-D7E0-5944-9C4A-98187BCEBF19}" type="datetimeFigureOut">
              <a:rPr lang="en-US" smtClean="0"/>
              <a:t>9/1/24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91A024F-2CF8-114E-9FE7-17DA983DCE22}" type="slidenum">
              <a:rPr lang="en-US" smtClean="0"/>
              <a:t>‹#›</a:t>
            </a:fld>
            <a:endParaRPr lang="en-US"/>
          </a:p>
        </p:txBody>
      </p:sp>
    </p:spTree>
    <p:extLst>
      <p:ext uri="{BB962C8B-B14F-4D97-AF65-F5344CB8AC3E}">
        <p14:creationId xmlns:p14="http://schemas.microsoft.com/office/powerpoint/2010/main" val="10335853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7F717E9-D7E0-5944-9C4A-98187BCEBF19}" type="datetimeFigureOut">
              <a:rPr lang="en-US" smtClean="0"/>
              <a:t>9/1/24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91A024F-2CF8-114E-9FE7-17DA983DCE22}" type="slidenum">
              <a:rPr lang="en-US" smtClean="0"/>
              <a:t>‹#›</a:t>
            </a:fld>
            <a:endParaRPr lang="en-US"/>
          </a:p>
        </p:txBody>
      </p:sp>
    </p:spTree>
    <p:extLst>
      <p:ext uri="{BB962C8B-B14F-4D97-AF65-F5344CB8AC3E}">
        <p14:creationId xmlns:p14="http://schemas.microsoft.com/office/powerpoint/2010/main" val="293680114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7F717E9-D7E0-5944-9C4A-98187BCEBF19}" type="datetimeFigureOut">
              <a:rPr lang="en-US" smtClean="0"/>
              <a:t>9/1/24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91A024F-2CF8-114E-9FE7-17DA983DCE22}" type="slidenum">
              <a:rPr lang="en-US" smtClean="0"/>
              <a:t>‹#›</a:t>
            </a:fld>
            <a:endParaRPr lang="en-US"/>
          </a:p>
        </p:txBody>
      </p:sp>
    </p:spTree>
    <p:extLst>
      <p:ext uri="{BB962C8B-B14F-4D97-AF65-F5344CB8AC3E}">
        <p14:creationId xmlns:p14="http://schemas.microsoft.com/office/powerpoint/2010/main" val="400640958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7F717E9-D7E0-5944-9C4A-98187BCEBF19}" type="datetimeFigureOut">
              <a:rPr lang="en-US" smtClean="0"/>
              <a:t>9/1/24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91A024F-2CF8-114E-9FE7-17DA983DCE22}" type="slidenum">
              <a:rPr lang="en-US" smtClean="0"/>
              <a:t>‹#›</a:t>
            </a:fld>
            <a:endParaRPr lang="en-US"/>
          </a:p>
        </p:txBody>
      </p:sp>
    </p:spTree>
    <p:extLst>
      <p:ext uri="{BB962C8B-B14F-4D97-AF65-F5344CB8AC3E}">
        <p14:creationId xmlns:p14="http://schemas.microsoft.com/office/powerpoint/2010/main" val="217707445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7F717E9-D7E0-5944-9C4A-98187BCEBF19}" type="datetimeFigureOut">
              <a:rPr lang="en-US" smtClean="0"/>
              <a:t>9/1/24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91A024F-2CF8-114E-9FE7-17DA983DCE22}" type="slidenum">
              <a:rPr lang="en-US" smtClean="0"/>
              <a:t>‹#›</a:t>
            </a:fld>
            <a:endParaRPr lang="en-US"/>
          </a:p>
        </p:txBody>
      </p:sp>
    </p:spTree>
    <p:extLst>
      <p:ext uri="{BB962C8B-B14F-4D97-AF65-F5344CB8AC3E}">
        <p14:creationId xmlns:p14="http://schemas.microsoft.com/office/powerpoint/2010/main" val="81024656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7F717E9-D7E0-5944-9C4A-98187BCEBF19}" type="datetimeFigureOut">
              <a:rPr lang="en-US" smtClean="0"/>
              <a:t>9/1/24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91A024F-2CF8-114E-9FE7-17DA983DCE22}" type="slidenum">
              <a:rPr lang="en-US" smtClean="0"/>
              <a:t>‹#›</a:t>
            </a:fld>
            <a:endParaRPr lang="en-US"/>
          </a:p>
        </p:txBody>
      </p:sp>
    </p:spTree>
    <p:extLst>
      <p:ext uri="{BB962C8B-B14F-4D97-AF65-F5344CB8AC3E}">
        <p14:creationId xmlns:p14="http://schemas.microsoft.com/office/powerpoint/2010/main" val="381990164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7F717E9-D7E0-5944-9C4A-98187BCEBF19}" type="datetimeFigureOut">
              <a:rPr lang="en-US" smtClean="0"/>
              <a:t>9/1/24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91A024F-2CF8-114E-9FE7-17DA983DCE22}" type="slidenum">
              <a:rPr lang="en-US" smtClean="0"/>
              <a:t>‹#›</a:t>
            </a:fld>
            <a:endParaRPr lang="en-US"/>
          </a:p>
        </p:txBody>
      </p:sp>
    </p:spTree>
    <p:extLst>
      <p:ext uri="{BB962C8B-B14F-4D97-AF65-F5344CB8AC3E}">
        <p14:creationId xmlns:p14="http://schemas.microsoft.com/office/powerpoint/2010/main" val="284987493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77F717E9-D7E0-5944-9C4A-98187BCEBF19}" type="datetimeFigureOut">
              <a:rPr lang="en-US" smtClean="0"/>
              <a:t>9/1/24</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91A024F-2CF8-114E-9FE7-17DA983DCE22}" type="slidenum">
              <a:rPr lang="en-US" smtClean="0"/>
              <a:t>‹#›</a:t>
            </a:fld>
            <a:endParaRPr lang="en-US"/>
          </a:p>
        </p:txBody>
      </p:sp>
    </p:spTree>
    <p:extLst>
      <p:ext uri="{BB962C8B-B14F-4D97-AF65-F5344CB8AC3E}">
        <p14:creationId xmlns:p14="http://schemas.microsoft.com/office/powerpoint/2010/main" val="28992474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0.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48E96E-5BFB-6D45-7298-F8167303FABC}"/>
              </a:ext>
            </a:extLst>
          </p:cNvPr>
          <p:cNvSpPr>
            <a:spLocks noGrp="1"/>
          </p:cNvSpPr>
          <p:nvPr>
            <p:ph type="ctrTitle"/>
          </p:nvPr>
        </p:nvSpPr>
        <p:spPr>
          <a:xfrm>
            <a:off x="571500" y="5074024"/>
            <a:ext cx="7581900" cy="598032"/>
          </a:xfrm>
        </p:spPr>
        <p:txBody>
          <a:bodyPr anchor="ctr">
            <a:normAutofit/>
          </a:bodyPr>
          <a:lstStyle/>
          <a:p>
            <a:pPr algn="l"/>
            <a:r>
              <a:rPr lang="en-US" sz="3200" b="1" dirty="0"/>
              <a:t>We Wish to See Jesus</a:t>
            </a:r>
          </a:p>
        </p:txBody>
      </p:sp>
      <p:sp>
        <p:nvSpPr>
          <p:cNvPr id="3" name="Subtitle 2">
            <a:extLst>
              <a:ext uri="{FF2B5EF4-FFF2-40B4-BE49-F238E27FC236}">
                <a16:creationId xmlns:a16="http://schemas.microsoft.com/office/drawing/2014/main" id="{10D996C1-AC2C-0378-E9C6-3674BEDC536F}"/>
              </a:ext>
            </a:extLst>
          </p:cNvPr>
          <p:cNvSpPr>
            <a:spLocks noGrp="1"/>
          </p:cNvSpPr>
          <p:nvPr>
            <p:ph type="subTitle" idx="1"/>
          </p:nvPr>
        </p:nvSpPr>
        <p:spPr>
          <a:xfrm>
            <a:off x="571500" y="5672059"/>
            <a:ext cx="7581900" cy="547765"/>
          </a:xfrm>
        </p:spPr>
        <p:txBody>
          <a:bodyPr anchor="t">
            <a:normAutofit/>
          </a:bodyPr>
          <a:lstStyle/>
          <a:p>
            <a:pPr algn="l"/>
            <a:r>
              <a:rPr lang="en-US" sz="3200" b="1" dirty="0">
                <a:solidFill>
                  <a:schemeClr val="tx2">
                    <a:lumMod val="75000"/>
                    <a:lumOff val="25000"/>
                  </a:schemeClr>
                </a:solidFill>
              </a:rPr>
              <a:t>In Creation &amp; Providence</a:t>
            </a:r>
          </a:p>
        </p:txBody>
      </p:sp>
      <p:pic>
        <p:nvPicPr>
          <p:cNvPr id="5" name="Picture 4" descr="Earth from outer space">
            <a:extLst>
              <a:ext uri="{FF2B5EF4-FFF2-40B4-BE49-F238E27FC236}">
                <a16:creationId xmlns:a16="http://schemas.microsoft.com/office/drawing/2014/main" id="{9F1429B7-645E-CE97-6275-C7079A74D69F}"/>
              </a:ext>
            </a:extLst>
          </p:cNvPr>
          <p:cNvPicPr>
            <a:picLocks noChangeAspect="1"/>
          </p:cNvPicPr>
          <p:nvPr/>
        </p:nvPicPr>
        <p:blipFill>
          <a:blip r:embed="rId2"/>
          <a:srcRect b="18874"/>
          <a:stretch/>
        </p:blipFill>
        <p:spPr>
          <a:xfrm>
            <a:off x="20" y="-39"/>
            <a:ext cx="9143980" cy="4172740"/>
          </a:xfrm>
          <a:prstGeom prst="rect">
            <a:avLst/>
          </a:prstGeom>
        </p:spPr>
      </p:pic>
      <p:cxnSp>
        <p:nvCxnSpPr>
          <p:cNvPr id="10" name="Straight Connector 9">
            <a:extLst>
              <a:ext uri="{FF2B5EF4-FFF2-40B4-BE49-F238E27FC236}">
                <a16:creationId xmlns:a16="http://schemas.microsoft.com/office/drawing/2014/main" id="{7667AA61-5C27-F30F-D229-06CBE5709F3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48855" y="4811517"/>
            <a:ext cx="552705"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6514788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7" name="Picture 6" descr="Illustration of galaxy in space">
            <a:extLst>
              <a:ext uri="{FF2B5EF4-FFF2-40B4-BE49-F238E27FC236}">
                <a16:creationId xmlns:a16="http://schemas.microsoft.com/office/drawing/2014/main" id="{30700AE3-2929-92BE-682F-665538228AA2}"/>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bright="-40000"/>
                    </a14:imgEffect>
                  </a14:imgLayer>
                </a14:imgProps>
              </a:ext>
            </a:extLst>
          </a:blip>
          <a:stretch>
            <a:fillRect/>
          </a:stretch>
        </p:blipFill>
        <p:spPr>
          <a:xfrm>
            <a:off x="0" y="182165"/>
            <a:ext cx="9144000" cy="6493668"/>
          </a:xfrm>
          <a:prstGeom prst="rect">
            <a:avLst/>
          </a:prstGeom>
        </p:spPr>
      </p:pic>
      <p:sp>
        <p:nvSpPr>
          <p:cNvPr id="3" name="Content Placeholder 2">
            <a:extLst>
              <a:ext uri="{FF2B5EF4-FFF2-40B4-BE49-F238E27FC236}">
                <a16:creationId xmlns:a16="http://schemas.microsoft.com/office/drawing/2014/main" id="{3C316215-131A-B1E5-17E7-9E9CB8F484C2}"/>
              </a:ext>
            </a:extLst>
          </p:cNvPr>
          <p:cNvSpPr>
            <a:spLocks noGrp="1"/>
          </p:cNvSpPr>
          <p:nvPr>
            <p:ph idx="1"/>
          </p:nvPr>
        </p:nvSpPr>
        <p:spPr>
          <a:xfrm>
            <a:off x="674914" y="587830"/>
            <a:ext cx="7859486" cy="5617027"/>
          </a:xfrm>
        </p:spPr>
        <p:txBody>
          <a:bodyPr>
            <a:normAutofit lnSpcReduction="10000"/>
          </a:bodyPr>
          <a:lstStyle/>
          <a:p>
            <a:pPr marL="0" marR="0" indent="0">
              <a:spcBef>
                <a:spcPts val="0"/>
              </a:spcBef>
              <a:spcAft>
                <a:spcPts val="0"/>
              </a:spcAft>
              <a:buNone/>
            </a:pPr>
            <a:r>
              <a:rPr lang="en-US" sz="3200" b="1" i="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	1 In the beginning was the Word, and the Word was with God, and </a:t>
            </a:r>
            <a:r>
              <a:rPr lang="en-US" sz="3200" b="1" i="1" u="sng" kern="100" dirty="0">
                <a:solidFill>
                  <a:srgbClr val="FFFF00"/>
                </a:solidFill>
                <a:effectLst/>
                <a:latin typeface="Aptos" panose="020B0004020202020204" pitchFamily="34" charset="0"/>
                <a:ea typeface="Aptos" panose="020B0004020202020204" pitchFamily="34" charset="0"/>
                <a:cs typeface="Times New Roman" panose="02020603050405020304" pitchFamily="18" charset="0"/>
              </a:rPr>
              <a:t>the Word was God</a:t>
            </a:r>
            <a:r>
              <a:rPr lang="en-US" sz="3200" b="1" i="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 </a:t>
            </a:r>
            <a:endParaRPr lang="en-US" sz="32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0" marR="0" indent="0">
              <a:spcBef>
                <a:spcPts val="0"/>
              </a:spcBef>
              <a:spcAft>
                <a:spcPts val="0"/>
              </a:spcAft>
              <a:buNone/>
            </a:pPr>
            <a:r>
              <a:rPr lang="en-US" sz="3200" b="1" i="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	2 He was in the beginning with God. </a:t>
            </a:r>
            <a:endParaRPr lang="en-US" sz="32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0" marR="0" indent="0">
              <a:spcBef>
                <a:spcPts val="0"/>
              </a:spcBef>
              <a:spcAft>
                <a:spcPts val="0"/>
              </a:spcAft>
              <a:buNone/>
            </a:pPr>
            <a:r>
              <a:rPr lang="en-US" sz="3200" b="1" i="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	3 </a:t>
            </a:r>
            <a:r>
              <a:rPr lang="en-US" sz="3200" b="1" i="1" u="sng" kern="100" dirty="0">
                <a:solidFill>
                  <a:srgbClr val="FFFF00"/>
                </a:solidFill>
                <a:effectLst/>
                <a:latin typeface="Aptos" panose="020B0004020202020204" pitchFamily="34" charset="0"/>
                <a:ea typeface="Aptos" panose="020B0004020202020204" pitchFamily="34" charset="0"/>
                <a:cs typeface="Times New Roman" panose="02020603050405020304" pitchFamily="18" charset="0"/>
              </a:rPr>
              <a:t>All things were made through Him</a:t>
            </a:r>
            <a:r>
              <a:rPr lang="en-US" sz="3200" b="1" i="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 and without Him nothing was made that was made. </a:t>
            </a:r>
            <a:endParaRPr lang="en-US" sz="32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0" marR="0" indent="0">
              <a:spcBef>
                <a:spcPts val="0"/>
              </a:spcBef>
              <a:spcAft>
                <a:spcPts val="0"/>
              </a:spcAft>
              <a:buNone/>
            </a:pPr>
            <a:r>
              <a:rPr lang="en-US" sz="3200" b="1" i="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	4 In Him was life, and the life was the light of men. </a:t>
            </a:r>
            <a:endParaRPr lang="en-US" sz="32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0" marR="0" indent="0">
              <a:spcBef>
                <a:spcPts val="0"/>
              </a:spcBef>
              <a:spcAft>
                <a:spcPts val="0"/>
              </a:spcAft>
              <a:buNone/>
            </a:pPr>
            <a:r>
              <a:rPr lang="en-US" sz="3200" b="1" i="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	5 And the light shines in the darkness, and the darkness did not comprehend it.</a:t>
            </a:r>
            <a:endParaRPr lang="en-US" sz="32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0" marR="0" indent="0" algn="r">
              <a:spcBef>
                <a:spcPts val="0"/>
              </a:spcBef>
              <a:spcAft>
                <a:spcPts val="0"/>
              </a:spcAft>
              <a:buNone/>
            </a:pPr>
            <a:r>
              <a:rPr lang="en-US" sz="3200" b="1" i="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 John 1:1-5, NKJV</a:t>
            </a:r>
            <a:endParaRPr lang="en-US" sz="32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23089445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6" name="Picture 5" descr="Illustration of galaxy in space">
            <a:extLst>
              <a:ext uri="{FF2B5EF4-FFF2-40B4-BE49-F238E27FC236}">
                <a16:creationId xmlns:a16="http://schemas.microsoft.com/office/drawing/2014/main" id="{751B9383-3910-19B1-A719-411FBC4017BF}"/>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bright="-40000"/>
                    </a14:imgEffect>
                  </a14:imgLayer>
                </a14:imgProps>
              </a:ext>
            </a:extLst>
          </a:blip>
          <a:stretch>
            <a:fillRect/>
          </a:stretch>
        </p:blipFill>
        <p:spPr>
          <a:xfrm>
            <a:off x="0" y="182165"/>
            <a:ext cx="9144000" cy="6493668"/>
          </a:xfrm>
          <a:prstGeom prst="rect">
            <a:avLst/>
          </a:prstGeom>
        </p:spPr>
      </p:pic>
      <p:sp>
        <p:nvSpPr>
          <p:cNvPr id="3" name="Content Placeholder 2">
            <a:extLst>
              <a:ext uri="{FF2B5EF4-FFF2-40B4-BE49-F238E27FC236}">
                <a16:creationId xmlns:a16="http://schemas.microsoft.com/office/drawing/2014/main" id="{707B38C1-6E07-BBC4-A049-1A940C82F3F9}"/>
              </a:ext>
            </a:extLst>
          </p:cNvPr>
          <p:cNvSpPr>
            <a:spLocks noGrp="1"/>
          </p:cNvSpPr>
          <p:nvPr>
            <p:ph idx="1"/>
          </p:nvPr>
        </p:nvSpPr>
        <p:spPr>
          <a:xfrm>
            <a:off x="239486" y="182165"/>
            <a:ext cx="8697685" cy="6493668"/>
          </a:xfrm>
        </p:spPr>
        <p:txBody>
          <a:bodyPr>
            <a:normAutofit fontScale="85000" lnSpcReduction="10000"/>
          </a:bodyPr>
          <a:lstStyle/>
          <a:p>
            <a:r>
              <a:rPr lang="en-US" sz="33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God spoke light into existence, day one (Gen 1:3-5).</a:t>
            </a:r>
          </a:p>
          <a:p>
            <a:r>
              <a:rPr lang="en-US" sz="3300" b="1" kern="100" dirty="0">
                <a:solidFill>
                  <a:schemeClr val="bg1"/>
                </a:solidFill>
                <a:latin typeface="Aptos" panose="020B0004020202020204" pitchFamily="34" charset="0"/>
                <a:ea typeface="Aptos" panose="020B0004020202020204" pitchFamily="34" charset="0"/>
                <a:cs typeface="Times New Roman" panose="02020603050405020304" pitchFamily="18" charset="0"/>
              </a:rPr>
              <a:t>F</a:t>
            </a:r>
            <a:r>
              <a:rPr lang="en-US" sz="33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irmament, day two (Gen 1:6-8). </a:t>
            </a:r>
            <a:endParaRPr lang="en-US" sz="3300" b="1" kern="100" dirty="0">
              <a:solidFill>
                <a:schemeClr val="bg1"/>
              </a:solidFill>
              <a:latin typeface="Aptos" panose="020B0004020202020204" pitchFamily="34" charset="0"/>
              <a:ea typeface="Aptos" panose="020B0004020202020204" pitchFamily="34" charset="0"/>
              <a:cs typeface="Times New Roman" panose="02020603050405020304" pitchFamily="18" charset="0"/>
            </a:endParaRPr>
          </a:p>
          <a:p>
            <a:r>
              <a:rPr lang="en-US" sz="33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Dry land, day three (Gen 1:9-13).</a:t>
            </a:r>
          </a:p>
          <a:p>
            <a:r>
              <a:rPr lang="en-US" sz="3300" b="1" kern="100" dirty="0">
                <a:solidFill>
                  <a:schemeClr val="bg1"/>
                </a:solidFill>
                <a:latin typeface="Aptos" panose="020B0004020202020204" pitchFamily="34" charset="0"/>
                <a:ea typeface="Aptos" panose="020B0004020202020204" pitchFamily="34" charset="0"/>
                <a:cs typeface="Times New Roman" panose="02020603050405020304" pitchFamily="18" charset="0"/>
              </a:rPr>
              <a:t>L</a:t>
            </a:r>
            <a:r>
              <a:rPr lang="en-US" sz="33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ights in the firmament of the heavens, day four (Gen 1:14-19).</a:t>
            </a:r>
          </a:p>
          <a:p>
            <a:r>
              <a:rPr lang="en-US" sz="3300" b="1" kern="100" dirty="0">
                <a:solidFill>
                  <a:schemeClr val="bg1"/>
                </a:solidFill>
                <a:latin typeface="Aptos" panose="020B0004020202020204" pitchFamily="34" charset="0"/>
                <a:ea typeface="Aptos" panose="020B0004020202020204" pitchFamily="34" charset="0"/>
                <a:cs typeface="Times New Roman" panose="02020603050405020304" pitchFamily="18" charset="0"/>
              </a:rPr>
              <a:t>B</a:t>
            </a:r>
            <a:r>
              <a:rPr lang="en-US" sz="33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irds &amp; sea creatures, day five (Gen 1:20-23).</a:t>
            </a:r>
          </a:p>
          <a:p>
            <a:r>
              <a:rPr lang="en-US" sz="3300" b="1" kern="100" dirty="0">
                <a:solidFill>
                  <a:schemeClr val="bg1"/>
                </a:solidFill>
                <a:latin typeface="Aptos" panose="020B0004020202020204" pitchFamily="34" charset="0"/>
                <a:ea typeface="Aptos" panose="020B0004020202020204" pitchFamily="34" charset="0"/>
                <a:cs typeface="Times New Roman" panose="02020603050405020304" pitchFamily="18" charset="0"/>
              </a:rPr>
              <a:t>B</a:t>
            </a:r>
            <a:r>
              <a:rPr lang="en-US" sz="33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oth beasts &amp; mankind, sixth day (Gen 1:24-31). </a:t>
            </a:r>
          </a:p>
          <a:p>
            <a:r>
              <a:rPr lang="en-US" sz="3300" b="1" kern="100" dirty="0">
                <a:solidFill>
                  <a:srgbClr val="FFFF00"/>
                </a:solidFill>
                <a:latin typeface="Aptos" panose="020B0004020202020204" pitchFamily="34" charset="0"/>
                <a:ea typeface="Aptos" panose="020B0004020202020204" pitchFamily="34" charset="0"/>
                <a:cs typeface="Times New Roman" panose="02020603050405020304" pitchFamily="18" charset="0"/>
              </a:rPr>
              <a:t>W</a:t>
            </a:r>
            <a:r>
              <a:rPr lang="en-US" sz="3300" b="1" kern="100" dirty="0">
                <a:solidFill>
                  <a:srgbClr val="FFFF00"/>
                </a:solidFill>
                <a:effectLst/>
                <a:latin typeface="Aptos" panose="020B0004020202020204" pitchFamily="34" charset="0"/>
                <a:ea typeface="Aptos" panose="020B0004020202020204" pitchFamily="34" charset="0"/>
                <a:cs typeface="Times New Roman" panose="02020603050405020304" pitchFamily="18" charset="0"/>
              </a:rPr>
              <a:t>hen God said, “Let Us make man in Our image” (Gen 1:26), to whom did He speak? </a:t>
            </a:r>
          </a:p>
          <a:p>
            <a:pPr lvl="1">
              <a:buFont typeface="Wingdings" pitchFamily="2" charset="2"/>
              <a:buChar char="ü"/>
            </a:pPr>
            <a:r>
              <a:rPr lang="en-US" sz="26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"God" in chapter is “Elohim,” plural in form. </a:t>
            </a:r>
          </a:p>
          <a:p>
            <a:pPr lvl="1">
              <a:buFont typeface="Wingdings" pitchFamily="2" charset="2"/>
              <a:buChar char="ü"/>
            </a:pPr>
            <a:r>
              <a:rPr lang="en-US" sz="2600" b="1" kern="100" dirty="0">
                <a:solidFill>
                  <a:schemeClr val="bg1"/>
                </a:solidFill>
                <a:latin typeface="Aptos" panose="020B0004020202020204" pitchFamily="34" charset="0"/>
                <a:ea typeface="Aptos" panose="020B0004020202020204" pitchFamily="34" charset="0"/>
                <a:cs typeface="Times New Roman" panose="02020603050405020304" pitchFamily="18" charset="0"/>
              </a:rPr>
              <a:t>C</a:t>
            </a:r>
            <a:r>
              <a:rPr lang="en-US" sz="26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ommonly referring to the Godhead. </a:t>
            </a:r>
          </a:p>
          <a:p>
            <a:pPr lvl="1">
              <a:buFont typeface="Wingdings" pitchFamily="2" charset="2"/>
              <a:buChar char="ü"/>
            </a:pPr>
            <a:r>
              <a:rPr lang="en-US" sz="2600" b="1" kern="100" dirty="0">
                <a:solidFill>
                  <a:schemeClr val="bg1"/>
                </a:solidFill>
                <a:latin typeface="Aptos" panose="020B0004020202020204" pitchFamily="34" charset="0"/>
                <a:ea typeface="Aptos" panose="020B0004020202020204" pitchFamily="34" charset="0"/>
                <a:cs typeface="Times New Roman" panose="02020603050405020304" pitchFamily="18" charset="0"/>
              </a:rPr>
              <a:t>S</a:t>
            </a:r>
            <a:r>
              <a:rPr lang="en-US" sz="26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ubsequent revelation of God's threefold existence in the Father, the Son, and the Holy Spirit. All three are Deity &amp; were involved in creation (Job 26:13; John 1:1-3). </a:t>
            </a:r>
          </a:p>
          <a:p>
            <a:pPr lvl="1">
              <a:buFont typeface="Wingdings" pitchFamily="2" charset="2"/>
              <a:buChar char="ü"/>
            </a:pPr>
            <a:r>
              <a:rPr lang="en-US" sz="26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Simply put, three divine beings compose God, thus the plural term, "Elohim," even though it refers to the one Godhead.</a:t>
            </a:r>
          </a:p>
          <a:p>
            <a:endParaRPr lang="en-US" dirty="0"/>
          </a:p>
        </p:txBody>
      </p:sp>
    </p:spTree>
    <p:extLst>
      <p:ext uri="{BB962C8B-B14F-4D97-AF65-F5344CB8AC3E}">
        <p14:creationId xmlns:p14="http://schemas.microsoft.com/office/powerpoint/2010/main" val="54743701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8C283AF-6F03-5B8D-C896-AB2357ACE7AE}"/>
              </a:ext>
            </a:extLst>
          </p:cNvPr>
          <p:cNvSpPr>
            <a:spLocks noGrp="1"/>
          </p:cNvSpPr>
          <p:nvPr>
            <p:ph idx="1"/>
          </p:nvPr>
        </p:nvSpPr>
        <p:spPr>
          <a:xfrm>
            <a:off x="283029" y="293914"/>
            <a:ext cx="8697685" cy="6313715"/>
          </a:xfrm>
        </p:spPr>
        <p:txBody>
          <a:bodyPr>
            <a:normAutofit fontScale="92500" lnSpcReduction="20000"/>
          </a:bodyPr>
          <a:lstStyle/>
          <a:p>
            <a:pPr marL="0" marR="0" indent="0">
              <a:spcBef>
                <a:spcPts val="0"/>
              </a:spcBef>
              <a:spcAft>
                <a:spcPts val="0"/>
              </a:spcAft>
              <a:buNone/>
            </a:pPr>
            <a:r>
              <a:rPr lang="en-US" b="1" i="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	11 For </a:t>
            </a:r>
            <a:r>
              <a:rPr lang="en-US" b="1" i="1" u="sng" kern="100" dirty="0">
                <a:solidFill>
                  <a:srgbClr val="FFFF00"/>
                </a:solidFill>
                <a:effectLst/>
                <a:latin typeface="Aptos" panose="020B0004020202020204" pitchFamily="34" charset="0"/>
                <a:ea typeface="Aptos" panose="020B0004020202020204" pitchFamily="34" charset="0"/>
                <a:cs typeface="Times New Roman" panose="02020603050405020304" pitchFamily="18" charset="0"/>
              </a:rPr>
              <a:t>in six days the LORD made the heavens and the earth</a:t>
            </a:r>
            <a:r>
              <a:rPr lang="en-US" b="1" i="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 the sea, and all that is in them, and rested the seventh day. Therefore the LORD blessed the Sabbath day and hallowed it.</a:t>
            </a:r>
            <a:endParaRPr lang="en-US"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0" marR="0" indent="0" algn="r">
              <a:spcBef>
                <a:spcPts val="0"/>
              </a:spcBef>
              <a:spcAft>
                <a:spcPts val="0"/>
              </a:spcAft>
              <a:buNone/>
            </a:pPr>
            <a:r>
              <a:rPr lang="en-US" b="1" i="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 Exodus 20:11, NKJV</a:t>
            </a:r>
            <a:endParaRPr lang="en-US"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0" marR="0" indent="0" algn="r">
              <a:spcBef>
                <a:spcPts val="0"/>
              </a:spcBef>
              <a:spcAft>
                <a:spcPts val="0"/>
              </a:spcAft>
              <a:buNone/>
            </a:pPr>
            <a:r>
              <a:rPr lang="en-US" b="1" i="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 </a:t>
            </a:r>
            <a:endParaRPr lang="en-US"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0" marR="0" indent="0">
              <a:spcBef>
                <a:spcPts val="0"/>
              </a:spcBef>
              <a:spcAft>
                <a:spcPts val="0"/>
              </a:spcAft>
              <a:buNone/>
            </a:pPr>
            <a:r>
              <a:rPr lang="en-US" b="1" i="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	6 </a:t>
            </a:r>
            <a:r>
              <a:rPr lang="en-US" b="1" i="1" u="sng" kern="100" dirty="0">
                <a:solidFill>
                  <a:srgbClr val="FFFF00"/>
                </a:solidFill>
                <a:effectLst/>
                <a:latin typeface="Aptos" panose="020B0004020202020204" pitchFamily="34" charset="0"/>
                <a:ea typeface="Aptos" panose="020B0004020202020204" pitchFamily="34" charset="0"/>
                <a:cs typeface="Times New Roman" panose="02020603050405020304" pitchFamily="18" charset="0"/>
              </a:rPr>
              <a:t>You covered it with the deep as with a garment</a:t>
            </a:r>
            <a:r>
              <a:rPr lang="en-US" b="1" i="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 The waters stood above the mountains.</a:t>
            </a:r>
            <a:endParaRPr lang="en-US"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0" marR="0" indent="0">
              <a:spcBef>
                <a:spcPts val="0"/>
              </a:spcBef>
              <a:spcAft>
                <a:spcPts val="0"/>
              </a:spcAft>
              <a:buNone/>
            </a:pPr>
            <a:r>
              <a:rPr lang="en-US" b="1" i="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7 At Your rebuke they fled; At the voice of Your thunder they hastened away.</a:t>
            </a:r>
            <a:endParaRPr lang="en-US"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0" marR="0" indent="0">
              <a:spcBef>
                <a:spcPts val="0"/>
              </a:spcBef>
              <a:spcAft>
                <a:spcPts val="0"/>
              </a:spcAft>
              <a:buNone/>
            </a:pPr>
            <a:r>
              <a:rPr lang="en-US" b="1" i="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8 They went up over the mountains; They went down into the valleys, to the place which You founded for them.</a:t>
            </a:r>
            <a:endParaRPr lang="en-US"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0" marR="0" indent="0">
              <a:spcBef>
                <a:spcPts val="0"/>
              </a:spcBef>
              <a:spcAft>
                <a:spcPts val="0"/>
              </a:spcAft>
              <a:buNone/>
            </a:pPr>
            <a:r>
              <a:rPr lang="en-US" b="1" i="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9 </a:t>
            </a:r>
            <a:r>
              <a:rPr lang="en-US" b="1" i="1" u="sng" kern="100" dirty="0">
                <a:solidFill>
                  <a:srgbClr val="FFFF00"/>
                </a:solidFill>
                <a:effectLst/>
                <a:latin typeface="Aptos" panose="020B0004020202020204" pitchFamily="34" charset="0"/>
                <a:ea typeface="Aptos" panose="020B0004020202020204" pitchFamily="34" charset="0"/>
                <a:cs typeface="Times New Roman" panose="02020603050405020304" pitchFamily="18" charset="0"/>
              </a:rPr>
              <a:t>You have set a boundary that they may not pass over, that they may not return to cover the earth</a:t>
            </a:r>
            <a:r>
              <a:rPr lang="en-US" b="1" i="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a:t>
            </a:r>
            <a:endParaRPr lang="en-US"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0" marR="0" indent="0" algn="r">
              <a:spcBef>
                <a:spcPts val="0"/>
              </a:spcBef>
              <a:spcAft>
                <a:spcPts val="0"/>
              </a:spcAft>
              <a:buNone/>
            </a:pPr>
            <a:r>
              <a:rPr lang="en-US" b="1" i="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 Psalm 104:6-9, NKJV</a:t>
            </a:r>
            <a:endParaRPr lang="en-US"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0" marR="0" indent="0">
              <a:spcBef>
                <a:spcPts val="0"/>
              </a:spcBef>
              <a:spcAft>
                <a:spcPts val="0"/>
              </a:spcAft>
              <a:buNone/>
            </a:pPr>
            <a:r>
              <a:rPr lang="en-US" b="1" i="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 </a:t>
            </a:r>
            <a:endParaRPr lang="en-US"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0" marR="0" indent="0">
              <a:spcBef>
                <a:spcPts val="0"/>
              </a:spcBef>
              <a:spcAft>
                <a:spcPts val="0"/>
              </a:spcAft>
              <a:buNone/>
            </a:pPr>
            <a:r>
              <a:rPr lang="en-US" b="1" i="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	5 Thus says </a:t>
            </a:r>
            <a:r>
              <a:rPr lang="en-US" b="1" i="1" u="sng" kern="100" dirty="0">
                <a:solidFill>
                  <a:srgbClr val="FFFF00"/>
                </a:solidFill>
                <a:effectLst/>
                <a:latin typeface="Aptos" panose="020B0004020202020204" pitchFamily="34" charset="0"/>
                <a:ea typeface="Aptos" panose="020B0004020202020204" pitchFamily="34" charset="0"/>
                <a:cs typeface="Times New Roman" panose="02020603050405020304" pitchFamily="18" charset="0"/>
              </a:rPr>
              <a:t>God the LORD, Who created the heavens and stretched them out</a:t>
            </a:r>
            <a:r>
              <a:rPr lang="en-US" b="1" i="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 Who spread forth the earth and that which comes from it, Who gives breath to the people on it, and spirit to those who walk on it:</a:t>
            </a:r>
            <a:endParaRPr lang="en-US"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0" marR="0" indent="0" algn="r">
              <a:spcBef>
                <a:spcPts val="0"/>
              </a:spcBef>
              <a:spcAft>
                <a:spcPts val="0"/>
              </a:spcAft>
              <a:buNone/>
            </a:pPr>
            <a:r>
              <a:rPr lang="en-US" b="1" i="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 Isaiah 42:5, NKJV</a:t>
            </a:r>
            <a:endParaRPr lang="en-US"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99875145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8BBD7F0-59A6-9329-8174-070F58C99390}"/>
              </a:ext>
            </a:extLst>
          </p:cNvPr>
          <p:cNvSpPr>
            <a:spLocks noGrp="1"/>
          </p:cNvSpPr>
          <p:nvPr>
            <p:ph idx="1"/>
          </p:nvPr>
        </p:nvSpPr>
        <p:spPr>
          <a:xfrm>
            <a:off x="609599" y="664029"/>
            <a:ext cx="7957457" cy="5551714"/>
          </a:xfrm>
        </p:spPr>
        <p:txBody>
          <a:bodyPr>
            <a:normAutofit/>
          </a:bodyPr>
          <a:lstStyle/>
          <a:p>
            <a:pPr marL="0" marR="0" indent="0">
              <a:spcBef>
                <a:spcPts val="0"/>
              </a:spcBef>
              <a:spcAft>
                <a:spcPts val="0"/>
              </a:spcAft>
              <a:buNone/>
            </a:pPr>
            <a:r>
              <a:rPr lang="en-US" b="1" i="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	14 But when the apostles Barnabas and Paul heard this, they tore their clothes and ran in among the multitude, crying out </a:t>
            </a:r>
            <a:endParaRPr lang="en-US"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0" marR="0" indent="0">
              <a:spcBef>
                <a:spcPts val="0"/>
              </a:spcBef>
              <a:spcAft>
                <a:spcPts val="0"/>
              </a:spcAft>
              <a:buNone/>
            </a:pPr>
            <a:r>
              <a:rPr lang="en-US" b="1" i="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	15 and saying, “Men, why are you doing these things? We also are men with the same nature as you, and preach to </a:t>
            </a:r>
            <a:r>
              <a:rPr lang="en-US" b="1" i="1" kern="100" dirty="0">
                <a:solidFill>
                  <a:srgbClr val="FFFF00"/>
                </a:solidFill>
                <a:effectLst/>
                <a:latin typeface="Aptos" panose="020B0004020202020204" pitchFamily="34" charset="0"/>
                <a:ea typeface="Aptos" panose="020B0004020202020204" pitchFamily="34" charset="0"/>
                <a:cs typeface="Times New Roman" panose="02020603050405020304" pitchFamily="18" charset="0"/>
              </a:rPr>
              <a:t>you that you should turn from these useless things to </a:t>
            </a:r>
            <a:r>
              <a:rPr lang="en-US" b="1" i="1" u="sng" kern="100" dirty="0">
                <a:solidFill>
                  <a:srgbClr val="FFFF00"/>
                </a:solidFill>
                <a:effectLst/>
                <a:latin typeface="Aptos" panose="020B0004020202020204" pitchFamily="34" charset="0"/>
                <a:ea typeface="Aptos" panose="020B0004020202020204" pitchFamily="34" charset="0"/>
                <a:cs typeface="Times New Roman" panose="02020603050405020304" pitchFamily="18" charset="0"/>
              </a:rPr>
              <a:t>the living God, who made the heaven, the earth, the sea, and all things that are in them</a:t>
            </a:r>
            <a:r>
              <a:rPr lang="en-US" b="1" i="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 </a:t>
            </a:r>
            <a:endParaRPr lang="en-US"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0" marR="0" indent="0">
              <a:spcBef>
                <a:spcPts val="0"/>
              </a:spcBef>
              <a:spcAft>
                <a:spcPts val="0"/>
              </a:spcAft>
              <a:buNone/>
            </a:pPr>
            <a:r>
              <a:rPr lang="en-US" b="1" i="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	16 who in bygone generations allowed all nations to walk in their own ways.</a:t>
            </a:r>
            <a:endParaRPr lang="en-US"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0" marR="0" indent="0" algn="r">
              <a:spcBef>
                <a:spcPts val="0"/>
              </a:spcBef>
              <a:spcAft>
                <a:spcPts val="0"/>
              </a:spcAft>
              <a:buNone/>
            </a:pPr>
            <a:r>
              <a:rPr lang="en-US" b="1" i="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 Acts 14:14-16, NKJV</a:t>
            </a:r>
            <a:endParaRPr lang="en-US"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401883376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313DB01-B5A6-4D77-FDAF-6BCE699EFCD5}"/>
              </a:ext>
            </a:extLst>
          </p:cNvPr>
          <p:cNvSpPr>
            <a:spLocks noGrp="1"/>
          </p:cNvSpPr>
          <p:nvPr>
            <p:ph idx="1"/>
          </p:nvPr>
        </p:nvSpPr>
        <p:spPr>
          <a:xfrm>
            <a:off x="359229" y="337457"/>
            <a:ext cx="8523514" cy="6226629"/>
          </a:xfrm>
        </p:spPr>
        <p:txBody>
          <a:bodyPr>
            <a:normAutofit/>
          </a:bodyPr>
          <a:lstStyle/>
          <a:p>
            <a:pPr marL="0" marR="0" indent="0">
              <a:spcBef>
                <a:spcPts val="0"/>
              </a:spcBef>
              <a:spcAft>
                <a:spcPts val="0"/>
              </a:spcAft>
              <a:buNone/>
            </a:pPr>
            <a:r>
              <a:rPr lang="en-US" sz="2400" b="1" i="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	</a:t>
            </a:r>
            <a:r>
              <a:rPr lang="en-US" sz="2600" b="1" i="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24 “</a:t>
            </a:r>
            <a:r>
              <a:rPr lang="en-US" sz="2600" b="1" i="1" u="sng" kern="100" dirty="0">
                <a:solidFill>
                  <a:srgbClr val="FFFF00"/>
                </a:solidFill>
                <a:effectLst/>
                <a:latin typeface="Aptos" panose="020B0004020202020204" pitchFamily="34" charset="0"/>
                <a:ea typeface="Aptos" panose="020B0004020202020204" pitchFamily="34" charset="0"/>
                <a:cs typeface="Times New Roman" panose="02020603050405020304" pitchFamily="18" charset="0"/>
              </a:rPr>
              <a:t>God, who made the world and everything in it</a:t>
            </a:r>
            <a:r>
              <a:rPr lang="en-US" sz="2600" b="1" i="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 since He is Lord of heaven and earth, does not dwell in temples made with hands.</a:t>
            </a:r>
            <a:endParaRPr lang="en-US" sz="26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0" marR="0" indent="0">
              <a:spcBef>
                <a:spcPts val="0"/>
              </a:spcBef>
              <a:spcAft>
                <a:spcPts val="0"/>
              </a:spcAft>
              <a:buNone/>
            </a:pPr>
            <a:r>
              <a:rPr lang="en-US" sz="2600" b="1" i="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 	25 Nor is He worshiped with men’s hands, as though He needed anything, since He gives to all life, breath, and all things. </a:t>
            </a:r>
            <a:endParaRPr lang="en-US" sz="26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0" marR="0" indent="0">
              <a:spcBef>
                <a:spcPts val="0"/>
              </a:spcBef>
              <a:spcAft>
                <a:spcPts val="0"/>
              </a:spcAft>
              <a:buNone/>
            </a:pPr>
            <a:r>
              <a:rPr lang="en-US" sz="2600" b="1" i="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	26 And He has made from one blood every nation of men to dwell on all the face of the earth, and has determined their </a:t>
            </a:r>
            <a:r>
              <a:rPr lang="en-US" sz="2600" b="1" i="1" kern="100" dirty="0" err="1">
                <a:solidFill>
                  <a:schemeClr val="bg1"/>
                </a:solidFill>
                <a:effectLst/>
                <a:latin typeface="Aptos" panose="020B0004020202020204" pitchFamily="34" charset="0"/>
                <a:ea typeface="Aptos" panose="020B0004020202020204" pitchFamily="34" charset="0"/>
                <a:cs typeface="Times New Roman" panose="02020603050405020304" pitchFamily="18" charset="0"/>
              </a:rPr>
              <a:t>preappointed</a:t>
            </a:r>
            <a:r>
              <a:rPr lang="en-US" sz="2600" b="1" i="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 times and the boundaries of their dwellings, </a:t>
            </a:r>
            <a:endParaRPr lang="en-US" sz="26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0" marR="0" indent="0">
              <a:spcBef>
                <a:spcPts val="0"/>
              </a:spcBef>
              <a:spcAft>
                <a:spcPts val="0"/>
              </a:spcAft>
              <a:buNone/>
            </a:pPr>
            <a:r>
              <a:rPr lang="en-US" sz="2600" b="1" i="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	27 </a:t>
            </a:r>
            <a:r>
              <a:rPr lang="en-US" sz="2600" b="1" i="1" u="sng"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so that they should seek the Lord</a:t>
            </a:r>
            <a:r>
              <a:rPr lang="en-US" sz="2600" b="1" i="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 in the hope that they might grope for Him and find Him, though He is not far from each one of us; </a:t>
            </a:r>
            <a:endParaRPr lang="en-US" sz="26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0" marR="0" indent="0">
              <a:spcBef>
                <a:spcPts val="0"/>
              </a:spcBef>
              <a:spcAft>
                <a:spcPts val="0"/>
              </a:spcAft>
              <a:buNone/>
            </a:pPr>
            <a:r>
              <a:rPr lang="en-US" sz="2600" b="1" i="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	28 </a:t>
            </a:r>
            <a:r>
              <a:rPr lang="en-US" sz="2600" b="1" i="1" u="sng" kern="100" dirty="0">
                <a:solidFill>
                  <a:srgbClr val="FFFF00"/>
                </a:solidFill>
                <a:effectLst/>
                <a:latin typeface="Aptos" panose="020B0004020202020204" pitchFamily="34" charset="0"/>
                <a:ea typeface="Aptos" panose="020B0004020202020204" pitchFamily="34" charset="0"/>
                <a:cs typeface="Times New Roman" panose="02020603050405020304" pitchFamily="18" charset="0"/>
              </a:rPr>
              <a:t>for in Him we live and move and have our being</a:t>
            </a:r>
            <a:r>
              <a:rPr lang="en-US" sz="2600" b="1" i="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 as also some of your own poets have said, ‘For we are also His offspring.’”</a:t>
            </a:r>
            <a:endParaRPr lang="en-US" sz="26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0" marR="0" indent="0" algn="r">
              <a:spcBef>
                <a:spcPts val="0"/>
              </a:spcBef>
              <a:spcAft>
                <a:spcPts val="0"/>
              </a:spcAft>
              <a:buNone/>
            </a:pPr>
            <a:r>
              <a:rPr lang="en-US" sz="2600" b="1" i="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 Acts 17:24-28, NKJV</a:t>
            </a:r>
            <a:endParaRPr lang="en-US" sz="26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282188441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0DFC902-7D23-471A-B557-B6B6917D7A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 y="-5705"/>
            <a:ext cx="9143993" cy="1694346"/>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2EBC651-F248-381F-6587-DFE06CB4CB81}"/>
              </a:ext>
            </a:extLst>
          </p:cNvPr>
          <p:cNvSpPr>
            <a:spLocks noGrp="1"/>
          </p:cNvSpPr>
          <p:nvPr>
            <p:ph type="title"/>
          </p:nvPr>
        </p:nvSpPr>
        <p:spPr>
          <a:xfrm>
            <a:off x="867638" y="637762"/>
            <a:ext cx="7416372" cy="900131"/>
          </a:xfrm>
        </p:spPr>
        <p:txBody>
          <a:bodyPr anchor="t">
            <a:normAutofit/>
          </a:bodyPr>
          <a:lstStyle/>
          <a:p>
            <a:r>
              <a:rPr lang="en-US" sz="3500" b="1">
                <a:solidFill>
                  <a:schemeClr val="bg1"/>
                </a:solidFill>
              </a:rPr>
              <a:t>Application:</a:t>
            </a:r>
          </a:p>
        </p:txBody>
      </p:sp>
      <p:sp>
        <p:nvSpPr>
          <p:cNvPr id="10" name="Rectangle 9">
            <a:extLst>
              <a:ext uri="{FF2B5EF4-FFF2-40B4-BE49-F238E27FC236}">
                <a16:creationId xmlns:a16="http://schemas.microsoft.com/office/drawing/2014/main" id="{A55D5633-D557-4DCA-982C-FF36EB7A1C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88641"/>
            <a:ext cx="9143992" cy="516935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450D3AD2-FA80-415F-A9CE-54D884561C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7638" y="2010758"/>
            <a:ext cx="342892" cy="457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E8F8C48C-152D-3FAB-BE46-27C5EF5DA808}"/>
              </a:ext>
            </a:extLst>
          </p:cNvPr>
          <p:cNvSpPr>
            <a:spLocks noGrp="1"/>
          </p:cNvSpPr>
          <p:nvPr>
            <p:ph idx="1"/>
          </p:nvPr>
        </p:nvSpPr>
        <p:spPr>
          <a:xfrm>
            <a:off x="468087" y="2181360"/>
            <a:ext cx="8316684" cy="4458925"/>
          </a:xfrm>
        </p:spPr>
        <p:txBody>
          <a:bodyPr>
            <a:normAutofit/>
          </a:bodyPr>
          <a:lstStyle/>
          <a:p>
            <a:r>
              <a:rPr lang="en-US" sz="2200" b="1" kern="100" dirty="0">
                <a:latin typeface="Aptos" panose="020B0004020202020204" pitchFamily="34" charset="0"/>
                <a:ea typeface="Aptos" panose="020B0004020202020204" pitchFamily="34" charset="0"/>
                <a:cs typeface="Times New Roman" panose="02020603050405020304" pitchFamily="18" charset="0"/>
              </a:rPr>
              <a:t>D</a:t>
            </a:r>
            <a:r>
              <a:rPr lang="en-US" sz="2200" b="1" kern="100" dirty="0">
                <a:effectLst/>
                <a:latin typeface="Aptos" panose="020B0004020202020204" pitchFamily="34" charset="0"/>
                <a:ea typeface="Aptos" panose="020B0004020202020204" pitchFamily="34" charset="0"/>
                <a:cs typeface="Times New Roman" panose="02020603050405020304" pitchFamily="18" charset="0"/>
              </a:rPr>
              <a:t>o you have honest questions about the inequities of life? </a:t>
            </a:r>
            <a:r>
              <a:rPr lang="en-US" sz="2200" b="1" kern="100" dirty="0">
                <a:solidFill>
                  <a:schemeClr val="tx2">
                    <a:lumMod val="75000"/>
                    <a:lumOff val="25000"/>
                  </a:schemeClr>
                </a:solidFill>
                <a:effectLst/>
                <a:latin typeface="Aptos" panose="020B0004020202020204" pitchFamily="34" charset="0"/>
                <a:ea typeface="Aptos" panose="020B0004020202020204" pitchFamily="34" charset="0"/>
                <a:cs typeface="Times New Roman" panose="02020603050405020304" pitchFamily="18" charset="0"/>
              </a:rPr>
              <a:t>Christ can increase your faith (Mark 9:24)! </a:t>
            </a:r>
          </a:p>
          <a:p>
            <a:r>
              <a:rPr lang="en-US" sz="2200" b="1" kern="100" dirty="0">
                <a:effectLst/>
                <a:latin typeface="Aptos" panose="020B0004020202020204" pitchFamily="34" charset="0"/>
                <a:ea typeface="Aptos" panose="020B0004020202020204" pitchFamily="34" charset="0"/>
                <a:cs typeface="Times New Roman" panose="02020603050405020304" pitchFamily="18" charset="0"/>
              </a:rPr>
              <a:t>Do you struggle with pains, heartaches, and temptation? </a:t>
            </a:r>
            <a:r>
              <a:rPr lang="en-US" sz="2200" b="1" kern="100" dirty="0">
                <a:solidFill>
                  <a:schemeClr val="tx2">
                    <a:lumMod val="75000"/>
                    <a:lumOff val="25000"/>
                  </a:schemeClr>
                </a:solidFill>
                <a:effectLst/>
                <a:latin typeface="Aptos" panose="020B0004020202020204" pitchFamily="34" charset="0"/>
                <a:ea typeface="Aptos" panose="020B0004020202020204" pitchFamily="34" charset="0"/>
                <a:cs typeface="Times New Roman" panose="02020603050405020304" pitchFamily="18" charset="0"/>
              </a:rPr>
              <a:t>Jesus can sympathize with your weaknesses and grant strength for you to overcome (Hebrews 4:14-16)! </a:t>
            </a:r>
          </a:p>
          <a:p>
            <a:r>
              <a:rPr lang="en-US" sz="2200" b="1" kern="100" dirty="0">
                <a:effectLst/>
                <a:latin typeface="Aptos" panose="020B0004020202020204" pitchFamily="34" charset="0"/>
                <a:ea typeface="Aptos" panose="020B0004020202020204" pitchFamily="34" charset="0"/>
                <a:cs typeface="Times New Roman" panose="02020603050405020304" pitchFamily="18" charset="0"/>
              </a:rPr>
              <a:t>Fixing </a:t>
            </a:r>
            <a:r>
              <a:rPr lang="en-US" sz="2200" b="1" kern="100" dirty="0">
                <a:solidFill>
                  <a:schemeClr val="tx2">
                    <a:lumMod val="75000"/>
                    <a:lumOff val="25000"/>
                  </a:schemeClr>
                </a:solidFill>
                <a:effectLst/>
                <a:latin typeface="Aptos" panose="020B0004020202020204" pitchFamily="34" charset="0"/>
                <a:ea typeface="Aptos" panose="020B0004020202020204" pitchFamily="34" charset="0"/>
                <a:cs typeface="Times New Roman" panose="02020603050405020304" pitchFamily="18" charset="0"/>
              </a:rPr>
              <a:t>a faithful gaze upon Him leads us through the storms of life (Matthew 14:22-33)</a:t>
            </a:r>
          </a:p>
          <a:p>
            <a:r>
              <a:rPr lang="en-US" sz="2200" b="1" kern="100" dirty="0">
                <a:effectLst/>
                <a:latin typeface="Aptos" panose="020B0004020202020204" pitchFamily="34" charset="0"/>
                <a:ea typeface="Aptos" panose="020B0004020202020204" pitchFamily="34" charset="0"/>
                <a:cs typeface="Times New Roman" panose="02020603050405020304" pitchFamily="18" charset="0"/>
              </a:rPr>
              <a:t>Christ promises that even through death, </a:t>
            </a:r>
            <a:r>
              <a:rPr lang="en-US" sz="2200" b="1" kern="100" dirty="0">
                <a:solidFill>
                  <a:schemeClr val="tx2">
                    <a:lumMod val="75000"/>
                    <a:lumOff val="25000"/>
                  </a:schemeClr>
                </a:solidFill>
                <a:effectLst/>
                <a:latin typeface="Aptos" panose="020B0004020202020204" pitchFamily="34" charset="0"/>
                <a:ea typeface="Aptos" panose="020B0004020202020204" pitchFamily="34" charset="0"/>
                <a:cs typeface="Times New Roman" panose="02020603050405020304" pitchFamily="18" charset="0"/>
              </a:rPr>
              <a:t>He will provide for all our spiritual needs and desires (Revelation 3:21). </a:t>
            </a:r>
          </a:p>
          <a:p>
            <a:r>
              <a:rPr lang="en-US" sz="2200" b="1" kern="100" dirty="0">
                <a:effectLst/>
                <a:latin typeface="Aptos" panose="020B0004020202020204" pitchFamily="34" charset="0"/>
                <a:ea typeface="Aptos" panose="020B0004020202020204" pitchFamily="34" charset="0"/>
                <a:cs typeface="Times New Roman" panose="02020603050405020304" pitchFamily="18" charset="0"/>
              </a:rPr>
              <a:t>Seeing Jesus in all creation is therefore worthy of meditation: </a:t>
            </a:r>
            <a:r>
              <a:rPr lang="en-US" sz="2200" b="1" kern="100" dirty="0">
                <a:solidFill>
                  <a:schemeClr val="tx2">
                    <a:lumMod val="75000"/>
                    <a:lumOff val="25000"/>
                  </a:schemeClr>
                </a:solidFill>
                <a:latin typeface="Aptos" panose="020B0004020202020204" pitchFamily="34" charset="0"/>
                <a:ea typeface="Aptos" panose="020B0004020202020204" pitchFamily="34" charset="0"/>
                <a:cs typeface="Times New Roman" panose="02020603050405020304" pitchFamily="18" charset="0"/>
              </a:rPr>
              <a:t>I</a:t>
            </a:r>
            <a:r>
              <a:rPr lang="en-US" sz="2200" b="1" kern="100" dirty="0">
                <a:solidFill>
                  <a:schemeClr val="tx2">
                    <a:lumMod val="75000"/>
                    <a:lumOff val="25000"/>
                  </a:schemeClr>
                </a:solidFill>
                <a:effectLst/>
                <a:latin typeface="Aptos" panose="020B0004020202020204" pitchFamily="34" charset="0"/>
                <a:ea typeface="Aptos" panose="020B0004020202020204" pitchFamily="34" charset="0"/>
                <a:cs typeface="Times New Roman" panose="02020603050405020304" pitchFamily="18" charset="0"/>
              </a:rPr>
              <a:t>f God can create everything in the universe through six days, imagine what He can do for you, personally!</a:t>
            </a:r>
          </a:p>
          <a:p>
            <a:endParaRPr lang="en-US" sz="1900" dirty="0"/>
          </a:p>
        </p:txBody>
      </p:sp>
    </p:spTree>
    <p:extLst>
      <p:ext uri="{BB962C8B-B14F-4D97-AF65-F5344CB8AC3E}">
        <p14:creationId xmlns:p14="http://schemas.microsoft.com/office/powerpoint/2010/main" val="353364884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down)">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down)">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0DFC902-7D23-471A-B557-B6B6917D7A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 y="-5705"/>
            <a:ext cx="9143993" cy="1694346"/>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6F3DBF0-8473-AC60-9B2F-FF0506DE28DB}"/>
              </a:ext>
            </a:extLst>
          </p:cNvPr>
          <p:cNvSpPr>
            <a:spLocks noGrp="1"/>
          </p:cNvSpPr>
          <p:nvPr>
            <p:ph type="title"/>
          </p:nvPr>
        </p:nvSpPr>
        <p:spPr>
          <a:xfrm>
            <a:off x="867638" y="637762"/>
            <a:ext cx="7416372" cy="900131"/>
          </a:xfrm>
        </p:spPr>
        <p:txBody>
          <a:bodyPr anchor="t">
            <a:normAutofit/>
          </a:bodyPr>
          <a:lstStyle/>
          <a:p>
            <a:r>
              <a:rPr lang="en-US" sz="3500">
                <a:solidFill>
                  <a:schemeClr val="bg1"/>
                </a:solidFill>
              </a:rPr>
              <a:t>Creation &amp; Providence</a:t>
            </a:r>
          </a:p>
        </p:txBody>
      </p:sp>
      <p:sp>
        <p:nvSpPr>
          <p:cNvPr id="10" name="Rectangle 9">
            <a:extLst>
              <a:ext uri="{FF2B5EF4-FFF2-40B4-BE49-F238E27FC236}">
                <a16:creationId xmlns:a16="http://schemas.microsoft.com/office/drawing/2014/main" id="{A55D5633-D557-4DCA-982C-FF36EB7A1C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88641"/>
            <a:ext cx="9143992" cy="516935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450D3AD2-FA80-415F-A9CE-54D884561C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7638" y="2010758"/>
            <a:ext cx="342892" cy="457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DD4651A7-D127-BA27-7BDC-89B1F3EA5862}"/>
              </a:ext>
            </a:extLst>
          </p:cNvPr>
          <p:cNvSpPr>
            <a:spLocks noGrp="1"/>
          </p:cNvSpPr>
          <p:nvPr>
            <p:ph idx="1"/>
          </p:nvPr>
        </p:nvSpPr>
        <p:spPr>
          <a:xfrm>
            <a:off x="261257" y="2181360"/>
            <a:ext cx="8686800" cy="4434977"/>
          </a:xfrm>
        </p:spPr>
        <p:txBody>
          <a:bodyPr>
            <a:noAutofit/>
          </a:bodyPr>
          <a:lstStyle/>
          <a:p>
            <a:pPr marL="0" indent="0">
              <a:buNone/>
            </a:pPr>
            <a:r>
              <a:rPr lang="en-US" sz="2200" dirty="0">
                <a:effectLst/>
                <a:latin typeface="Aptos" panose="020B0004020202020204" pitchFamily="34" charset="0"/>
                <a:ea typeface="Aptos" panose="020B0004020202020204" pitchFamily="34" charset="0"/>
                <a:cs typeface="Times New Roman" panose="02020603050405020304" pitchFamily="18" charset="0"/>
              </a:rPr>
              <a:t>	“God is called Elohim from Genesis 2:4 through 3:24. </a:t>
            </a:r>
            <a:r>
              <a:rPr lang="en-US" sz="2200" u="sng" dirty="0">
                <a:effectLst/>
                <a:latin typeface="Aptos" panose="020B0004020202020204" pitchFamily="34" charset="0"/>
                <a:ea typeface="Aptos" panose="020B0004020202020204" pitchFamily="34" charset="0"/>
                <a:cs typeface="Times New Roman" panose="02020603050405020304" pitchFamily="18" charset="0"/>
              </a:rPr>
              <a:t>God is emphasizing that Elohim the Creator is also the God who manifests Himself to man and deals with man in a personal way</a:t>
            </a:r>
            <a:r>
              <a:rPr lang="en-US" sz="2200" dirty="0">
                <a:effectLst/>
                <a:latin typeface="Aptos" panose="020B0004020202020204" pitchFamily="34" charset="0"/>
                <a:ea typeface="Aptos" panose="020B0004020202020204" pitchFamily="34" charset="0"/>
                <a:cs typeface="Times New Roman" panose="02020603050405020304" pitchFamily="18" charset="0"/>
              </a:rPr>
              <a:t>. The word Jehovah is developed from the Hebrew imperfect of the verb “to be.” Jehovah is the “manifested One,” the one who shows Himself to man throughout history. </a:t>
            </a:r>
            <a:r>
              <a:rPr lang="en-US" sz="2200" dirty="0">
                <a:solidFill>
                  <a:schemeClr val="tx2">
                    <a:lumMod val="75000"/>
                    <a:lumOff val="25000"/>
                  </a:schemeClr>
                </a:solidFill>
                <a:effectLst/>
                <a:latin typeface="Aptos" panose="020B0004020202020204" pitchFamily="34" charset="0"/>
                <a:ea typeface="Aptos" panose="020B0004020202020204" pitchFamily="34" charset="0"/>
                <a:cs typeface="Times New Roman" panose="02020603050405020304" pitchFamily="18" charset="0"/>
              </a:rPr>
              <a:t>The combination of the two names shows that Jehovah, who manifests Himself from time to time in the affairs of men, is also the eternal god who made the heavens and the earth</a:t>
            </a:r>
            <a:r>
              <a:rPr lang="en-US" sz="2200" dirty="0">
                <a:effectLst/>
                <a:latin typeface="Aptos" panose="020B0004020202020204" pitchFamily="34" charset="0"/>
                <a:ea typeface="Aptos" panose="020B0004020202020204" pitchFamily="34" charset="0"/>
                <a:cs typeface="Times New Roman" panose="02020603050405020304" pitchFamily="18" charset="0"/>
              </a:rPr>
              <a:t>. That is: Elohim, the God of eternity, is also Jehovah, the God of time and history. </a:t>
            </a:r>
            <a:r>
              <a:rPr lang="en-US" sz="2200" u="sng" dirty="0">
                <a:effectLst/>
                <a:latin typeface="Aptos" panose="020B0004020202020204" pitchFamily="34" charset="0"/>
                <a:ea typeface="Aptos" panose="020B0004020202020204" pitchFamily="34" charset="0"/>
                <a:cs typeface="Times New Roman" panose="02020603050405020304" pitchFamily="18" charset="0"/>
              </a:rPr>
              <a:t>This refutes any theory that indicates God, or some Supreme Being, created the earth and life, and then left it to its own devices</a:t>
            </a:r>
            <a:r>
              <a:rPr lang="en-US" sz="2200" dirty="0">
                <a:effectLst/>
                <a:latin typeface="Aptos" panose="020B0004020202020204" pitchFamily="34" charset="0"/>
                <a:ea typeface="Aptos" panose="020B0004020202020204" pitchFamily="34" charset="0"/>
                <a:cs typeface="Times New Roman" panose="02020603050405020304" pitchFamily="18" charset="0"/>
              </a:rPr>
              <a:t>.”</a:t>
            </a:r>
          </a:p>
          <a:p>
            <a:pPr marL="0" indent="0">
              <a:buNone/>
            </a:pPr>
            <a:r>
              <a:rPr lang="en-US" sz="2200" b="1" dirty="0">
                <a:latin typeface="Aptos" panose="020B0004020202020204" pitchFamily="34" charset="0"/>
                <a:ea typeface="Aptos" panose="020B0004020202020204" pitchFamily="34" charset="0"/>
                <a:cs typeface="Times New Roman" panose="02020603050405020304" pitchFamily="18" charset="0"/>
              </a:rPr>
              <a:t>~ P</a:t>
            </a:r>
            <a:r>
              <a:rPr lang="en-US" sz="2200" b="1" dirty="0">
                <a:effectLst/>
                <a:latin typeface="Aptos" panose="020B0004020202020204" pitchFamily="34" charset="0"/>
                <a:ea typeface="Aptos" panose="020B0004020202020204" pitchFamily="34" charset="0"/>
                <a:cs typeface="Times New Roman" panose="02020603050405020304" pitchFamily="18" charset="0"/>
              </a:rPr>
              <a:t>age 22 of Bob </a:t>
            </a:r>
            <a:r>
              <a:rPr lang="en-US" sz="2200" b="1" dirty="0">
                <a:latin typeface="Aptos" panose="020B0004020202020204" pitchFamily="34" charset="0"/>
                <a:ea typeface="Aptos" panose="020B0004020202020204" pitchFamily="34" charset="0"/>
                <a:cs typeface="Times New Roman" panose="02020603050405020304" pitchFamily="18" charset="0"/>
              </a:rPr>
              <a:t>&amp; </a:t>
            </a:r>
            <a:r>
              <a:rPr lang="en-US" sz="2200" b="1" dirty="0">
                <a:effectLst/>
                <a:latin typeface="Aptos" panose="020B0004020202020204" pitchFamily="34" charset="0"/>
                <a:ea typeface="Aptos" panose="020B0004020202020204" pitchFamily="34" charset="0"/>
                <a:cs typeface="Times New Roman" panose="02020603050405020304" pitchFamily="18" charset="0"/>
              </a:rPr>
              <a:t>Sandra Waldron’s book, “In the Beginning, God.”</a:t>
            </a:r>
            <a:endParaRPr lang="en-US" sz="2200" b="1" dirty="0"/>
          </a:p>
        </p:txBody>
      </p:sp>
    </p:spTree>
    <p:extLst>
      <p:ext uri="{BB962C8B-B14F-4D97-AF65-F5344CB8AC3E}">
        <p14:creationId xmlns:p14="http://schemas.microsoft.com/office/powerpoint/2010/main" val="21350906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E442304-DDBD-4F7B-8017-36BCC863FB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E2990DE-7240-75F8-BAE4-E32C4521652C}"/>
              </a:ext>
            </a:extLst>
          </p:cNvPr>
          <p:cNvSpPr>
            <a:spLocks noGrp="1"/>
          </p:cNvSpPr>
          <p:nvPr>
            <p:ph type="title"/>
          </p:nvPr>
        </p:nvSpPr>
        <p:spPr>
          <a:xfrm>
            <a:off x="476250" y="640823"/>
            <a:ext cx="2563994" cy="5583148"/>
          </a:xfrm>
        </p:spPr>
        <p:txBody>
          <a:bodyPr anchor="ctr">
            <a:normAutofit/>
          </a:bodyPr>
          <a:lstStyle/>
          <a:p>
            <a:r>
              <a:rPr lang="en-US" sz="4300" dirty="0">
                <a:solidFill>
                  <a:schemeClr val="tx2">
                    <a:lumMod val="75000"/>
                    <a:lumOff val="25000"/>
                  </a:schemeClr>
                </a:solidFill>
              </a:rPr>
              <a:t>Oxford Languages</a:t>
            </a:r>
          </a:p>
        </p:txBody>
      </p:sp>
      <p:sp>
        <p:nvSpPr>
          <p:cNvPr id="11" name="sketch line">
            <a:extLst>
              <a:ext uri="{FF2B5EF4-FFF2-40B4-BE49-F238E27FC236}">
                <a16:creationId xmlns:a16="http://schemas.microsoft.com/office/drawing/2014/main" id="{5E107275-3853-46FD-A241-DE4355A426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44313" y="3465005"/>
            <a:ext cx="5410200" cy="13716"/>
          </a:xfrm>
          <a:custGeom>
            <a:avLst/>
            <a:gdLst>
              <a:gd name="connsiteX0" fmla="*/ 0 w 5410200"/>
              <a:gd name="connsiteY0" fmla="*/ 0 h 13716"/>
              <a:gd name="connsiteX1" fmla="*/ 568071 w 5410200"/>
              <a:gd name="connsiteY1" fmla="*/ 0 h 13716"/>
              <a:gd name="connsiteX2" fmla="*/ 1298448 w 5410200"/>
              <a:gd name="connsiteY2" fmla="*/ 0 h 13716"/>
              <a:gd name="connsiteX3" fmla="*/ 1920621 w 5410200"/>
              <a:gd name="connsiteY3" fmla="*/ 0 h 13716"/>
              <a:gd name="connsiteX4" fmla="*/ 2488692 w 5410200"/>
              <a:gd name="connsiteY4" fmla="*/ 0 h 13716"/>
              <a:gd name="connsiteX5" fmla="*/ 3219069 w 5410200"/>
              <a:gd name="connsiteY5" fmla="*/ 0 h 13716"/>
              <a:gd name="connsiteX6" fmla="*/ 3895344 w 5410200"/>
              <a:gd name="connsiteY6" fmla="*/ 0 h 13716"/>
              <a:gd name="connsiteX7" fmla="*/ 4571619 w 5410200"/>
              <a:gd name="connsiteY7" fmla="*/ 0 h 13716"/>
              <a:gd name="connsiteX8" fmla="*/ 5410200 w 5410200"/>
              <a:gd name="connsiteY8" fmla="*/ 0 h 13716"/>
              <a:gd name="connsiteX9" fmla="*/ 5410200 w 5410200"/>
              <a:gd name="connsiteY9" fmla="*/ 13716 h 13716"/>
              <a:gd name="connsiteX10" fmla="*/ 4842129 w 5410200"/>
              <a:gd name="connsiteY10" fmla="*/ 13716 h 13716"/>
              <a:gd name="connsiteX11" fmla="*/ 4328160 w 5410200"/>
              <a:gd name="connsiteY11" fmla="*/ 13716 h 13716"/>
              <a:gd name="connsiteX12" fmla="*/ 3597783 w 5410200"/>
              <a:gd name="connsiteY12" fmla="*/ 13716 h 13716"/>
              <a:gd name="connsiteX13" fmla="*/ 3029712 w 5410200"/>
              <a:gd name="connsiteY13" fmla="*/ 13716 h 13716"/>
              <a:gd name="connsiteX14" fmla="*/ 2299335 w 5410200"/>
              <a:gd name="connsiteY14" fmla="*/ 13716 h 13716"/>
              <a:gd name="connsiteX15" fmla="*/ 1514856 w 5410200"/>
              <a:gd name="connsiteY15" fmla="*/ 13716 h 13716"/>
              <a:gd name="connsiteX16" fmla="*/ 892683 w 5410200"/>
              <a:gd name="connsiteY16" fmla="*/ 13716 h 13716"/>
              <a:gd name="connsiteX17" fmla="*/ 0 w 5410200"/>
              <a:gd name="connsiteY17" fmla="*/ 13716 h 13716"/>
              <a:gd name="connsiteX18" fmla="*/ 0 w 5410200"/>
              <a:gd name="connsiteY18" fmla="*/ 0 h 13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410200" h="13716" fill="none" extrusionOk="0">
                <a:moveTo>
                  <a:pt x="0" y="0"/>
                </a:moveTo>
                <a:cubicBezTo>
                  <a:pt x="163050" y="-18707"/>
                  <a:pt x="319321" y="-16364"/>
                  <a:pt x="568071" y="0"/>
                </a:cubicBezTo>
                <a:cubicBezTo>
                  <a:pt x="816821" y="16364"/>
                  <a:pt x="1013224" y="-7268"/>
                  <a:pt x="1298448" y="0"/>
                </a:cubicBezTo>
                <a:cubicBezTo>
                  <a:pt x="1583672" y="7268"/>
                  <a:pt x="1631711" y="-3367"/>
                  <a:pt x="1920621" y="0"/>
                </a:cubicBezTo>
                <a:cubicBezTo>
                  <a:pt x="2209531" y="3367"/>
                  <a:pt x="2364420" y="-19184"/>
                  <a:pt x="2488692" y="0"/>
                </a:cubicBezTo>
                <a:cubicBezTo>
                  <a:pt x="2612964" y="19184"/>
                  <a:pt x="3023298" y="-34627"/>
                  <a:pt x="3219069" y="0"/>
                </a:cubicBezTo>
                <a:cubicBezTo>
                  <a:pt x="3414840" y="34627"/>
                  <a:pt x="3656810" y="24043"/>
                  <a:pt x="3895344" y="0"/>
                </a:cubicBezTo>
                <a:cubicBezTo>
                  <a:pt x="4133879" y="-24043"/>
                  <a:pt x="4393984" y="-19577"/>
                  <a:pt x="4571619" y="0"/>
                </a:cubicBezTo>
                <a:cubicBezTo>
                  <a:pt x="4749255" y="19577"/>
                  <a:pt x="5179928" y="-6281"/>
                  <a:pt x="5410200" y="0"/>
                </a:cubicBezTo>
                <a:cubicBezTo>
                  <a:pt x="5409587" y="2854"/>
                  <a:pt x="5409791" y="9451"/>
                  <a:pt x="5410200" y="13716"/>
                </a:cubicBezTo>
                <a:cubicBezTo>
                  <a:pt x="5139060" y="2179"/>
                  <a:pt x="5121593" y="26463"/>
                  <a:pt x="4842129" y="13716"/>
                </a:cubicBezTo>
                <a:cubicBezTo>
                  <a:pt x="4562665" y="969"/>
                  <a:pt x="4448273" y="4915"/>
                  <a:pt x="4328160" y="13716"/>
                </a:cubicBezTo>
                <a:cubicBezTo>
                  <a:pt x="4208047" y="22517"/>
                  <a:pt x="3760936" y="17995"/>
                  <a:pt x="3597783" y="13716"/>
                </a:cubicBezTo>
                <a:cubicBezTo>
                  <a:pt x="3434630" y="9437"/>
                  <a:pt x="3299718" y="28641"/>
                  <a:pt x="3029712" y="13716"/>
                </a:cubicBezTo>
                <a:cubicBezTo>
                  <a:pt x="2759706" y="-1209"/>
                  <a:pt x="2640159" y="22822"/>
                  <a:pt x="2299335" y="13716"/>
                </a:cubicBezTo>
                <a:cubicBezTo>
                  <a:pt x="1958511" y="4610"/>
                  <a:pt x="1801186" y="24413"/>
                  <a:pt x="1514856" y="13716"/>
                </a:cubicBezTo>
                <a:cubicBezTo>
                  <a:pt x="1228526" y="3019"/>
                  <a:pt x="1063509" y="-9877"/>
                  <a:pt x="892683" y="13716"/>
                </a:cubicBezTo>
                <a:cubicBezTo>
                  <a:pt x="721857" y="37309"/>
                  <a:pt x="186945" y="-25469"/>
                  <a:pt x="0" y="13716"/>
                </a:cubicBezTo>
                <a:cubicBezTo>
                  <a:pt x="-342" y="9537"/>
                  <a:pt x="-97" y="6817"/>
                  <a:pt x="0" y="0"/>
                </a:cubicBezTo>
                <a:close/>
              </a:path>
              <a:path w="5410200" h="13716" stroke="0" extrusionOk="0">
                <a:moveTo>
                  <a:pt x="0" y="0"/>
                </a:moveTo>
                <a:cubicBezTo>
                  <a:pt x="285096" y="-4925"/>
                  <a:pt x="376456" y="22268"/>
                  <a:pt x="622173" y="0"/>
                </a:cubicBezTo>
                <a:cubicBezTo>
                  <a:pt x="867890" y="-22268"/>
                  <a:pt x="1031392" y="7228"/>
                  <a:pt x="1136142" y="0"/>
                </a:cubicBezTo>
                <a:cubicBezTo>
                  <a:pt x="1240892" y="-7228"/>
                  <a:pt x="1561853" y="9877"/>
                  <a:pt x="1920621" y="0"/>
                </a:cubicBezTo>
                <a:cubicBezTo>
                  <a:pt x="2279389" y="-9877"/>
                  <a:pt x="2367255" y="19546"/>
                  <a:pt x="2542794" y="0"/>
                </a:cubicBezTo>
                <a:cubicBezTo>
                  <a:pt x="2718333" y="-19546"/>
                  <a:pt x="2866732" y="-22226"/>
                  <a:pt x="3164967" y="0"/>
                </a:cubicBezTo>
                <a:cubicBezTo>
                  <a:pt x="3463202" y="22226"/>
                  <a:pt x="3568055" y="-2765"/>
                  <a:pt x="3949446" y="0"/>
                </a:cubicBezTo>
                <a:cubicBezTo>
                  <a:pt x="4330837" y="2765"/>
                  <a:pt x="4287895" y="10557"/>
                  <a:pt x="4517517" y="0"/>
                </a:cubicBezTo>
                <a:cubicBezTo>
                  <a:pt x="4747139" y="-10557"/>
                  <a:pt x="5149588" y="8716"/>
                  <a:pt x="5410200" y="0"/>
                </a:cubicBezTo>
                <a:cubicBezTo>
                  <a:pt x="5410660" y="2787"/>
                  <a:pt x="5410166" y="9748"/>
                  <a:pt x="5410200" y="13716"/>
                </a:cubicBezTo>
                <a:cubicBezTo>
                  <a:pt x="5163327" y="36922"/>
                  <a:pt x="5008749" y="6121"/>
                  <a:pt x="4842129" y="13716"/>
                </a:cubicBezTo>
                <a:cubicBezTo>
                  <a:pt x="4675509" y="21311"/>
                  <a:pt x="4433401" y="-5187"/>
                  <a:pt x="4165854" y="13716"/>
                </a:cubicBezTo>
                <a:cubicBezTo>
                  <a:pt x="3898308" y="32619"/>
                  <a:pt x="3809032" y="-13282"/>
                  <a:pt x="3543681" y="13716"/>
                </a:cubicBezTo>
                <a:cubicBezTo>
                  <a:pt x="3278330" y="40714"/>
                  <a:pt x="3073876" y="-20489"/>
                  <a:pt x="2759202" y="13716"/>
                </a:cubicBezTo>
                <a:cubicBezTo>
                  <a:pt x="2444528" y="47921"/>
                  <a:pt x="2204144" y="-1200"/>
                  <a:pt x="1974723" y="13716"/>
                </a:cubicBezTo>
                <a:cubicBezTo>
                  <a:pt x="1745302" y="28632"/>
                  <a:pt x="1602335" y="26918"/>
                  <a:pt x="1406652" y="13716"/>
                </a:cubicBezTo>
                <a:cubicBezTo>
                  <a:pt x="1210969" y="514"/>
                  <a:pt x="923948" y="-1411"/>
                  <a:pt x="730377" y="13716"/>
                </a:cubicBezTo>
                <a:cubicBezTo>
                  <a:pt x="536806" y="28843"/>
                  <a:pt x="336496" y="-4713"/>
                  <a:pt x="0" y="13716"/>
                </a:cubicBezTo>
                <a:cubicBezTo>
                  <a:pt x="-535" y="9547"/>
                  <a:pt x="488" y="451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Content Placeholder 2">
            <a:extLst>
              <a:ext uri="{FF2B5EF4-FFF2-40B4-BE49-F238E27FC236}">
                <a16:creationId xmlns:a16="http://schemas.microsoft.com/office/drawing/2014/main" id="{701D0D36-BBF4-69E9-6E47-6C36453DB40D}"/>
              </a:ext>
            </a:extLst>
          </p:cNvPr>
          <p:cNvGraphicFramePr>
            <a:graphicFrameLocks noGrp="1"/>
          </p:cNvGraphicFramePr>
          <p:nvPr>
            <p:ph idx="1"/>
            <p:extLst>
              <p:ext uri="{D42A27DB-BD31-4B8C-83A1-F6EECF244321}">
                <p14:modId xmlns:p14="http://schemas.microsoft.com/office/powerpoint/2010/main" val="2310043668"/>
              </p:ext>
            </p:extLst>
          </p:nvPr>
        </p:nvGraphicFramePr>
        <p:xfrm>
          <a:off x="3486013" y="640822"/>
          <a:ext cx="5175384" cy="553614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83757355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7FF47CB7-972F-479F-A36D-9E72D26EC8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reeform: Shape 18">
            <a:extLst>
              <a:ext uri="{FF2B5EF4-FFF2-40B4-BE49-F238E27FC236}">
                <a16:creationId xmlns:a16="http://schemas.microsoft.com/office/drawing/2014/main" id="{0D153B68-5844-490D-8E67-F616D6D721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8824632" cy="2061837"/>
          </a:xfrm>
          <a:custGeom>
            <a:avLst/>
            <a:gdLst>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45936 w 10768629"/>
              <a:gd name="connsiteY142" fmla="*/ 1713743 h 1978172"/>
              <a:gd name="connsiteX143" fmla="*/ 4818446 w 10768629"/>
              <a:gd name="connsiteY143" fmla="*/ 1726895 h 1978172"/>
              <a:gd name="connsiteX144" fmla="*/ 4813657 w 10768629"/>
              <a:gd name="connsiteY144" fmla="*/ 1730706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45936 w 10768629"/>
              <a:gd name="connsiteY142" fmla="*/ 1713743 h 1978172"/>
              <a:gd name="connsiteX143" fmla="*/ 4818446 w 10768629"/>
              <a:gd name="connsiteY143" fmla="*/ 1726895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45936 w 10768629"/>
              <a:gd name="connsiteY142" fmla="*/ 1713743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40853 w 10768629"/>
              <a:gd name="connsiteY141" fmla="*/ 1657958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232341 w 10768629"/>
              <a:gd name="connsiteY179" fmla="*/ 1785942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232341 w 10768629"/>
              <a:gd name="connsiteY179" fmla="*/ 1785942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9462 w 10768629"/>
              <a:gd name="connsiteY48" fmla="*/ 987106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0257 w 10768629"/>
              <a:gd name="connsiteY182" fmla="*/ 1789615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84330 h 1978172"/>
              <a:gd name="connsiteX182" fmla="*/ 1120257 w 10768629"/>
              <a:gd name="connsiteY182" fmla="*/ 1789615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Lst>
            <a:rect l="l" t="t" r="r" b="b"/>
            <a:pathLst>
              <a:path w="10768629" h="1978172">
                <a:moveTo>
                  <a:pt x="0" y="0"/>
                </a:moveTo>
                <a:lnTo>
                  <a:pt x="10768629" y="0"/>
                </a:lnTo>
                <a:lnTo>
                  <a:pt x="10733254" y="31439"/>
                </a:lnTo>
                <a:lnTo>
                  <a:pt x="10727085" y="37910"/>
                </a:lnTo>
                <a:cubicBezTo>
                  <a:pt x="10712973" y="56080"/>
                  <a:pt x="10699457" y="78430"/>
                  <a:pt x="10675953" y="68623"/>
                </a:cubicBezTo>
                <a:cubicBezTo>
                  <a:pt x="10685972" y="89202"/>
                  <a:pt x="10641629" y="69781"/>
                  <a:pt x="10637091" y="90361"/>
                </a:cubicBezTo>
                <a:cubicBezTo>
                  <a:pt x="10635214" y="107005"/>
                  <a:pt x="10621323" y="104993"/>
                  <a:pt x="10610971" y="110764"/>
                </a:cubicBezTo>
                <a:cubicBezTo>
                  <a:pt x="10603980" y="127568"/>
                  <a:pt x="10551417" y="141180"/>
                  <a:pt x="10532872" y="138028"/>
                </a:cubicBezTo>
                <a:cubicBezTo>
                  <a:pt x="10480300" y="119072"/>
                  <a:pt x="10440532" y="186296"/>
                  <a:pt x="10398558" y="172911"/>
                </a:cubicBezTo>
                <a:cubicBezTo>
                  <a:pt x="10387708" y="174114"/>
                  <a:pt x="10378792" y="177646"/>
                  <a:pt x="10371128" y="182609"/>
                </a:cubicBezTo>
                <a:lnTo>
                  <a:pt x="10352178" y="199976"/>
                </a:lnTo>
                <a:lnTo>
                  <a:pt x="10351815" y="211879"/>
                </a:lnTo>
                <a:lnTo>
                  <a:pt x="10337471" y="218661"/>
                </a:lnTo>
                <a:lnTo>
                  <a:pt x="10334625" y="222351"/>
                </a:lnTo>
                <a:cubicBezTo>
                  <a:pt x="10321108" y="225227"/>
                  <a:pt x="10278615" y="228401"/>
                  <a:pt x="10256365" y="235917"/>
                </a:cubicBezTo>
                <a:cubicBezTo>
                  <a:pt x="10218136" y="258033"/>
                  <a:pt x="10224552" y="209685"/>
                  <a:pt x="10201127" y="267448"/>
                </a:cubicBezTo>
                <a:cubicBezTo>
                  <a:pt x="10121320" y="273476"/>
                  <a:pt x="10040763" y="345580"/>
                  <a:pt x="9961218" y="326720"/>
                </a:cubicBezTo>
                <a:cubicBezTo>
                  <a:pt x="9980173" y="341621"/>
                  <a:pt x="9883038" y="318484"/>
                  <a:pt x="9859715" y="355698"/>
                </a:cubicBezTo>
                <a:cubicBezTo>
                  <a:pt x="9812822" y="367758"/>
                  <a:pt x="9752089" y="383830"/>
                  <a:pt x="9679867" y="399081"/>
                </a:cubicBezTo>
                <a:cubicBezTo>
                  <a:pt x="9618357" y="415668"/>
                  <a:pt x="9525492" y="446315"/>
                  <a:pt x="9490654" y="455225"/>
                </a:cubicBezTo>
                <a:lnTo>
                  <a:pt x="9470837" y="452539"/>
                </a:lnTo>
                <a:lnTo>
                  <a:pt x="9469082" y="454891"/>
                </a:lnTo>
                <a:cubicBezTo>
                  <a:pt x="9460057" y="461184"/>
                  <a:pt x="9453495" y="461729"/>
                  <a:pt x="9448038" y="459733"/>
                </a:cubicBezTo>
                <a:lnTo>
                  <a:pt x="9396821" y="455795"/>
                </a:lnTo>
                <a:lnTo>
                  <a:pt x="9392197" y="459796"/>
                </a:lnTo>
                <a:lnTo>
                  <a:pt x="9347994" y="464462"/>
                </a:lnTo>
                <a:cubicBezTo>
                  <a:pt x="9347959" y="465155"/>
                  <a:pt x="9347925" y="465846"/>
                  <a:pt x="9347889" y="466539"/>
                </a:cubicBezTo>
                <a:cubicBezTo>
                  <a:pt x="9346648" y="471307"/>
                  <a:pt x="9343831" y="475025"/>
                  <a:pt x="9337639" y="476654"/>
                </a:cubicBezTo>
                <a:cubicBezTo>
                  <a:pt x="9354547" y="503661"/>
                  <a:pt x="9307720" y="510631"/>
                  <a:pt x="9287964" y="513052"/>
                </a:cubicBezTo>
                <a:cubicBezTo>
                  <a:pt x="9269905" y="526173"/>
                  <a:pt x="9245386" y="544358"/>
                  <a:pt x="9229283" y="555377"/>
                </a:cubicBezTo>
                <a:lnTo>
                  <a:pt x="9220274" y="557502"/>
                </a:lnTo>
                <a:cubicBezTo>
                  <a:pt x="9220250" y="557668"/>
                  <a:pt x="9220226" y="557835"/>
                  <a:pt x="9220202" y="558001"/>
                </a:cubicBezTo>
                <a:cubicBezTo>
                  <a:pt x="9218468" y="559434"/>
                  <a:pt x="9215591" y="560497"/>
                  <a:pt x="9210908" y="561147"/>
                </a:cubicBezTo>
                <a:lnTo>
                  <a:pt x="9186374" y="565502"/>
                </a:lnTo>
                <a:lnTo>
                  <a:pt x="9181058" y="569943"/>
                </a:lnTo>
                <a:lnTo>
                  <a:pt x="9167549" y="584727"/>
                </a:lnTo>
                <a:lnTo>
                  <a:pt x="9149110" y="598906"/>
                </a:lnTo>
                <a:cubicBezTo>
                  <a:pt x="9133575" y="594395"/>
                  <a:pt x="9087390" y="636567"/>
                  <a:pt x="9078556" y="644039"/>
                </a:cubicBezTo>
                <a:lnTo>
                  <a:pt x="8996399" y="690055"/>
                </a:lnTo>
                <a:cubicBezTo>
                  <a:pt x="8913147" y="777045"/>
                  <a:pt x="8867993" y="772591"/>
                  <a:pt x="8803791" y="813860"/>
                </a:cubicBezTo>
                <a:cubicBezTo>
                  <a:pt x="8745270" y="819906"/>
                  <a:pt x="8690049" y="823612"/>
                  <a:pt x="8636202" y="848463"/>
                </a:cubicBezTo>
                <a:cubicBezTo>
                  <a:pt x="8594799" y="860014"/>
                  <a:pt x="8568613" y="864779"/>
                  <a:pt x="8555372" y="883171"/>
                </a:cubicBezTo>
                <a:lnTo>
                  <a:pt x="8507229" y="901665"/>
                </a:lnTo>
                <a:lnTo>
                  <a:pt x="8428473" y="927985"/>
                </a:lnTo>
                <a:cubicBezTo>
                  <a:pt x="8428287" y="929817"/>
                  <a:pt x="8428100" y="931648"/>
                  <a:pt x="8427914" y="933480"/>
                </a:cubicBezTo>
                <a:lnTo>
                  <a:pt x="8420327" y="941984"/>
                </a:lnTo>
                <a:lnTo>
                  <a:pt x="8394729" y="948347"/>
                </a:lnTo>
                <a:lnTo>
                  <a:pt x="8380548" y="987916"/>
                </a:lnTo>
                <a:lnTo>
                  <a:pt x="8375330" y="965444"/>
                </a:lnTo>
                <a:cubicBezTo>
                  <a:pt x="8372375" y="964202"/>
                  <a:pt x="8344433" y="977378"/>
                  <a:pt x="8340796" y="980522"/>
                </a:cubicBezTo>
                <a:cubicBezTo>
                  <a:pt x="8328292" y="982128"/>
                  <a:pt x="8319237" y="991089"/>
                  <a:pt x="8304438" y="996739"/>
                </a:cubicBezTo>
                <a:cubicBezTo>
                  <a:pt x="8297193" y="1005683"/>
                  <a:pt x="8289328" y="1014568"/>
                  <a:pt x="8280929" y="1023089"/>
                </a:cubicBezTo>
                <a:lnTo>
                  <a:pt x="8275760" y="1027772"/>
                </a:lnTo>
                <a:lnTo>
                  <a:pt x="8275478" y="1027605"/>
                </a:lnTo>
                <a:cubicBezTo>
                  <a:pt x="8273970" y="1028076"/>
                  <a:pt x="8251461" y="1029408"/>
                  <a:pt x="8249003" y="1032033"/>
                </a:cubicBezTo>
                <a:lnTo>
                  <a:pt x="8203836" y="1037347"/>
                </a:lnTo>
                <a:cubicBezTo>
                  <a:pt x="8172789" y="1049890"/>
                  <a:pt x="8148166" y="1034625"/>
                  <a:pt x="8122936" y="1063113"/>
                </a:cubicBezTo>
                <a:cubicBezTo>
                  <a:pt x="8093850" y="1074757"/>
                  <a:pt x="8066781" y="1075350"/>
                  <a:pt x="8043658" y="1092746"/>
                </a:cubicBezTo>
                <a:cubicBezTo>
                  <a:pt x="8032157" y="1089174"/>
                  <a:pt x="8022145" y="1089998"/>
                  <a:pt x="8015351" y="1105478"/>
                </a:cubicBezTo>
                <a:cubicBezTo>
                  <a:pt x="7987544" y="1113006"/>
                  <a:pt x="7977708" y="1099152"/>
                  <a:pt x="7963145" y="1119346"/>
                </a:cubicBezTo>
                <a:cubicBezTo>
                  <a:pt x="7942622" y="1098880"/>
                  <a:pt x="7943760" y="1109516"/>
                  <a:pt x="7938145" y="1120225"/>
                </a:cubicBezTo>
                <a:lnTo>
                  <a:pt x="7937238" y="1121204"/>
                </a:lnTo>
                <a:lnTo>
                  <a:pt x="7934398" y="1118240"/>
                </a:lnTo>
                <a:lnTo>
                  <a:pt x="7918248" y="1124371"/>
                </a:lnTo>
                <a:lnTo>
                  <a:pt x="7914119" y="1127653"/>
                </a:lnTo>
                <a:cubicBezTo>
                  <a:pt x="7911201" y="1129547"/>
                  <a:pt x="7909169" y="1130331"/>
                  <a:pt x="7907658" y="1130350"/>
                </a:cubicBezTo>
                <a:lnTo>
                  <a:pt x="7907434" y="1130103"/>
                </a:lnTo>
                <a:lnTo>
                  <a:pt x="7901508" y="1133245"/>
                </a:lnTo>
                <a:cubicBezTo>
                  <a:pt x="7891644" y="1139271"/>
                  <a:pt x="7882185" y="1145815"/>
                  <a:pt x="7873287" y="1152609"/>
                </a:cubicBezTo>
                <a:cubicBezTo>
                  <a:pt x="7864672" y="1141906"/>
                  <a:pt x="7845199" y="1159242"/>
                  <a:pt x="7834833" y="1153868"/>
                </a:cubicBezTo>
                <a:lnTo>
                  <a:pt x="7828661" y="1139994"/>
                </a:lnTo>
                <a:lnTo>
                  <a:pt x="7823966" y="1143178"/>
                </a:lnTo>
                <a:lnTo>
                  <a:pt x="7815078" y="1151776"/>
                </a:lnTo>
                <a:cubicBezTo>
                  <a:pt x="7813692" y="1152943"/>
                  <a:pt x="7812687" y="1153116"/>
                  <a:pt x="7812026" y="1151522"/>
                </a:cubicBezTo>
                <a:cubicBezTo>
                  <a:pt x="7806555" y="1153054"/>
                  <a:pt x="7788673" y="1159989"/>
                  <a:pt x="7782249" y="1160970"/>
                </a:cubicBezTo>
                <a:lnTo>
                  <a:pt x="7773476" y="1157414"/>
                </a:lnTo>
                <a:lnTo>
                  <a:pt x="7769600" y="1157365"/>
                </a:lnTo>
                <a:lnTo>
                  <a:pt x="7752631" y="1172815"/>
                </a:lnTo>
                <a:lnTo>
                  <a:pt x="7739392" y="1192062"/>
                </a:lnTo>
                <a:lnTo>
                  <a:pt x="7677677" y="1216394"/>
                </a:lnTo>
                <a:lnTo>
                  <a:pt x="7586920" y="1261888"/>
                </a:lnTo>
                <a:cubicBezTo>
                  <a:pt x="7556723" y="1298911"/>
                  <a:pt x="7489187" y="1284518"/>
                  <a:pt x="7486100" y="1292563"/>
                </a:cubicBezTo>
                <a:cubicBezTo>
                  <a:pt x="7454875" y="1308356"/>
                  <a:pt x="7453335" y="1326361"/>
                  <a:pt x="7411323" y="1340732"/>
                </a:cubicBezTo>
                <a:cubicBezTo>
                  <a:pt x="7372519" y="1390006"/>
                  <a:pt x="7288617" y="1403664"/>
                  <a:pt x="7240698" y="1438832"/>
                </a:cubicBezTo>
                <a:cubicBezTo>
                  <a:pt x="7206467" y="1417136"/>
                  <a:pt x="7227555" y="1441678"/>
                  <a:pt x="7197675" y="1447530"/>
                </a:cubicBezTo>
                <a:cubicBezTo>
                  <a:pt x="7211601" y="1474927"/>
                  <a:pt x="7159483" y="1444981"/>
                  <a:pt x="7164788" y="1480293"/>
                </a:cubicBezTo>
                <a:cubicBezTo>
                  <a:pt x="7159184" y="1480240"/>
                  <a:pt x="7153584" y="1479075"/>
                  <a:pt x="7147929" y="1477641"/>
                </a:cubicBezTo>
                <a:lnTo>
                  <a:pt x="7144965" y="1476908"/>
                </a:lnTo>
                <a:lnTo>
                  <a:pt x="7134299" y="1479969"/>
                </a:lnTo>
                <a:lnTo>
                  <a:pt x="7129809" y="1473339"/>
                </a:lnTo>
                <a:lnTo>
                  <a:pt x="7112688" y="1472575"/>
                </a:lnTo>
                <a:cubicBezTo>
                  <a:pt x="7106506" y="1473449"/>
                  <a:pt x="7100123" y="1475741"/>
                  <a:pt x="7093470" y="1480300"/>
                </a:cubicBezTo>
                <a:cubicBezTo>
                  <a:pt x="7079039" y="1501274"/>
                  <a:pt x="7048991" y="1495718"/>
                  <a:pt x="7025034" y="1506934"/>
                </a:cubicBezTo>
                <a:lnTo>
                  <a:pt x="7014783" y="1515868"/>
                </a:lnTo>
                <a:lnTo>
                  <a:pt x="6979706" y="1523511"/>
                </a:lnTo>
                <a:lnTo>
                  <a:pt x="6977890" y="1525793"/>
                </a:lnTo>
                <a:cubicBezTo>
                  <a:pt x="6971996" y="1527914"/>
                  <a:pt x="6959488" y="1529941"/>
                  <a:pt x="6944339" y="1536237"/>
                </a:cubicBezTo>
                <a:lnTo>
                  <a:pt x="6886996" y="1563569"/>
                </a:lnTo>
                <a:lnTo>
                  <a:pt x="6874510" y="1558469"/>
                </a:lnTo>
                <a:lnTo>
                  <a:pt x="6871943" y="1554651"/>
                </a:lnTo>
                <a:lnTo>
                  <a:pt x="6856174" y="1562024"/>
                </a:lnTo>
                <a:lnTo>
                  <a:pt x="6842321" y="1560554"/>
                </a:lnTo>
                <a:lnTo>
                  <a:pt x="6832713" y="1569357"/>
                </a:lnTo>
                <a:lnTo>
                  <a:pt x="6816351" y="1571495"/>
                </a:lnTo>
                <a:cubicBezTo>
                  <a:pt x="6810216" y="1571510"/>
                  <a:pt x="6803310" y="1571324"/>
                  <a:pt x="6795800" y="1572010"/>
                </a:cubicBezTo>
                <a:lnTo>
                  <a:pt x="6777546" y="1568661"/>
                </a:lnTo>
                <a:lnTo>
                  <a:pt x="6751528" y="1574143"/>
                </a:lnTo>
                <a:cubicBezTo>
                  <a:pt x="6731455" y="1578562"/>
                  <a:pt x="6712054" y="1582098"/>
                  <a:pt x="6691966" y="1582255"/>
                </a:cubicBezTo>
                <a:cubicBezTo>
                  <a:pt x="6677921" y="1590738"/>
                  <a:pt x="6663787" y="1595441"/>
                  <a:pt x="6646941" y="1588471"/>
                </a:cubicBezTo>
                <a:cubicBezTo>
                  <a:pt x="6605135" y="1597971"/>
                  <a:pt x="6598373" y="1612583"/>
                  <a:pt x="6568576" y="1606488"/>
                </a:cubicBezTo>
                <a:cubicBezTo>
                  <a:pt x="6562510" y="1614734"/>
                  <a:pt x="6558067" y="1619360"/>
                  <a:pt x="6554358" y="1621701"/>
                </a:cubicBezTo>
                <a:cubicBezTo>
                  <a:pt x="6543227" y="1628727"/>
                  <a:pt x="6538724" y="1615196"/>
                  <a:pt x="6516968" y="1617195"/>
                </a:cubicBezTo>
                <a:cubicBezTo>
                  <a:pt x="6493173" y="1617368"/>
                  <a:pt x="6528193" y="1598652"/>
                  <a:pt x="6506479" y="1602227"/>
                </a:cubicBezTo>
                <a:cubicBezTo>
                  <a:pt x="6486674" y="1613929"/>
                  <a:pt x="6478484" y="1593997"/>
                  <a:pt x="6458436" y="1607332"/>
                </a:cubicBezTo>
                <a:cubicBezTo>
                  <a:pt x="6471168" y="1620800"/>
                  <a:pt x="6410323" y="1615478"/>
                  <a:pt x="6414786" y="1628815"/>
                </a:cubicBezTo>
                <a:cubicBezTo>
                  <a:pt x="6385942" y="1615041"/>
                  <a:pt x="6386569" y="1640238"/>
                  <a:pt x="6357085" y="1640846"/>
                </a:cubicBezTo>
                <a:cubicBezTo>
                  <a:pt x="6341163" y="1636809"/>
                  <a:pt x="6331497" y="1637754"/>
                  <a:pt x="6322636" y="1648213"/>
                </a:cubicBezTo>
                <a:cubicBezTo>
                  <a:pt x="6248448" y="1627802"/>
                  <a:pt x="6286748" y="1654976"/>
                  <a:pt x="6226172" y="1654676"/>
                </a:cubicBezTo>
                <a:lnTo>
                  <a:pt x="6221217" y="1654506"/>
                </a:lnTo>
                <a:lnTo>
                  <a:pt x="6204956" y="1664280"/>
                </a:lnTo>
                <a:cubicBezTo>
                  <a:pt x="6204728" y="1665114"/>
                  <a:pt x="6204498" y="1665947"/>
                  <a:pt x="6204270" y="1666782"/>
                </a:cubicBezTo>
                <a:lnTo>
                  <a:pt x="6143810" y="1661963"/>
                </a:lnTo>
                <a:lnTo>
                  <a:pt x="6136560" y="1665728"/>
                </a:lnTo>
                <a:lnTo>
                  <a:pt x="6096155" y="1656951"/>
                </a:lnTo>
                <a:lnTo>
                  <a:pt x="6075812" y="1655422"/>
                </a:lnTo>
                <a:lnTo>
                  <a:pt x="6039495" y="1649680"/>
                </a:lnTo>
                <a:lnTo>
                  <a:pt x="6036523" y="1652121"/>
                </a:lnTo>
                <a:lnTo>
                  <a:pt x="6029328" y="1649904"/>
                </a:lnTo>
                <a:lnTo>
                  <a:pt x="6024075" y="1652779"/>
                </a:lnTo>
                <a:lnTo>
                  <a:pt x="6018085" y="1652030"/>
                </a:lnTo>
                <a:cubicBezTo>
                  <a:pt x="6006658" y="1653831"/>
                  <a:pt x="5968194" y="1662035"/>
                  <a:pt x="5955513" y="1663584"/>
                </a:cubicBezTo>
                <a:lnTo>
                  <a:pt x="5941996" y="1661326"/>
                </a:lnTo>
                <a:lnTo>
                  <a:pt x="5931789" y="1669915"/>
                </a:lnTo>
                <a:lnTo>
                  <a:pt x="5888686" y="1672175"/>
                </a:lnTo>
                <a:lnTo>
                  <a:pt x="5873794" y="1665454"/>
                </a:lnTo>
                <a:lnTo>
                  <a:pt x="5860022" y="1660635"/>
                </a:lnTo>
                <a:lnTo>
                  <a:pt x="5858237" y="1660649"/>
                </a:lnTo>
                <a:lnTo>
                  <a:pt x="5840319" y="1660798"/>
                </a:lnTo>
                <a:lnTo>
                  <a:pt x="5806984" y="1661075"/>
                </a:lnTo>
                <a:cubicBezTo>
                  <a:pt x="5785708" y="1661533"/>
                  <a:pt x="5764126" y="1662974"/>
                  <a:pt x="5742351" y="1667489"/>
                </a:cubicBezTo>
                <a:cubicBezTo>
                  <a:pt x="5659069" y="1645168"/>
                  <a:pt x="5615134" y="1706361"/>
                  <a:pt x="5521171" y="1671626"/>
                </a:cubicBezTo>
                <a:cubicBezTo>
                  <a:pt x="5491803" y="1671296"/>
                  <a:pt x="5498089" y="1662666"/>
                  <a:pt x="5457384" y="1683952"/>
                </a:cubicBezTo>
                <a:cubicBezTo>
                  <a:pt x="5356959" y="1699287"/>
                  <a:pt x="5078905" y="1774579"/>
                  <a:pt x="4950070" y="1748401"/>
                </a:cubicBezTo>
                <a:cubicBezTo>
                  <a:pt x="4918276" y="1752255"/>
                  <a:pt x="4891043" y="1756936"/>
                  <a:pt x="4872172" y="1757222"/>
                </a:cubicBezTo>
                <a:lnTo>
                  <a:pt x="4809524" y="1761033"/>
                </a:lnTo>
                <a:cubicBezTo>
                  <a:pt x="4791324" y="1772975"/>
                  <a:pt x="4777258" y="1754591"/>
                  <a:pt x="4759058" y="1766533"/>
                </a:cubicBezTo>
                <a:cubicBezTo>
                  <a:pt x="4747481" y="1770744"/>
                  <a:pt x="4734604" y="1772921"/>
                  <a:pt x="4719749" y="1771811"/>
                </a:cubicBezTo>
                <a:cubicBezTo>
                  <a:pt x="4671168" y="1780243"/>
                  <a:pt x="4634134" y="1775931"/>
                  <a:pt x="4568686" y="1786141"/>
                </a:cubicBezTo>
                <a:cubicBezTo>
                  <a:pt x="4544667" y="1777910"/>
                  <a:pt x="4432547" y="1778168"/>
                  <a:pt x="4418751" y="1796932"/>
                </a:cubicBezTo>
                <a:cubicBezTo>
                  <a:pt x="4403360" y="1801488"/>
                  <a:pt x="4385278" y="1795746"/>
                  <a:pt x="4378377" y="1815528"/>
                </a:cubicBezTo>
                <a:cubicBezTo>
                  <a:pt x="4366870" y="1839461"/>
                  <a:pt x="4337372" y="1814003"/>
                  <a:pt x="4320575" y="1832722"/>
                </a:cubicBezTo>
                <a:cubicBezTo>
                  <a:pt x="4277898" y="1857053"/>
                  <a:pt x="4243945" y="1846759"/>
                  <a:pt x="4211935" y="1860177"/>
                </a:cubicBezTo>
                <a:cubicBezTo>
                  <a:pt x="4181519" y="1859584"/>
                  <a:pt x="4171342" y="1859762"/>
                  <a:pt x="4101228" y="1868717"/>
                </a:cubicBezTo>
                <a:cubicBezTo>
                  <a:pt x="4080159" y="1876188"/>
                  <a:pt x="4039427" y="1877381"/>
                  <a:pt x="3973223" y="1881015"/>
                </a:cubicBezTo>
                <a:cubicBezTo>
                  <a:pt x="3971330" y="1884974"/>
                  <a:pt x="3952843" y="1879225"/>
                  <a:pt x="3900992" y="1880603"/>
                </a:cubicBezTo>
                <a:cubicBezTo>
                  <a:pt x="3849141" y="1881981"/>
                  <a:pt x="3740060" y="1895686"/>
                  <a:pt x="3662119" y="1889285"/>
                </a:cubicBezTo>
                <a:cubicBezTo>
                  <a:pt x="3565155" y="1881322"/>
                  <a:pt x="3613412" y="1915150"/>
                  <a:pt x="3496919" y="1873180"/>
                </a:cubicBezTo>
                <a:cubicBezTo>
                  <a:pt x="3488062" y="1895719"/>
                  <a:pt x="3474293" y="1876288"/>
                  <a:pt x="3449433" y="1889681"/>
                </a:cubicBezTo>
                <a:cubicBezTo>
                  <a:pt x="3406553" y="1891629"/>
                  <a:pt x="3413217" y="1897797"/>
                  <a:pt x="3369766" y="1916653"/>
                </a:cubicBezTo>
                <a:cubicBezTo>
                  <a:pt x="3338805" y="1929531"/>
                  <a:pt x="3289487" y="1928617"/>
                  <a:pt x="3269672" y="1938036"/>
                </a:cubicBezTo>
                <a:lnTo>
                  <a:pt x="3224897" y="1943733"/>
                </a:lnTo>
                <a:cubicBezTo>
                  <a:pt x="3188693" y="1949271"/>
                  <a:pt x="3178540" y="1909145"/>
                  <a:pt x="3161463" y="1946591"/>
                </a:cubicBezTo>
                <a:lnTo>
                  <a:pt x="3112044" y="1935614"/>
                </a:lnTo>
                <a:lnTo>
                  <a:pt x="3069716" y="1930463"/>
                </a:lnTo>
                <a:cubicBezTo>
                  <a:pt x="3049937" y="1924285"/>
                  <a:pt x="3047816" y="1925644"/>
                  <a:pt x="3005773" y="1915878"/>
                </a:cubicBezTo>
                <a:cubicBezTo>
                  <a:pt x="2978838" y="1921092"/>
                  <a:pt x="2967972" y="1927319"/>
                  <a:pt x="2897201" y="1926772"/>
                </a:cubicBezTo>
                <a:lnTo>
                  <a:pt x="2783891" y="1931749"/>
                </a:lnTo>
                <a:cubicBezTo>
                  <a:pt x="2753098" y="1932794"/>
                  <a:pt x="2731621" y="1915151"/>
                  <a:pt x="2712447" y="1933044"/>
                </a:cubicBezTo>
                <a:cubicBezTo>
                  <a:pt x="2621923" y="1990472"/>
                  <a:pt x="2637976" y="1949546"/>
                  <a:pt x="2560151" y="1963609"/>
                </a:cubicBezTo>
                <a:cubicBezTo>
                  <a:pt x="2472084" y="1973456"/>
                  <a:pt x="2423631" y="1962133"/>
                  <a:pt x="2367221" y="1971884"/>
                </a:cubicBezTo>
                <a:cubicBezTo>
                  <a:pt x="2355331" y="1950582"/>
                  <a:pt x="2295649" y="1950006"/>
                  <a:pt x="2272130" y="1961162"/>
                </a:cubicBezTo>
                <a:cubicBezTo>
                  <a:pt x="2229336" y="1964326"/>
                  <a:pt x="2232627" y="1943953"/>
                  <a:pt x="2189404" y="1978172"/>
                </a:cubicBezTo>
                <a:cubicBezTo>
                  <a:pt x="2153824" y="1968017"/>
                  <a:pt x="2114605" y="1969166"/>
                  <a:pt x="2077704" y="1965002"/>
                </a:cubicBezTo>
                <a:cubicBezTo>
                  <a:pt x="2053064" y="1962036"/>
                  <a:pt x="2051584" y="1971011"/>
                  <a:pt x="2033299" y="1969042"/>
                </a:cubicBezTo>
                <a:cubicBezTo>
                  <a:pt x="2015014" y="1967073"/>
                  <a:pt x="1998956" y="1958903"/>
                  <a:pt x="1967996" y="1953187"/>
                </a:cubicBezTo>
                <a:cubicBezTo>
                  <a:pt x="1924117" y="1970917"/>
                  <a:pt x="1915668" y="1940297"/>
                  <a:pt x="1855805" y="1926082"/>
                </a:cubicBezTo>
                <a:cubicBezTo>
                  <a:pt x="1830663" y="1943732"/>
                  <a:pt x="1810564" y="1935694"/>
                  <a:pt x="1790957" y="1919460"/>
                </a:cubicBezTo>
                <a:cubicBezTo>
                  <a:pt x="1732588" y="1924884"/>
                  <a:pt x="1679506" y="1900619"/>
                  <a:pt x="1613978" y="1891581"/>
                </a:cubicBezTo>
                <a:cubicBezTo>
                  <a:pt x="1542961" y="1912227"/>
                  <a:pt x="1506863" y="1865666"/>
                  <a:pt x="1436831" y="1856201"/>
                </a:cubicBezTo>
                <a:cubicBezTo>
                  <a:pt x="1409149" y="1862955"/>
                  <a:pt x="1416370" y="1829853"/>
                  <a:pt x="1357365" y="1832140"/>
                </a:cubicBezTo>
                <a:cubicBezTo>
                  <a:pt x="1285880" y="1811785"/>
                  <a:pt x="1273193" y="1786872"/>
                  <a:pt x="1232341" y="1785942"/>
                </a:cubicBezTo>
                <a:cubicBezTo>
                  <a:pt x="1223903" y="1792798"/>
                  <a:pt x="1160576" y="1793911"/>
                  <a:pt x="1162595" y="1784330"/>
                </a:cubicBezTo>
                <a:cubicBezTo>
                  <a:pt x="1153167" y="1787110"/>
                  <a:pt x="1122206" y="1805077"/>
                  <a:pt x="1120257" y="1789615"/>
                </a:cubicBezTo>
                <a:cubicBezTo>
                  <a:pt x="1073149" y="1786750"/>
                  <a:pt x="1034361" y="1768718"/>
                  <a:pt x="991903" y="1786741"/>
                </a:cubicBezTo>
                <a:cubicBezTo>
                  <a:pt x="966383" y="1781126"/>
                  <a:pt x="949501" y="1800915"/>
                  <a:pt x="883960" y="1809389"/>
                </a:cubicBezTo>
                <a:cubicBezTo>
                  <a:pt x="836064" y="1808194"/>
                  <a:pt x="826980" y="1826610"/>
                  <a:pt x="766531" y="1805053"/>
                </a:cubicBezTo>
                <a:cubicBezTo>
                  <a:pt x="732778" y="1801141"/>
                  <a:pt x="694055" y="1787044"/>
                  <a:pt x="669779" y="1800537"/>
                </a:cubicBezTo>
                <a:cubicBezTo>
                  <a:pt x="645252" y="1794709"/>
                  <a:pt x="563495" y="1813232"/>
                  <a:pt x="523898" y="1811085"/>
                </a:cubicBezTo>
                <a:cubicBezTo>
                  <a:pt x="457555" y="1798530"/>
                  <a:pt x="395227" y="1824052"/>
                  <a:pt x="360251" y="1830735"/>
                </a:cubicBezTo>
                <a:cubicBezTo>
                  <a:pt x="313564" y="1825583"/>
                  <a:pt x="298281" y="1811622"/>
                  <a:pt x="255207" y="1818275"/>
                </a:cubicBezTo>
                <a:cubicBezTo>
                  <a:pt x="206572" y="1839769"/>
                  <a:pt x="160277" y="1836800"/>
                  <a:pt x="101803" y="1870647"/>
                </a:cubicBezTo>
                <a:cubicBezTo>
                  <a:pt x="85849" y="1910002"/>
                  <a:pt x="27997" y="1845258"/>
                  <a:pt x="25397" y="1888443"/>
                </a:cubicBezTo>
                <a:cubicBezTo>
                  <a:pt x="19096" y="1881154"/>
                  <a:pt x="11260" y="1878398"/>
                  <a:pt x="2370" y="1878311"/>
                </a:cubicBezTo>
                <a:lnTo>
                  <a:pt x="0" y="1878785"/>
                </a:lnTo>
                <a:lnTo>
                  <a:pt x="0" y="0"/>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2038C3C9-E4F4-FABB-B054-0AF0B2BDB54E}"/>
              </a:ext>
            </a:extLst>
          </p:cNvPr>
          <p:cNvSpPr>
            <a:spLocks noGrp="1"/>
          </p:cNvSpPr>
          <p:nvPr>
            <p:ph type="title"/>
          </p:nvPr>
        </p:nvSpPr>
        <p:spPr>
          <a:xfrm>
            <a:off x="718457" y="424543"/>
            <a:ext cx="3693859" cy="1045027"/>
          </a:xfrm>
        </p:spPr>
        <p:txBody>
          <a:bodyPr>
            <a:normAutofit/>
          </a:bodyPr>
          <a:lstStyle/>
          <a:p>
            <a:r>
              <a:rPr lang="en-US" sz="5400" b="1" u="sng" dirty="0"/>
              <a:t>Providence</a:t>
            </a:r>
          </a:p>
        </p:txBody>
      </p:sp>
      <p:sp>
        <p:nvSpPr>
          <p:cNvPr id="3" name="Content Placeholder 2">
            <a:extLst>
              <a:ext uri="{FF2B5EF4-FFF2-40B4-BE49-F238E27FC236}">
                <a16:creationId xmlns:a16="http://schemas.microsoft.com/office/drawing/2014/main" id="{6C84D4A5-0DAD-847E-A071-C2FE107A6D35}"/>
              </a:ext>
            </a:extLst>
          </p:cNvPr>
          <p:cNvSpPr>
            <a:spLocks noGrp="1"/>
          </p:cNvSpPr>
          <p:nvPr>
            <p:ph idx="1"/>
          </p:nvPr>
        </p:nvSpPr>
        <p:spPr>
          <a:xfrm>
            <a:off x="130628" y="2214236"/>
            <a:ext cx="8694004" cy="4491361"/>
          </a:xfrm>
        </p:spPr>
        <p:txBody>
          <a:bodyPr>
            <a:normAutofit fontScale="85000" lnSpcReduction="20000"/>
          </a:bodyPr>
          <a:lstStyle/>
          <a:p>
            <a:pPr>
              <a:spcBef>
                <a:spcPts val="0"/>
              </a:spcBef>
              <a:buFont typeface="Wingdings" pitchFamily="2" charset="2"/>
              <a:buChar char="Ø"/>
            </a:pPr>
            <a:r>
              <a:rPr lang="en-US" sz="3800" b="1" kern="100" dirty="0">
                <a:effectLst/>
                <a:latin typeface="Aptos" panose="020B0004020202020204" pitchFamily="34" charset="0"/>
                <a:ea typeface="Aptos" panose="020B0004020202020204" pitchFamily="34" charset="0"/>
                <a:cs typeface="Times New Roman" panose="02020603050405020304" pitchFamily="18" charset="0"/>
              </a:rPr>
              <a:t>Despite the dreams that foretold future events and the miraculous ability to interpret dreams, Joseph's life largely unfolded through natural events (</a:t>
            </a:r>
            <a:r>
              <a:rPr lang="en-US" sz="3800" b="1" kern="100" dirty="0">
                <a:solidFill>
                  <a:schemeClr val="tx2">
                    <a:lumMod val="75000"/>
                    <a:lumOff val="25000"/>
                  </a:schemeClr>
                </a:solidFill>
                <a:effectLst/>
                <a:latin typeface="Aptos" panose="020B0004020202020204" pitchFamily="34" charset="0"/>
                <a:ea typeface="Aptos" panose="020B0004020202020204" pitchFamily="34" charset="0"/>
                <a:cs typeface="Times New Roman" panose="02020603050405020304" pitchFamily="18" charset="0"/>
              </a:rPr>
              <a:t>Genesis 50:19-20</a:t>
            </a:r>
            <a:r>
              <a:rPr lang="en-US" sz="3800" b="1" kern="100" dirty="0">
                <a:effectLst/>
                <a:latin typeface="Aptos" panose="020B0004020202020204" pitchFamily="34" charset="0"/>
                <a:ea typeface="Aptos" panose="020B0004020202020204" pitchFamily="34" charset="0"/>
                <a:cs typeface="Times New Roman" panose="02020603050405020304" pitchFamily="18" charset="0"/>
              </a:rPr>
              <a:t>). </a:t>
            </a:r>
          </a:p>
          <a:p>
            <a:pPr>
              <a:spcBef>
                <a:spcPts val="0"/>
              </a:spcBef>
              <a:buFont typeface="Wingdings" pitchFamily="2" charset="2"/>
              <a:buChar char="Ø"/>
            </a:pPr>
            <a:r>
              <a:rPr lang="en-US" sz="3800" b="1" kern="100" dirty="0">
                <a:effectLst/>
                <a:latin typeface="Aptos" panose="020B0004020202020204" pitchFamily="34" charset="0"/>
                <a:ea typeface="Aptos" panose="020B0004020202020204" pitchFamily="34" charset="0"/>
                <a:cs typeface="Times New Roman" panose="02020603050405020304" pitchFamily="18" charset="0"/>
              </a:rPr>
              <a:t>Another example is the story of Esther (</a:t>
            </a:r>
            <a:r>
              <a:rPr lang="en-US" sz="3800" b="1" kern="100" dirty="0">
                <a:solidFill>
                  <a:schemeClr val="tx2">
                    <a:lumMod val="75000"/>
                    <a:lumOff val="25000"/>
                  </a:schemeClr>
                </a:solidFill>
                <a:effectLst/>
                <a:latin typeface="Aptos" panose="020B0004020202020204" pitchFamily="34" charset="0"/>
                <a:ea typeface="Aptos" panose="020B0004020202020204" pitchFamily="34" charset="0"/>
                <a:cs typeface="Times New Roman" panose="02020603050405020304" pitchFamily="18" charset="0"/>
              </a:rPr>
              <a:t>Esther 4:14</a:t>
            </a:r>
            <a:r>
              <a:rPr lang="en-US" sz="3800" b="1" kern="100" dirty="0">
                <a:effectLst/>
                <a:latin typeface="Aptos" panose="020B0004020202020204" pitchFamily="34" charset="0"/>
                <a:ea typeface="Aptos" panose="020B0004020202020204" pitchFamily="34" charset="0"/>
                <a:cs typeface="Times New Roman" panose="02020603050405020304" pitchFamily="18" charset="0"/>
              </a:rPr>
              <a:t>). </a:t>
            </a:r>
          </a:p>
          <a:p>
            <a:pPr>
              <a:spcBef>
                <a:spcPts val="0"/>
              </a:spcBef>
              <a:buFont typeface="Wingdings" pitchFamily="2" charset="2"/>
              <a:buChar char="Ø"/>
            </a:pPr>
            <a:r>
              <a:rPr lang="en-US" sz="3800" b="1" kern="100" dirty="0">
                <a:effectLst/>
                <a:latin typeface="Aptos" panose="020B0004020202020204" pitchFamily="34" charset="0"/>
                <a:ea typeface="Aptos" panose="020B0004020202020204" pitchFamily="34" charset="0"/>
                <a:cs typeface="Times New Roman" panose="02020603050405020304" pitchFamily="18" charset="0"/>
              </a:rPr>
              <a:t>James emphasizes that Elijah, a mortal man, prayed and received answers</a:t>
            </a:r>
            <a:r>
              <a:rPr lang="en-US" sz="3800" b="1" kern="100" dirty="0">
                <a:latin typeface="Aptos" panose="020B0004020202020204" pitchFamily="34" charset="0"/>
                <a:ea typeface="Aptos" panose="020B0004020202020204" pitchFamily="34" charset="0"/>
                <a:cs typeface="Times New Roman" panose="02020603050405020304" pitchFamily="18" charset="0"/>
              </a:rPr>
              <a:t> </a:t>
            </a:r>
            <a:r>
              <a:rPr lang="en-US" sz="3800" b="1" kern="100" dirty="0">
                <a:effectLst/>
                <a:latin typeface="Aptos" panose="020B0004020202020204" pitchFamily="34" charset="0"/>
                <a:ea typeface="Aptos" panose="020B0004020202020204" pitchFamily="34" charset="0"/>
                <a:cs typeface="Times New Roman" panose="02020603050405020304" pitchFamily="18" charset="0"/>
              </a:rPr>
              <a:t>(</a:t>
            </a:r>
            <a:r>
              <a:rPr lang="en-US" sz="3800" b="1" kern="100" dirty="0">
                <a:solidFill>
                  <a:schemeClr val="tx2">
                    <a:lumMod val="75000"/>
                    <a:lumOff val="25000"/>
                  </a:schemeClr>
                </a:solidFill>
                <a:effectLst/>
                <a:latin typeface="Aptos" panose="020B0004020202020204" pitchFamily="34" charset="0"/>
                <a:ea typeface="Aptos" panose="020B0004020202020204" pitchFamily="34" charset="0"/>
                <a:cs typeface="Times New Roman" panose="02020603050405020304" pitchFamily="18" charset="0"/>
              </a:rPr>
              <a:t>James 5:13-20</a:t>
            </a:r>
            <a:r>
              <a:rPr lang="en-US" sz="3800" b="1" kern="100" dirty="0">
                <a:effectLst/>
                <a:latin typeface="Aptos" panose="020B0004020202020204" pitchFamily="34" charset="0"/>
                <a:ea typeface="Aptos" panose="020B0004020202020204" pitchFamily="34" charset="0"/>
                <a:cs typeface="Times New Roman" panose="02020603050405020304" pitchFamily="18" charset="0"/>
              </a:rPr>
              <a:t>). </a:t>
            </a:r>
          </a:p>
          <a:p>
            <a:pPr>
              <a:spcBef>
                <a:spcPts val="0"/>
              </a:spcBef>
              <a:buFont typeface="Wingdings" pitchFamily="2" charset="2"/>
              <a:buChar char="Ø"/>
            </a:pPr>
            <a:r>
              <a:rPr lang="en-US" sz="3800" b="1" kern="100" dirty="0">
                <a:effectLst/>
                <a:latin typeface="Aptos" panose="020B0004020202020204" pitchFamily="34" charset="0"/>
                <a:ea typeface="Aptos" panose="020B0004020202020204" pitchFamily="34" charset="0"/>
                <a:cs typeface="Times New Roman" panose="02020603050405020304" pitchFamily="18" charset="0"/>
              </a:rPr>
              <a:t>We can be confident that God not only has the ability but also the willingness to intervene in our lives today. </a:t>
            </a:r>
            <a:endParaRPr lang="en-US" sz="1200" b="1" dirty="0"/>
          </a:p>
        </p:txBody>
      </p:sp>
      <p:pic>
        <p:nvPicPr>
          <p:cNvPr id="5" name="Picture 4" descr="Adult man praying">
            <a:extLst>
              <a:ext uri="{FF2B5EF4-FFF2-40B4-BE49-F238E27FC236}">
                <a16:creationId xmlns:a16="http://schemas.microsoft.com/office/drawing/2014/main" id="{F472C2B7-277A-16BC-8786-AA6382D2C970}"/>
              </a:ext>
            </a:extLst>
          </p:cNvPr>
          <p:cNvPicPr>
            <a:picLocks noChangeAspect="1"/>
          </p:cNvPicPr>
          <p:nvPr/>
        </p:nvPicPr>
        <p:blipFill>
          <a:blip r:embed="rId2"/>
          <a:srcRect l="8978" r="5004" b="3"/>
          <a:stretch/>
        </p:blipFill>
        <p:spPr>
          <a:xfrm>
            <a:off x="5692036" y="152403"/>
            <a:ext cx="2471057" cy="1917483"/>
          </a:xfrm>
          <a:prstGeom prst="rect">
            <a:avLst/>
          </a:prstGeom>
          <a:ln>
            <a:noFill/>
          </a:ln>
          <a:effectLst>
            <a:softEdge rad="112500"/>
          </a:effectLst>
        </p:spPr>
      </p:pic>
      <p:sp>
        <p:nvSpPr>
          <p:cNvPr id="21" name="Freeform: Shape 20">
            <a:extLst>
              <a:ext uri="{FF2B5EF4-FFF2-40B4-BE49-F238E27FC236}">
                <a16:creationId xmlns:a16="http://schemas.microsoft.com/office/drawing/2014/main" id="{9A0D773F-7A7D-4DBB-9DEA-86BB8B8F4B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4036218" y="6209414"/>
            <a:ext cx="5107781" cy="648586"/>
          </a:xfrm>
          <a:custGeom>
            <a:avLst/>
            <a:gdLst>
              <a:gd name="connsiteX0" fmla="*/ 0 w 10753706"/>
              <a:gd name="connsiteY0" fmla="*/ 0 h 1027260"/>
              <a:gd name="connsiteX1" fmla="*/ 10753706 w 10753706"/>
              <a:gd name="connsiteY1" fmla="*/ 0 h 1027260"/>
              <a:gd name="connsiteX2" fmla="*/ 10748809 w 10753706"/>
              <a:gd name="connsiteY2" fmla="*/ 2522 h 1027260"/>
              <a:gd name="connsiteX3" fmla="*/ 10725330 w 10753706"/>
              <a:gd name="connsiteY3" fmla="*/ 11977 h 1027260"/>
              <a:gd name="connsiteX4" fmla="*/ 10615423 w 10753706"/>
              <a:gd name="connsiteY4" fmla="*/ 52967 h 1027260"/>
              <a:gd name="connsiteX5" fmla="*/ 10533936 w 10753706"/>
              <a:gd name="connsiteY5" fmla="*/ 53095 h 1027260"/>
              <a:gd name="connsiteX6" fmla="*/ 10466876 w 10753706"/>
              <a:gd name="connsiteY6" fmla="*/ 45180 h 1027260"/>
              <a:gd name="connsiteX7" fmla="*/ 10355090 w 10753706"/>
              <a:gd name="connsiteY7" fmla="*/ 89741 h 1027260"/>
              <a:gd name="connsiteX8" fmla="*/ 10087145 w 10753706"/>
              <a:gd name="connsiteY8" fmla="*/ 66115 h 1027260"/>
              <a:gd name="connsiteX9" fmla="*/ 10015902 w 10753706"/>
              <a:gd name="connsiteY9" fmla="*/ 76178 h 1027260"/>
              <a:gd name="connsiteX10" fmla="*/ 9806005 w 10753706"/>
              <a:gd name="connsiteY10" fmla="*/ 102435 h 1027260"/>
              <a:gd name="connsiteX11" fmla="*/ 9602583 w 10753706"/>
              <a:gd name="connsiteY11" fmla="*/ 179170 h 1027260"/>
              <a:gd name="connsiteX12" fmla="*/ 9469719 w 10753706"/>
              <a:gd name="connsiteY12" fmla="*/ 174721 h 1027260"/>
              <a:gd name="connsiteX13" fmla="*/ 9408692 w 10753706"/>
              <a:gd name="connsiteY13" fmla="*/ 189513 h 1027260"/>
              <a:gd name="connsiteX14" fmla="*/ 9364151 w 10753706"/>
              <a:gd name="connsiteY14" fmla="*/ 194072 h 1027260"/>
              <a:gd name="connsiteX15" fmla="*/ 9337751 w 10753706"/>
              <a:gd name="connsiteY15" fmla="*/ 197579 h 1027260"/>
              <a:gd name="connsiteX16" fmla="*/ 9297166 w 10753706"/>
              <a:gd name="connsiteY16" fmla="*/ 216558 h 1027260"/>
              <a:gd name="connsiteX17" fmla="*/ 9123859 w 10753706"/>
              <a:gd name="connsiteY17" fmla="*/ 237356 h 1027260"/>
              <a:gd name="connsiteX18" fmla="*/ 8950741 w 10753706"/>
              <a:gd name="connsiteY18" fmla="*/ 238020 h 1027260"/>
              <a:gd name="connsiteX19" fmla="*/ 8718236 w 10753706"/>
              <a:gd name="connsiteY19" fmla="*/ 303148 h 1027260"/>
              <a:gd name="connsiteX20" fmla="*/ 8694011 w 10753706"/>
              <a:gd name="connsiteY20" fmla="*/ 308812 h 1027260"/>
              <a:gd name="connsiteX21" fmla="*/ 8611976 w 10753706"/>
              <a:gd name="connsiteY21" fmla="*/ 324819 h 1027260"/>
              <a:gd name="connsiteX22" fmla="*/ 8562074 w 10753706"/>
              <a:gd name="connsiteY22" fmla="*/ 337971 h 1027260"/>
              <a:gd name="connsiteX23" fmla="*/ 8501724 w 10753706"/>
              <a:gd name="connsiteY23" fmla="*/ 360865 h 1027260"/>
              <a:gd name="connsiteX24" fmla="*/ 8504489 w 10753706"/>
              <a:gd name="connsiteY24" fmla="*/ 364790 h 1027260"/>
              <a:gd name="connsiteX25" fmla="*/ 8492774 w 10753706"/>
              <a:gd name="connsiteY25" fmla="*/ 366181 h 1027260"/>
              <a:gd name="connsiteX26" fmla="*/ 8466405 w 10753706"/>
              <a:gd name="connsiteY26" fmla="*/ 368724 h 1027260"/>
              <a:gd name="connsiteX27" fmla="*/ 8427069 w 10753706"/>
              <a:gd name="connsiteY27" fmla="*/ 387211 h 1027260"/>
              <a:gd name="connsiteX28" fmla="*/ 8387766 w 10753706"/>
              <a:gd name="connsiteY28" fmla="*/ 377161 h 1027260"/>
              <a:gd name="connsiteX29" fmla="*/ 8315874 w 10753706"/>
              <a:gd name="connsiteY29" fmla="*/ 395527 h 1027260"/>
              <a:gd name="connsiteX30" fmla="*/ 8274474 w 10753706"/>
              <a:gd name="connsiteY30" fmla="*/ 405112 h 1027260"/>
              <a:gd name="connsiteX31" fmla="*/ 8234664 w 10753706"/>
              <a:gd name="connsiteY31" fmla="*/ 410219 h 1027260"/>
              <a:gd name="connsiteX32" fmla="*/ 8211268 w 10753706"/>
              <a:gd name="connsiteY32" fmla="*/ 416791 h 1027260"/>
              <a:gd name="connsiteX33" fmla="*/ 8188615 w 10753706"/>
              <a:gd name="connsiteY33" fmla="*/ 421755 h 1027260"/>
              <a:gd name="connsiteX34" fmla="*/ 8179981 w 10753706"/>
              <a:gd name="connsiteY34" fmla="*/ 420402 h 1027260"/>
              <a:gd name="connsiteX35" fmla="*/ 8179307 w 10753706"/>
              <a:gd name="connsiteY35" fmla="*/ 422516 h 1027260"/>
              <a:gd name="connsiteX36" fmla="*/ 8147929 w 10753706"/>
              <a:gd name="connsiteY36" fmla="*/ 450302 h 1027260"/>
              <a:gd name="connsiteX37" fmla="*/ 8089136 w 10753706"/>
              <a:gd name="connsiteY37" fmla="*/ 465283 h 1027260"/>
              <a:gd name="connsiteX38" fmla="*/ 8049973 w 10753706"/>
              <a:gd name="connsiteY38" fmla="*/ 454121 h 1027260"/>
              <a:gd name="connsiteX39" fmla="*/ 7965913 w 10753706"/>
              <a:gd name="connsiteY39" fmla="*/ 464415 h 1027260"/>
              <a:gd name="connsiteX40" fmla="*/ 7945093 w 10753706"/>
              <a:gd name="connsiteY40" fmla="*/ 464798 h 1027260"/>
              <a:gd name="connsiteX41" fmla="*/ 7935335 w 10753706"/>
              <a:gd name="connsiteY41" fmla="*/ 462442 h 1027260"/>
              <a:gd name="connsiteX42" fmla="*/ 7904779 w 10753706"/>
              <a:gd name="connsiteY42" fmla="*/ 471429 h 1027260"/>
              <a:gd name="connsiteX43" fmla="*/ 7855604 w 10753706"/>
              <a:gd name="connsiteY43" fmla="*/ 480199 h 1027260"/>
              <a:gd name="connsiteX44" fmla="*/ 7832630 w 10753706"/>
              <a:gd name="connsiteY44" fmla="*/ 485371 h 1027260"/>
              <a:gd name="connsiteX45" fmla="*/ 7812438 w 10753706"/>
              <a:gd name="connsiteY45" fmla="*/ 485391 h 1027260"/>
              <a:gd name="connsiteX46" fmla="*/ 7701399 w 10753706"/>
              <a:gd name="connsiteY46" fmla="*/ 495197 h 1027260"/>
              <a:gd name="connsiteX47" fmla="*/ 7674778 w 10753706"/>
              <a:gd name="connsiteY47" fmla="*/ 494723 h 1027260"/>
              <a:gd name="connsiteX48" fmla="*/ 7660445 w 10753706"/>
              <a:gd name="connsiteY48" fmla="*/ 490194 h 1027260"/>
              <a:gd name="connsiteX49" fmla="*/ 7651781 w 10753706"/>
              <a:gd name="connsiteY49" fmla="*/ 493084 h 1027260"/>
              <a:gd name="connsiteX50" fmla="*/ 7584807 w 10753706"/>
              <a:gd name="connsiteY50" fmla="*/ 499490 h 1027260"/>
              <a:gd name="connsiteX51" fmla="*/ 7541324 w 10753706"/>
              <a:gd name="connsiteY51" fmla="*/ 504184 h 1027260"/>
              <a:gd name="connsiteX52" fmla="*/ 7541756 w 10753706"/>
              <a:gd name="connsiteY52" fmla="*/ 512184 h 1027260"/>
              <a:gd name="connsiteX53" fmla="*/ 7503906 w 10753706"/>
              <a:gd name="connsiteY53" fmla="*/ 518551 h 1027260"/>
              <a:gd name="connsiteX54" fmla="*/ 7460411 w 10753706"/>
              <a:gd name="connsiteY54" fmla="*/ 517415 h 1027260"/>
              <a:gd name="connsiteX55" fmla="*/ 7460116 w 10753706"/>
              <a:gd name="connsiteY55" fmla="*/ 517548 h 1027260"/>
              <a:gd name="connsiteX56" fmla="*/ 7297810 w 10753706"/>
              <a:gd name="connsiteY56" fmla="*/ 563947 h 1027260"/>
              <a:gd name="connsiteX57" fmla="*/ 6946388 w 10753706"/>
              <a:gd name="connsiteY57" fmla="*/ 665244 h 1027260"/>
              <a:gd name="connsiteX58" fmla="*/ 6741704 w 10753706"/>
              <a:gd name="connsiteY58" fmla="*/ 679365 h 1027260"/>
              <a:gd name="connsiteX59" fmla="*/ 6624680 w 10753706"/>
              <a:gd name="connsiteY59" fmla="*/ 677674 h 1027260"/>
              <a:gd name="connsiteX60" fmla="*/ 6605700 w 10753706"/>
              <a:gd name="connsiteY60" fmla="*/ 683566 h 1027260"/>
              <a:gd name="connsiteX61" fmla="*/ 6576922 w 10753706"/>
              <a:gd name="connsiteY61" fmla="*/ 683030 h 1027260"/>
              <a:gd name="connsiteX62" fmla="*/ 6405123 w 10753706"/>
              <a:gd name="connsiteY62" fmla="*/ 721946 h 1027260"/>
              <a:gd name="connsiteX63" fmla="*/ 6368938 w 10753706"/>
              <a:gd name="connsiteY63" fmla="*/ 717341 h 1027260"/>
              <a:gd name="connsiteX64" fmla="*/ 6295102 w 10753706"/>
              <a:gd name="connsiteY64" fmla="*/ 729508 h 1027260"/>
              <a:gd name="connsiteX65" fmla="*/ 6202084 w 10753706"/>
              <a:gd name="connsiteY65" fmla="*/ 767091 h 1027260"/>
              <a:gd name="connsiteX66" fmla="*/ 6067157 w 10753706"/>
              <a:gd name="connsiteY66" fmla="*/ 790339 h 1027260"/>
              <a:gd name="connsiteX67" fmla="*/ 6061443 w 10753706"/>
              <a:gd name="connsiteY67" fmla="*/ 796151 h 1027260"/>
              <a:gd name="connsiteX68" fmla="*/ 6051406 w 10753706"/>
              <a:gd name="connsiteY68" fmla="*/ 800684 h 1027260"/>
              <a:gd name="connsiteX69" fmla="*/ 6049097 w 10753706"/>
              <a:gd name="connsiteY69" fmla="*/ 800636 h 1027260"/>
              <a:gd name="connsiteX70" fmla="*/ 6034222 w 10753706"/>
              <a:gd name="connsiteY70" fmla="*/ 804110 h 1027260"/>
              <a:gd name="connsiteX71" fmla="*/ 6033121 w 10753706"/>
              <a:gd name="connsiteY71" fmla="*/ 806078 h 1027260"/>
              <a:gd name="connsiteX72" fmla="*/ 6023593 w 10753706"/>
              <a:gd name="connsiteY72" fmla="*/ 808842 h 1027260"/>
              <a:gd name="connsiteX73" fmla="*/ 6006639 w 10753706"/>
              <a:gd name="connsiteY73" fmla="*/ 815304 h 1027260"/>
              <a:gd name="connsiteX74" fmla="*/ 6001762 w 10753706"/>
              <a:gd name="connsiteY74" fmla="*/ 815557 h 1027260"/>
              <a:gd name="connsiteX75" fmla="*/ 5973534 w 10753706"/>
              <a:gd name="connsiteY75" fmla="*/ 823815 h 1027260"/>
              <a:gd name="connsiteX76" fmla="*/ 5972336 w 10753706"/>
              <a:gd name="connsiteY76" fmla="*/ 823476 h 1027260"/>
              <a:gd name="connsiteX77" fmla="*/ 5960841 w 10753706"/>
              <a:gd name="connsiteY77" fmla="*/ 823819 h 1027260"/>
              <a:gd name="connsiteX78" fmla="*/ 5940719 w 10753706"/>
              <a:gd name="connsiteY78" fmla="*/ 825514 h 1027260"/>
              <a:gd name="connsiteX79" fmla="*/ 5884298 w 10753706"/>
              <a:gd name="connsiteY79" fmla="*/ 823806 h 1027260"/>
              <a:gd name="connsiteX80" fmla="*/ 5854779 w 10753706"/>
              <a:gd name="connsiteY80" fmla="*/ 832365 h 1027260"/>
              <a:gd name="connsiteX81" fmla="*/ 5848382 w 10753706"/>
              <a:gd name="connsiteY81" fmla="*/ 833844 h 1027260"/>
              <a:gd name="connsiteX82" fmla="*/ 5848066 w 10753706"/>
              <a:gd name="connsiteY82" fmla="*/ 833772 h 1027260"/>
              <a:gd name="connsiteX83" fmla="*/ 5840944 w 10753706"/>
              <a:gd name="connsiteY83" fmla="*/ 835132 h 1027260"/>
              <a:gd name="connsiteX84" fmla="*/ 5836719 w 10753706"/>
              <a:gd name="connsiteY84" fmla="*/ 836539 h 1027260"/>
              <a:gd name="connsiteX85" fmla="*/ 5824311 w 10753706"/>
              <a:gd name="connsiteY85" fmla="*/ 839408 h 1027260"/>
              <a:gd name="connsiteX86" fmla="*/ 5818788 w 10753706"/>
              <a:gd name="connsiteY86" fmla="*/ 839727 h 1027260"/>
              <a:gd name="connsiteX87" fmla="*/ 5763953 w 10753706"/>
              <a:gd name="connsiteY87" fmla="*/ 834282 h 1027260"/>
              <a:gd name="connsiteX88" fmla="*/ 5667748 w 10753706"/>
              <a:gd name="connsiteY88" fmla="*/ 840211 h 1027260"/>
              <a:gd name="connsiteX89" fmla="*/ 5573108 w 10753706"/>
              <a:gd name="connsiteY89" fmla="*/ 847611 h 1027260"/>
              <a:gd name="connsiteX90" fmla="*/ 5539137 w 10753706"/>
              <a:gd name="connsiteY90" fmla="*/ 851033 h 1027260"/>
              <a:gd name="connsiteX91" fmla="*/ 5510651 w 10753706"/>
              <a:gd name="connsiteY91" fmla="*/ 844215 h 1027260"/>
              <a:gd name="connsiteX92" fmla="*/ 5457331 w 10753706"/>
              <a:gd name="connsiteY92" fmla="*/ 839159 h 1027260"/>
              <a:gd name="connsiteX93" fmla="*/ 5410613 w 10753706"/>
              <a:gd name="connsiteY93" fmla="*/ 834358 h 1027260"/>
              <a:gd name="connsiteX94" fmla="*/ 5370040 w 10753706"/>
              <a:gd name="connsiteY94" fmla="*/ 862127 h 1027260"/>
              <a:gd name="connsiteX95" fmla="*/ 5318778 w 10753706"/>
              <a:gd name="connsiteY95" fmla="*/ 855310 h 1027260"/>
              <a:gd name="connsiteX96" fmla="*/ 5298645 w 10753706"/>
              <a:gd name="connsiteY96" fmla="*/ 855171 h 1027260"/>
              <a:gd name="connsiteX97" fmla="*/ 5253828 w 10753706"/>
              <a:gd name="connsiteY97" fmla="*/ 859670 h 1027260"/>
              <a:gd name="connsiteX98" fmla="*/ 5216955 w 10753706"/>
              <a:gd name="connsiteY98" fmla="*/ 866245 h 1027260"/>
              <a:gd name="connsiteX99" fmla="*/ 5214344 w 10753706"/>
              <a:gd name="connsiteY99" fmla="*/ 868102 h 1027260"/>
              <a:gd name="connsiteX100" fmla="*/ 5195561 w 10753706"/>
              <a:gd name="connsiteY100" fmla="*/ 869949 h 1027260"/>
              <a:gd name="connsiteX101" fmla="*/ 5182555 w 10753706"/>
              <a:gd name="connsiteY101" fmla="*/ 873542 h 1027260"/>
              <a:gd name="connsiteX102" fmla="*/ 5172552 w 10753706"/>
              <a:gd name="connsiteY102" fmla="*/ 878801 h 1027260"/>
              <a:gd name="connsiteX103" fmla="*/ 5027993 w 10753706"/>
              <a:gd name="connsiteY103" fmla="*/ 889666 h 1027260"/>
              <a:gd name="connsiteX104" fmla="*/ 4939844 w 10753706"/>
              <a:gd name="connsiteY104" fmla="*/ 934802 h 1027260"/>
              <a:gd name="connsiteX105" fmla="*/ 4792576 w 10753706"/>
              <a:gd name="connsiteY105" fmla="*/ 934820 h 1027260"/>
              <a:gd name="connsiteX106" fmla="*/ 4602423 w 10753706"/>
              <a:gd name="connsiteY106" fmla="*/ 958063 h 1027260"/>
              <a:gd name="connsiteX107" fmla="*/ 4290656 w 10753706"/>
              <a:gd name="connsiteY107" fmla="*/ 969152 h 1027260"/>
              <a:gd name="connsiteX108" fmla="*/ 3952334 w 10753706"/>
              <a:gd name="connsiteY108" fmla="*/ 954043 h 1027260"/>
              <a:gd name="connsiteX109" fmla="*/ 3858560 w 10753706"/>
              <a:gd name="connsiteY109" fmla="*/ 948781 h 1027260"/>
              <a:gd name="connsiteX110" fmla="*/ 3846597 w 10753706"/>
              <a:gd name="connsiteY110" fmla="*/ 948382 h 1027260"/>
              <a:gd name="connsiteX111" fmla="*/ 3736044 w 10753706"/>
              <a:gd name="connsiteY111" fmla="*/ 947759 h 1027260"/>
              <a:gd name="connsiteX112" fmla="*/ 3713136 w 10753706"/>
              <a:gd name="connsiteY112" fmla="*/ 946963 h 1027260"/>
              <a:gd name="connsiteX113" fmla="*/ 3695939 w 10753706"/>
              <a:gd name="connsiteY113" fmla="*/ 943639 h 1027260"/>
              <a:gd name="connsiteX114" fmla="*/ 3694125 w 10753706"/>
              <a:gd name="connsiteY114" fmla="*/ 940567 h 1027260"/>
              <a:gd name="connsiteX115" fmla="*/ 3681925 w 10753706"/>
              <a:gd name="connsiteY115" fmla="*/ 939706 h 1027260"/>
              <a:gd name="connsiteX116" fmla="*/ 3679204 w 10753706"/>
              <a:gd name="connsiteY116" fmla="*/ 938926 h 1027260"/>
              <a:gd name="connsiteX117" fmla="*/ 3615656 w 10753706"/>
              <a:gd name="connsiteY117" fmla="*/ 940320 h 1027260"/>
              <a:gd name="connsiteX118" fmla="*/ 3567983 w 10753706"/>
              <a:gd name="connsiteY118" fmla="*/ 935596 h 1027260"/>
              <a:gd name="connsiteX119" fmla="*/ 3422423 w 10753706"/>
              <a:gd name="connsiteY119" fmla="*/ 932129 h 1027260"/>
              <a:gd name="connsiteX120" fmla="*/ 3310925 w 10753706"/>
              <a:gd name="connsiteY120" fmla="*/ 911072 h 1027260"/>
              <a:gd name="connsiteX121" fmla="*/ 3139421 w 10753706"/>
              <a:gd name="connsiteY121" fmla="*/ 934151 h 1027260"/>
              <a:gd name="connsiteX122" fmla="*/ 2996922 w 10753706"/>
              <a:gd name="connsiteY122" fmla="*/ 927537 h 1027260"/>
              <a:gd name="connsiteX123" fmla="*/ 2982785 w 10753706"/>
              <a:gd name="connsiteY123" fmla="*/ 931453 h 1027260"/>
              <a:gd name="connsiteX124" fmla="*/ 2967478 w 10753706"/>
              <a:gd name="connsiteY124" fmla="*/ 933397 h 1027260"/>
              <a:gd name="connsiteX125" fmla="*/ 2948552 w 10753706"/>
              <a:gd name="connsiteY125" fmla="*/ 932961 h 1027260"/>
              <a:gd name="connsiteX126" fmla="*/ 2944404 w 10753706"/>
              <a:gd name="connsiteY126" fmla="*/ 934452 h 1027260"/>
              <a:gd name="connsiteX127" fmla="*/ 2908608 w 10753706"/>
              <a:gd name="connsiteY127" fmla="*/ 937205 h 1027260"/>
              <a:gd name="connsiteX128" fmla="*/ 2904443 w 10753706"/>
              <a:gd name="connsiteY128" fmla="*/ 936455 h 1027260"/>
              <a:gd name="connsiteX129" fmla="*/ 2868935 w 10753706"/>
              <a:gd name="connsiteY129" fmla="*/ 938022 h 1027260"/>
              <a:gd name="connsiteX130" fmla="*/ 2868586 w 10753706"/>
              <a:gd name="connsiteY130" fmla="*/ 937487 h 1027260"/>
              <a:gd name="connsiteX131" fmla="*/ 2859191 w 10753706"/>
              <a:gd name="connsiteY131" fmla="*/ 935503 h 1027260"/>
              <a:gd name="connsiteX132" fmla="*/ 2840915 w 10753706"/>
              <a:gd name="connsiteY132" fmla="*/ 932977 h 1027260"/>
              <a:gd name="connsiteX133" fmla="*/ 2763509 w 10753706"/>
              <a:gd name="connsiteY133" fmla="*/ 921850 h 1027260"/>
              <a:gd name="connsiteX134" fmla="*/ 2756121 w 10753706"/>
              <a:gd name="connsiteY134" fmla="*/ 921864 h 1027260"/>
              <a:gd name="connsiteX135" fmla="*/ 2755998 w 10753706"/>
              <a:gd name="connsiteY135" fmla="*/ 921739 h 1027260"/>
              <a:gd name="connsiteX136" fmla="*/ 2748255 w 10753706"/>
              <a:gd name="connsiteY136" fmla="*/ 921505 h 1027260"/>
              <a:gd name="connsiteX137" fmla="*/ 2694601 w 10753706"/>
              <a:gd name="connsiteY137" fmla="*/ 915575 h 1027260"/>
              <a:gd name="connsiteX138" fmla="*/ 2635357 w 10753706"/>
              <a:gd name="connsiteY138" fmla="*/ 910976 h 1027260"/>
              <a:gd name="connsiteX139" fmla="*/ 2601047 w 10753706"/>
              <a:gd name="connsiteY139" fmla="*/ 910263 h 1027260"/>
              <a:gd name="connsiteX140" fmla="*/ 2507482 w 10753706"/>
              <a:gd name="connsiteY140" fmla="*/ 906211 h 1027260"/>
              <a:gd name="connsiteX141" fmla="*/ 2413884 w 10753706"/>
              <a:gd name="connsiteY141" fmla="*/ 900545 h 1027260"/>
              <a:gd name="connsiteX142" fmla="*/ 2368912 w 10753706"/>
              <a:gd name="connsiteY142" fmla="*/ 888755 h 1027260"/>
              <a:gd name="connsiteX143" fmla="*/ 2349490 w 10753706"/>
              <a:gd name="connsiteY143" fmla="*/ 889719 h 1027260"/>
              <a:gd name="connsiteX144" fmla="*/ 2344290 w 10753706"/>
              <a:gd name="connsiteY144" fmla="*/ 890584 h 1027260"/>
              <a:gd name="connsiteX145" fmla="*/ 2336488 w 10753706"/>
              <a:gd name="connsiteY145" fmla="*/ 891058 h 1027260"/>
              <a:gd name="connsiteX146" fmla="*/ 2329015 w 10753706"/>
              <a:gd name="connsiteY146" fmla="*/ 891627 h 1027260"/>
              <a:gd name="connsiteX147" fmla="*/ 2293898 w 10753706"/>
              <a:gd name="connsiteY147" fmla="*/ 896431 h 1027260"/>
              <a:gd name="connsiteX148" fmla="*/ 2243927 w 10753706"/>
              <a:gd name="connsiteY148" fmla="*/ 888076 h 1027260"/>
              <a:gd name="connsiteX149" fmla="*/ 2223920 w 10753706"/>
              <a:gd name="connsiteY149" fmla="*/ 887331 h 1027260"/>
              <a:gd name="connsiteX150" fmla="*/ 2213081 w 10753706"/>
              <a:gd name="connsiteY150" fmla="*/ 886302 h 1027260"/>
              <a:gd name="connsiteX151" fmla="*/ 2212307 w 10753706"/>
              <a:gd name="connsiteY151" fmla="*/ 885829 h 1027260"/>
              <a:gd name="connsiteX152" fmla="*/ 2152321 w 10753706"/>
              <a:gd name="connsiteY152" fmla="*/ 894418 h 1027260"/>
              <a:gd name="connsiteX153" fmla="*/ 2140985 w 10753706"/>
              <a:gd name="connsiteY153" fmla="*/ 895968 h 1027260"/>
              <a:gd name="connsiteX154" fmla="*/ 2121210 w 10753706"/>
              <a:gd name="connsiteY154" fmla="*/ 899354 h 1027260"/>
              <a:gd name="connsiteX155" fmla="*/ 2119146 w 10753706"/>
              <a:gd name="connsiteY155" fmla="*/ 899033 h 1027260"/>
              <a:gd name="connsiteX156" fmla="*/ 2105666 w 10753706"/>
              <a:gd name="connsiteY156" fmla="*/ 902240 h 1027260"/>
              <a:gd name="connsiteX157" fmla="*/ 2094924 w 10753706"/>
              <a:gd name="connsiteY157" fmla="*/ 907203 h 1027260"/>
              <a:gd name="connsiteX158" fmla="*/ 1949478 w 10753706"/>
              <a:gd name="connsiteY158" fmla="*/ 913748 h 1027260"/>
              <a:gd name="connsiteX159" fmla="*/ 1749684 w 10753706"/>
              <a:gd name="connsiteY159" fmla="*/ 942223 h 1027260"/>
              <a:gd name="connsiteX160" fmla="*/ 1585576 w 10753706"/>
              <a:gd name="connsiteY160" fmla="*/ 954170 h 1027260"/>
              <a:gd name="connsiteX161" fmla="*/ 1476250 w 10753706"/>
              <a:gd name="connsiteY161" fmla="*/ 950653 h 1027260"/>
              <a:gd name="connsiteX162" fmla="*/ 1433927 w 10753706"/>
              <a:gd name="connsiteY162" fmla="*/ 959926 h 1027260"/>
              <a:gd name="connsiteX163" fmla="*/ 1414893 w 10753706"/>
              <a:gd name="connsiteY163" fmla="*/ 957671 h 1027260"/>
              <a:gd name="connsiteX164" fmla="*/ 1411585 w 10753706"/>
              <a:gd name="connsiteY164" fmla="*/ 957179 h 1027260"/>
              <a:gd name="connsiteX165" fmla="*/ 1398896 w 10753706"/>
              <a:gd name="connsiteY165" fmla="*/ 957460 h 1027260"/>
              <a:gd name="connsiteX166" fmla="*/ 1394632 w 10753706"/>
              <a:gd name="connsiteY166" fmla="*/ 954725 h 1027260"/>
              <a:gd name="connsiteX167" fmla="*/ 1375043 w 10753706"/>
              <a:gd name="connsiteY167" fmla="*/ 953132 h 1027260"/>
              <a:gd name="connsiteX168" fmla="*/ 1351876 w 10753706"/>
              <a:gd name="connsiteY168" fmla="*/ 954436 h 1027260"/>
              <a:gd name="connsiteX169" fmla="*/ 1242676 w 10753706"/>
              <a:gd name="connsiteY169" fmla="*/ 963767 h 1027260"/>
              <a:gd name="connsiteX170" fmla="*/ 1205993 w 10753706"/>
              <a:gd name="connsiteY170" fmla="*/ 974080 h 1027260"/>
              <a:gd name="connsiteX171" fmla="*/ 1052221 w 10753706"/>
              <a:gd name="connsiteY171" fmla="*/ 963954 h 1027260"/>
              <a:gd name="connsiteX172" fmla="*/ 968270 w 10753706"/>
              <a:gd name="connsiteY172" fmla="*/ 964761 h 1027260"/>
              <a:gd name="connsiteX173" fmla="*/ 874493 w 10753706"/>
              <a:gd name="connsiteY173" fmla="*/ 998122 h 1027260"/>
              <a:gd name="connsiteX174" fmla="*/ 814411 w 10753706"/>
              <a:gd name="connsiteY174" fmla="*/ 1007391 h 1027260"/>
              <a:gd name="connsiteX175" fmla="*/ 688604 w 10753706"/>
              <a:gd name="connsiteY175" fmla="*/ 1015631 h 1027260"/>
              <a:gd name="connsiteX176" fmla="*/ 618171 w 10753706"/>
              <a:gd name="connsiteY176" fmla="*/ 1027260 h 1027260"/>
              <a:gd name="connsiteX177" fmla="*/ 570379 w 10753706"/>
              <a:gd name="connsiteY177" fmla="*/ 1023487 h 1027260"/>
              <a:gd name="connsiteX178" fmla="*/ 482519 w 10753706"/>
              <a:gd name="connsiteY178" fmla="*/ 1002108 h 1027260"/>
              <a:gd name="connsiteX179" fmla="*/ 475319 w 10753706"/>
              <a:gd name="connsiteY179" fmla="*/ 1009922 h 1027260"/>
              <a:gd name="connsiteX180" fmla="*/ 431104 w 10753706"/>
              <a:gd name="connsiteY180" fmla="*/ 1009317 h 1027260"/>
              <a:gd name="connsiteX181" fmla="*/ 363782 w 10753706"/>
              <a:gd name="connsiteY181" fmla="*/ 1007585 h 1027260"/>
              <a:gd name="connsiteX182" fmla="*/ 325533 w 10753706"/>
              <a:gd name="connsiteY182" fmla="*/ 1008502 h 1027260"/>
              <a:gd name="connsiteX183" fmla="*/ 220429 w 10753706"/>
              <a:gd name="connsiteY183" fmla="*/ 1008927 h 1027260"/>
              <a:gd name="connsiteX184" fmla="*/ 114676 w 10753706"/>
              <a:gd name="connsiteY184" fmla="*/ 1007765 h 1027260"/>
              <a:gd name="connsiteX185" fmla="*/ 13470 w 10753706"/>
              <a:gd name="connsiteY185" fmla="*/ 998544 h 1027260"/>
              <a:gd name="connsiteX186" fmla="*/ 0 w 10753706"/>
              <a:gd name="connsiteY186" fmla="*/ 997355 h 10272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Lst>
            <a:rect l="l" t="t" r="r" b="b"/>
            <a:pathLst>
              <a:path w="10753706" h="1027260">
                <a:moveTo>
                  <a:pt x="0" y="0"/>
                </a:moveTo>
                <a:lnTo>
                  <a:pt x="10753706" y="0"/>
                </a:lnTo>
                <a:lnTo>
                  <a:pt x="10748809" y="2522"/>
                </a:lnTo>
                <a:cubicBezTo>
                  <a:pt x="10744031" y="4644"/>
                  <a:pt x="10737551" y="7204"/>
                  <a:pt x="10725330" y="11977"/>
                </a:cubicBezTo>
                <a:cubicBezTo>
                  <a:pt x="10700888" y="21523"/>
                  <a:pt x="10652058" y="39304"/>
                  <a:pt x="10615423" y="52967"/>
                </a:cubicBezTo>
                <a:cubicBezTo>
                  <a:pt x="10598524" y="49017"/>
                  <a:pt x="10550674" y="61360"/>
                  <a:pt x="10533936" y="53095"/>
                </a:cubicBezTo>
                <a:cubicBezTo>
                  <a:pt x="10519435" y="55674"/>
                  <a:pt x="10480156" y="49393"/>
                  <a:pt x="10466876" y="45180"/>
                </a:cubicBezTo>
                <a:cubicBezTo>
                  <a:pt x="10443145" y="68059"/>
                  <a:pt x="10382269" y="71294"/>
                  <a:pt x="10355090" y="89741"/>
                </a:cubicBezTo>
                <a:cubicBezTo>
                  <a:pt x="10286222" y="95376"/>
                  <a:pt x="10146285" y="63529"/>
                  <a:pt x="10087145" y="66115"/>
                </a:cubicBezTo>
                <a:cubicBezTo>
                  <a:pt x="10067575" y="79584"/>
                  <a:pt x="10043111" y="68921"/>
                  <a:pt x="10015902" y="76178"/>
                </a:cubicBezTo>
                <a:cubicBezTo>
                  <a:pt x="9952302" y="84628"/>
                  <a:pt x="9893286" y="103337"/>
                  <a:pt x="9806005" y="102435"/>
                </a:cubicBezTo>
                <a:cubicBezTo>
                  <a:pt x="9782247" y="141133"/>
                  <a:pt x="9674787" y="151643"/>
                  <a:pt x="9602583" y="179170"/>
                </a:cubicBezTo>
                <a:cubicBezTo>
                  <a:pt x="9557658" y="187584"/>
                  <a:pt x="9478290" y="154235"/>
                  <a:pt x="9469719" y="174721"/>
                </a:cubicBezTo>
                <a:cubicBezTo>
                  <a:pt x="9443779" y="165070"/>
                  <a:pt x="9431317" y="185692"/>
                  <a:pt x="9408692" y="189513"/>
                </a:cubicBezTo>
                <a:cubicBezTo>
                  <a:pt x="9387154" y="183843"/>
                  <a:pt x="9380475" y="191089"/>
                  <a:pt x="9364151" y="194072"/>
                </a:cubicBezTo>
                <a:cubicBezTo>
                  <a:pt x="9354686" y="190222"/>
                  <a:pt x="9340485" y="191782"/>
                  <a:pt x="9337751" y="197579"/>
                </a:cubicBezTo>
                <a:cubicBezTo>
                  <a:pt x="9349566" y="209270"/>
                  <a:pt x="9297468" y="207714"/>
                  <a:pt x="9297166" y="216558"/>
                </a:cubicBezTo>
                <a:cubicBezTo>
                  <a:pt x="9269057" y="220999"/>
                  <a:pt x="9139630" y="221783"/>
                  <a:pt x="9123859" y="237356"/>
                </a:cubicBezTo>
                <a:cubicBezTo>
                  <a:pt x="9068176" y="249209"/>
                  <a:pt x="8975349" y="235349"/>
                  <a:pt x="8950741" y="238020"/>
                </a:cubicBezTo>
                <a:cubicBezTo>
                  <a:pt x="8916265" y="215428"/>
                  <a:pt x="8822808" y="292026"/>
                  <a:pt x="8718236" y="303148"/>
                </a:cubicBezTo>
                <a:cubicBezTo>
                  <a:pt x="8703111" y="302060"/>
                  <a:pt x="8695551" y="302792"/>
                  <a:pt x="8694011" y="308812"/>
                </a:cubicBezTo>
                <a:cubicBezTo>
                  <a:pt x="8661810" y="312764"/>
                  <a:pt x="8637956" y="329628"/>
                  <a:pt x="8611976" y="324819"/>
                </a:cubicBezTo>
                <a:cubicBezTo>
                  <a:pt x="8621849" y="336388"/>
                  <a:pt x="8562809" y="325917"/>
                  <a:pt x="8562074" y="337971"/>
                </a:cubicBezTo>
                <a:cubicBezTo>
                  <a:pt x="8543699" y="343978"/>
                  <a:pt x="8511321" y="356396"/>
                  <a:pt x="8501724" y="360865"/>
                </a:cubicBezTo>
                <a:lnTo>
                  <a:pt x="8504489" y="364790"/>
                </a:lnTo>
                <a:lnTo>
                  <a:pt x="8492774" y="366181"/>
                </a:lnTo>
                <a:lnTo>
                  <a:pt x="8466405" y="368724"/>
                </a:lnTo>
                <a:cubicBezTo>
                  <a:pt x="8455454" y="372229"/>
                  <a:pt x="8440175" y="385805"/>
                  <a:pt x="8427069" y="387211"/>
                </a:cubicBezTo>
                <a:cubicBezTo>
                  <a:pt x="8400442" y="392215"/>
                  <a:pt x="8397079" y="382989"/>
                  <a:pt x="8387766" y="377161"/>
                </a:cubicBezTo>
                <a:cubicBezTo>
                  <a:pt x="8369233" y="378548"/>
                  <a:pt x="8334756" y="390869"/>
                  <a:pt x="8315874" y="395527"/>
                </a:cubicBezTo>
                <a:cubicBezTo>
                  <a:pt x="8306664" y="400500"/>
                  <a:pt x="8272845" y="393679"/>
                  <a:pt x="8274474" y="405112"/>
                </a:cubicBezTo>
                <a:cubicBezTo>
                  <a:pt x="8255483" y="406194"/>
                  <a:pt x="8244963" y="408376"/>
                  <a:pt x="8234664" y="410219"/>
                </a:cubicBezTo>
                <a:lnTo>
                  <a:pt x="8211268" y="416791"/>
                </a:lnTo>
                <a:cubicBezTo>
                  <a:pt x="8204720" y="419941"/>
                  <a:pt x="8197411" y="422004"/>
                  <a:pt x="8188615" y="421755"/>
                </a:cubicBezTo>
                <a:lnTo>
                  <a:pt x="8179981" y="420402"/>
                </a:lnTo>
                <a:lnTo>
                  <a:pt x="8179307" y="422516"/>
                </a:lnTo>
                <a:cubicBezTo>
                  <a:pt x="8179027" y="425797"/>
                  <a:pt x="8175790" y="448341"/>
                  <a:pt x="8147929" y="450302"/>
                </a:cubicBezTo>
                <a:cubicBezTo>
                  <a:pt x="8130300" y="457967"/>
                  <a:pt x="8114933" y="461015"/>
                  <a:pt x="8089136" y="465283"/>
                </a:cubicBezTo>
                <a:cubicBezTo>
                  <a:pt x="8072810" y="465920"/>
                  <a:pt x="8069376" y="451569"/>
                  <a:pt x="8049973" y="454121"/>
                </a:cubicBezTo>
                <a:cubicBezTo>
                  <a:pt x="7974508" y="471465"/>
                  <a:pt x="8006050" y="447139"/>
                  <a:pt x="7965913" y="464415"/>
                </a:cubicBezTo>
                <a:cubicBezTo>
                  <a:pt x="7958234" y="466025"/>
                  <a:pt x="7951405" y="465800"/>
                  <a:pt x="7945093" y="464798"/>
                </a:cubicBezTo>
                <a:lnTo>
                  <a:pt x="7935335" y="462442"/>
                </a:lnTo>
                <a:lnTo>
                  <a:pt x="7904779" y="471429"/>
                </a:lnTo>
                <a:cubicBezTo>
                  <a:pt x="7889387" y="474999"/>
                  <a:pt x="7872867" y="477951"/>
                  <a:pt x="7855604" y="480199"/>
                </a:cubicBezTo>
                <a:cubicBezTo>
                  <a:pt x="7850005" y="476378"/>
                  <a:pt x="7838628" y="483595"/>
                  <a:pt x="7832630" y="485371"/>
                </a:cubicBezTo>
                <a:cubicBezTo>
                  <a:pt x="7831473" y="482645"/>
                  <a:pt x="7816623" y="482661"/>
                  <a:pt x="7812438" y="485391"/>
                </a:cubicBezTo>
                <a:cubicBezTo>
                  <a:pt x="7709470" y="505049"/>
                  <a:pt x="7759426" y="473956"/>
                  <a:pt x="7701399" y="495197"/>
                </a:cubicBezTo>
                <a:cubicBezTo>
                  <a:pt x="7690986" y="496989"/>
                  <a:pt x="7682397" y="496365"/>
                  <a:pt x="7674778" y="494723"/>
                </a:cubicBezTo>
                <a:lnTo>
                  <a:pt x="7660445" y="490194"/>
                </a:lnTo>
                <a:lnTo>
                  <a:pt x="7651781" y="493084"/>
                </a:lnTo>
                <a:cubicBezTo>
                  <a:pt x="7616113" y="496548"/>
                  <a:pt x="7603273" y="491735"/>
                  <a:pt x="7584807" y="499490"/>
                </a:cubicBezTo>
                <a:cubicBezTo>
                  <a:pt x="7549256" y="490212"/>
                  <a:pt x="7563949" y="500167"/>
                  <a:pt x="7541324" y="504184"/>
                </a:cubicBezTo>
                <a:cubicBezTo>
                  <a:pt x="7523851" y="508307"/>
                  <a:pt x="7559546" y="509825"/>
                  <a:pt x="7541756" y="512184"/>
                </a:cubicBezTo>
                <a:cubicBezTo>
                  <a:pt x="7520963" y="510864"/>
                  <a:pt x="7525755" y="520497"/>
                  <a:pt x="7503906" y="518551"/>
                </a:cubicBezTo>
                <a:cubicBezTo>
                  <a:pt x="7505924" y="510774"/>
                  <a:pt x="7464361" y="523683"/>
                  <a:pt x="7460411" y="517415"/>
                </a:cubicBezTo>
                <a:lnTo>
                  <a:pt x="7460116" y="517548"/>
                </a:lnTo>
                <a:cubicBezTo>
                  <a:pt x="7447785" y="530928"/>
                  <a:pt x="7310141" y="550568"/>
                  <a:pt x="7297810" y="563947"/>
                </a:cubicBezTo>
                <a:cubicBezTo>
                  <a:pt x="7221791" y="605698"/>
                  <a:pt x="7039072" y="646008"/>
                  <a:pt x="6946388" y="665244"/>
                </a:cubicBezTo>
                <a:cubicBezTo>
                  <a:pt x="6853704" y="684480"/>
                  <a:pt x="6804875" y="677485"/>
                  <a:pt x="6741704" y="679365"/>
                </a:cubicBezTo>
                <a:lnTo>
                  <a:pt x="6624680" y="677674"/>
                </a:lnTo>
                <a:lnTo>
                  <a:pt x="6605700" y="683566"/>
                </a:lnTo>
                <a:cubicBezTo>
                  <a:pt x="6603309" y="685184"/>
                  <a:pt x="6599550" y="685647"/>
                  <a:pt x="6576922" y="683030"/>
                </a:cubicBezTo>
                <a:cubicBezTo>
                  <a:pt x="6527275" y="698355"/>
                  <a:pt x="6440981" y="702347"/>
                  <a:pt x="6405123" y="721946"/>
                </a:cubicBezTo>
                <a:cubicBezTo>
                  <a:pt x="6407963" y="715467"/>
                  <a:pt x="6383450" y="712913"/>
                  <a:pt x="6368938" y="717341"/>
                </a:cubicBezTo>
                <a:cubicBezTo>
                  <a:pt x="6377914" y="692119"/>
                  <a:pt x="6315316" y="744281"/>
                  <a:pt x="6295102" y="729508"/>
                </a:cubicBezTo>
                <a:cubicBezTo>
                  <a:pt x="6300358" y="744473"/>
                  <a:pt x="6240070" y="776254"/>
                  <a:pt x="6202084" y="767091"/>
                </a:cubicBezTo>
                <a:cubicBezTo>
                  <a:pt x="6152826" y="774744"/>
                  <a:pt x="6122010" y="790367"/>
                  <a:pt x="6067157" y="790339"/>
                </a:cubicBezTo>
                <a:cubicBezTo>
                  <a:pt x="6066310" y="792484"/>
                  <a:pt x="6064283" y="794403"/>
                  <a:pt x="6061443" y="796151"/>
                </a:cubicBezTo>
                <a:lnTo>
                  <a:pt x="6051406" y="800684"/>
                </a:lnTo>
                <a:lnTo>
                  <a:pt x="6049097" y="800636"/>
                </a:lnTo>
                <a:cubicBezTo>
                  <a:pt x="6040408" y="801393"/>
                  <a:pt x="6036299" y="802645"/>
                  <a:pt x="6034222" y="804110"/>
                </a:cubicBezTo>
                <a:lnTo>
                  <a:pt x="6033121" y="806078"/>
                </a:lnTo>
                <a:lnTo>
                  <a:pt x="6023593" y="808842"/>
                </a:lnTo>
                <a:lnTo>
                  <a:pt x="6006639" y="815304"/>
                </a:lnTo>
                <a:lnTo>
                  <a:pt x="6001762" y="815557"/>
                </a:lnTo>
                <a:lnTo>
                  <a:pt x="5973534" y="823815"/>
                </a:lnTo>
                <a:lnTo>
                  <a:pt x="5972336" y="823476"/>
                </a:lnTo>
                <a:cubicBezTo>
                  <a:pt x="5969004" y="822901"/>
                  <a:pt x="5965329" y="822833"/>
                  <a:pt x="5960841" y="823819"/>
                </a:cubicBezTo>
                <a:cubicBezTo>
                  <a:pt x="5955860" y="815655"/>
                  <a:pt x="5953515" y="821882"/>
                  <a:pt x="5940719" y="825514"/>
                </a:cubicBezTo>
                <a:cubicBezTo>
                  <a:pt x="5930130" y="813644"/>
                  <a:pt x="5900943" y="827979"/>
                  <a:pt x="5884298" y="823806"/>
                </a:cubicBezTo>
                <a:cubicBezTo>
                  <a:pt x="5875133" y="826741"/>
                  <a:pt x="5865250" y="829630"/>
                  <a:pt x="5854779" y="832365"/>
                </a:cubicBezTo>
                <a:lnTo>
                  <a:pt x="5848382" y="833844"/>
                </a:lnTo>
                <a:lnTo>
                  <a:pt x="5848066" y="833772"/>
                </a:lnTo>
                <a:cubicBezTo>
                  <a:pt x="5846273" y="833879"/>
                  <a:pt x="5844018" y="834284"/>
                  <a:pt x="5840944" y="835132"/>
                </a:cubicBezTo>
                <a:lnTo>
                  <a:pt x="5836719" y="836539"/>
                </a:lnTo>
                <a:lnTo>
                  <a:pt x="5824311" y="839408"/>
                </a:lnTo>
                <a:lnTo>
                  <a:pt x="5818788" y="839727"/>
                </a:lnTo>
                <a:cubicBezTo>
                  <a:pt x="5797008" y="838594"/>
                  <a:pt x="5786883" y="822081"/>
                  <a:pt x="5763953" y="834282"/>
                </a:cubicBezTo>
                <a:cubicBezTo>
                  <a:pt x="5726813" y="837521"/>
                  <a:pt x="5699446" y="830949"/>
                  <a:pt x="5667748" y="840211"/>
                </a:cubicBezTo>
                <a:cubicBezTo>
                  <a:pt x="5632959" y="843205"/>
                  <a:pt x="5601436" y="842280"/>
                  <a:pt x="5573108" y="847611"/>
                </a:cubicBezTo>
                <a:cubicBezTo>
                  <a:pt x="5560030" y="845832"/>
                  <a:pt x="5549547" y="851598"/>
                  <a:pt x="5539137" y="851033"/>
                </a:cubicBezTo>
                <a:cubicBezTo>
                  <a:pt x="5528728" y="850467"/>
                  <a:pt x="5529256" y="837509"/>
                  <a:pt x="5510651" y="844215"/>
                </a:cubicBezTo>
                <a:cubicBezTo>
                  <a:pt x="5494241" y="833607"/>
                  <a:pt x="5466101" y="839171"/>
                  <a:pt x="5457331" y="839159"/>
                </a:cubicBezTo>
                <a:lnTo>
                  <a:pt x="5410613" y="834358"/>
                </a:lnTo>
                <a:lnTo>
                  <a:pt x="5370040" y="862127"/>
                </a:lnTo>
                <a:cubicBezTo>
                  <a:pt x="5357863" y="856469"/>
                  <a:pt x="5319115" y="868069"/>
                  <a:pt x="5318778" y="855310"/>
                </a:cubicBezTo>
                <a:cubicBezTo>
                  <a:pt x="5303920" y="857760"/>
                  <a:pt x="5296727" y="863736"/>
                  <a:pt x="5298645" y="855171"/>
                </a:cubicBezTo>
                <a:cubicBezTo>
                  <a:pt x="5287819" y="855897"/>
                  <a:pt x="5267444" y="857825"/>
                  <a:pt x="5253828" y="859670"/>
                </a:cubicBezTo>
                <a:lnTo>
                  <a:pt x="5216955" y="866245"/>
                </a:lnTo>
                <a:lnTo>
                  <a:pt x="5214344" y="868102"/>
                </a:lnTo>
                <a:cubicBezTo>
                  <a:pt x="5210778" y="868719"/>
                  <a:pt x="5200859" y="869042"/>
                  <a:pt x="5195561" y="869949"/>
                </a:cubicBezTo>
                <a:lnTo>
                  <a:pt x="5182555" y="873542"/>
                </a:lnTo>
                <a:cubicBezTo>
                  <a:pt x="5178496" y="875023"/>
                  <a:pt x="5175066" y="876746"/>
                  <a:pt x="5172552" y="878801"/>
                </a:cubicBezTo>
                <a:cubicBezTo>
                  <a:pt x="5121406" y="873797"/>
                  <a:pt x="5080096" y="886529"/>
                  <a:pt x="5027993" y="889666"/>
                </a:cubicBezTo>
                <a:cubicBezTo>
                  <a:pt x="4999924" y="877115"/>
                  <a:pt x="4946973" y="919452"/>
                  <a:pt x="4939844" y="934802"/>
                </a:cubicBezTo>
                <a:cubicBezTo>
                  <a:pt x="4895154" y="940701"/>
                  <a:pt x="4844006" y="928240"/>
                  <a:pt x="4792576" y="934820"/>
                </a:cubicBezTo>
                <a:lnTo>
                  <a:pt x="4602423" y="958063"/>
                </a:lnTo>
                <a:cubicBezTo>
                  <a:pt x="4488530" y="967131"/>
                  <a:pt x="4399004" y="969822"/>
                  <a:pt x="4290656" y="969152"/>
                </a:cubicBezTo>
                <a:cubicBezTo>
                  <a:pt x="4182308" y="968482"/>
                  <a:pt x="4046938" y="971167"/>
                  <a:pt x="3952334" y="954043"/>
                </a:cubicBezTo>
                <a:lnTo>
                  <a:pt x="3858560" y="948781"/>
                </a:lnTo>
                <a:lnTo>
                  <a:pt x="3846597" y="948382"/>
                </a:lnTo>
                <a:cubicBezTo>
                  <a:pt x="3807516" y="956616"/>
                  <a:pt x="3767475" y="941640"/>
                  <a:pt x="3736044" y="947759"/>
                </a:cubicBezTo>
                <a:cubicBezTo>
                  <a:pt x="3727323" y="948128"/>
                  <a:pt x="3719828" y="947771"/>
                  <a:pt x="3713136" y="946963"/>
                </a:cubicBezTo>
                <a:lnTo>
                  <a:pt x="3695939" y="943639"/>
                </a:lnTo>
                <a:lnTo>
                  <a:pt x="3694125" y="940567"/>
                </a:lnTo>
                <a:lnTo>
                  <a:pt x="3681925" y="939706"/>
                </a:lnTo>
                <a:lnTo>
                  <a:pt x="3679204" y="938926"/>
                </a:lnTo>
                <a:cubicBezTo>
                  <a:pt x="3668160" y="939028"/>
                  <a:pt x="3634193" y="940875"/>
                  <a:pt x="3615656" y="940320"/>
                </a:cubicBezTo>
                <a:cubicBezTo>
                  <a:pt x="3582626" y="936974"/>
                  <a:pt x="3593904" y="949140"/>
                  <a:pt x="3567983" y="935596"/>
                </a:cubicBezTo>
                <a:cubicBezTo>
                  <a:pt x="3504185" y="939048"/>
                  <a:pt x="3482818" y="922224"/>
                  <a:pt x="3422423" y="932129"/>
                </a:cubicBezTo>
                <a:cubicBezTo>
                  <a:pt x="3369166" y="933413"/>
                  <a:pt x="3329486" y="910108"/>
                  <a:pt x="3310925" y="911072"/>
                </a:cubicBezTo>
                <a:cubicBezTo>
                  <a:pt x="3261363" y="909787"/>
                  <a:pt x="3198415" y="933574"/>
                  <a:pt x="3139421" y="934151"/>
                </a:cubicBezTo>
                <a:cubicBezTo>
                  <a:pt x="3088799" y="931012"/>
                  <a:pt x="3038941" y="938464"/>
                  <a:pt x="2996922" y="927537"/>
                </a:cubicBezTo>
                <a:cubicBezTo>
                  <a:pt x="2992673" y="929234"/>
                  <a:pt x="2987900" y="930498"/>
                  <a:pt x="2982785" y="931453"/>
                </a:cubicBezTo>
                <a:lnTo>
                  <a:pt x="2967478" y="933397"/>
                </a:lnTo>
                <a:lnTo>
                  <a:pt x="2948552" y="932961"/>
                </a:lnTo>
                <a:lnTo>
                  <a:pt x="2944404" y="934452"/>
                </a:lnTo>
                <a:lnTo>
                  <a:pt x="2908608" y="937205"/>
                </a:lnTo>
                <a:lnTo>
                  <a:pt x="2904443" y="936455"/>
                </a:lnTo>
                <a:lnTo>
                  <a:pt x="2868935" y="938022"/>
                </a:lnTo>
                <a:lnTo>
                  <a:pt x="2868586" y="937487"/>
                </a:lnTo>
                <a:cubicBezTo>
                  <a:pt x="2866994" y="936327"/>
                  <a:pt x="2864292" y="935538"/>
                  <a:pt x="2859191" y="935503"/>
                </a:cubicBezTo>
                <a:cubicBezTo>
                  <a:pt x="2869075" y="927418"/>
                  <a:pt x="2856828" y="932364"/>
                  <a:pt x="2840915" y="932977"/>
                </a:cubicBezTo>
                <a:lnTo>
                  <a:pt x="2763509" y="921850"/>
                </a:lnTo>
                <a:lnTo>
                  <a:pt x="2756121" y="921864"/>
                </a:lnTo>
                <a:cubicBezTo>
                  <a:pt x="2756081" y="921822"/>
                  <a:pt x="2756039" y="921781"/>
                  <a:pt x="2755998" y="921739"/>
                </a:cubicBezTo>
                <a:cubicBezTo>
                  <a:pt x="2754445" y="921476"/>
                  <a:pt x="2752036" y="921380"/>
                  <a:pt x="2748255" y="921505"/>
                </a:cubicBezTo>
                <a:lnTo>
                  <a:pt x="2694601" y="915575"/>
                </a:lnTo>
                <a:cubicBezTo>
                  <a:pt x="2671223" y="919874"/>
                  <a:pt x="2666972" y="913376"/>
                  <a:pt x="2635357" y="910976"/>
                </a:cubicBezTo>
                <a:cubicBezTo>
                  <a:pt x="2621906" y="915051"/>
                  <a:pt x="2611315" y="913542"/>
                  <a:pt x="2601047" y="910263"/>
                </a:cubicBezTo>
                <a:cubicBezTo>
                  <a:pt x="2570084" y="912074"/>
                  <a:pt x="2542135" y="907435"/>
                  <a:pt x="2507482" y="906211"/>
                </a:cubicBezTo>
                <a:cubicBezTo>
                  <a:pt x="2469706" y="911437"/>
                  <a:pt x="2450920" y="901812"/>
                  <a:pt x="2413884" y="900545"/>
                </a:cubicBezTo>
                <a:cubicBezTo>
                  <a:pt x="2381338" y="909664"/>
                  <a:pt x="2387753" y="892438"/>
                  <a:pt x="2368912" y="888755"/>
                </a:cubicBezTo>
                <a:lnTo>
                  <a:pt x="2349490" y="889719"/>
                </a:lnTo>
                <a:lnTo>
                  <a:pt x="2344290" y="890584"/>
                </a:lnTo>
                <a:cubicBezTo>
                  <a:pt x="2340673" y="891041"/>
                  <a:pt x="2338228" y="891167"/>
                  <a:pt x="2336488" y="891058"/>
                </a:cubicBezTo>
                <a:lnTo>
                  <a:pt x="2329015" y="891627"/>
                </a:lnTo>
                <a:cubicBezTo>
                  <a:pt x="2316843" y="893039"/>
                  <a:pt x="2305064" y="894669"/>
                  <a:pt x="2293898" y="896431"/>
                </a:cubicBezTo>
                <a:cubicBezTo>
                  <a:pt x="2282637" y="890404"/>
                  <a:pt x="2242346" y="900851"/>
                  <a:pt x="2243927" y="888076"/>
                </a:cubicBezTo>
                <a:cubicBezTo>
                  <a:pt x="2228778" y="890081"/>
                  <a:pt x="2220725" y="895845"/>
                  <a:pt x="2223920" y="887331"/>
                </a:cubicBezTo>
                <a:cubicBezTo>
                  <a:pt x="2218877" y="887756"/>
                  <a:pt x="2215583" y="887254"/>
                  <a:pt x="2213081" y="886302"/>
                </a:cubicBezTo>
                <a:lnTo>
                  <a:pt x="2212307" y="885829"/>
                </a:lnTo>
                <a:lnTo>
                  <a:pt x="2152321" y="894418"/>
                </a:lnTo>
                <a:lnTo>
                  <a:pt x="2140985" y="895968"/>
                </a:lnTo>
                <a:lnTo>
                  <a:pt x="2121210" y="899354"/>
                </a:lnTo>
                <a:lnTo>
                  <a:pt x="2119146" y="899033"/>
                </a:lnTo>
                <a:lnTo>
                  <a:pt x="2105666" y="902240"/>
                </a:lnTo>
                <a:cubicBezTo>
                  <a:pt x="2101407" y="903601"/>
                  <a:pt x="2097735" y="905221"/>
                  <a:pt x="2094924" y="907203"/>
                </a:cubicBezTo>
                <a:cubicBezTo>
                  <a:pt x="2044793" y="900664"/>
                  <a:pt x="2001785" y="912168"/>
                  <a:pt x="1949478" y="913748"/>
                </a:cubicBezTo>
                <a:cubicBezTo>
                  <a:pt x="1891937" y="919585"/>
                  <a:pt x="1810334" y="935486"/>
                  <a:pt x="1749684" y="942223"/>
                </a:cubicBezTo>
                <a:lnTo>
                  <a:pt x="1585576" y="954170"/>
                </a:lnTo>
                <a:cubicBezTo>
                  <a:pt x="1549165" y="943719"/>
                  <a:pt x="1511425" y="950847"/>
                  <a:pt x="1476250" y="950653"/>
                </a:cubicBezTo>
                <a:cubicBezTo>
                  <a:pt x="1488515" y="961596"/>
                  <a:pt x="1432660" y="946795"/>
                  <a:pt x="1433927" y="959926"/>
                </a:cubicBezTo>
                <a:cubicBezTo>
                  <a:pt x="1427485" y="959475"/>
                  <a:pt x="1421205" y="958623"/>
                  <a:pt x="1414893" y="957671"/>
                </a:cubicBezTo>
                <a:lnTo>
                  <a:pt x="1411585" y="957179"/>
                </a:lnTo>
                <a:lnTo>
                  <a:pt x="1398896" y="957460"/>
                </a:lnTo>
                <a:lnTo>
                  <a:pt x="1394632" y="954725"/>
                </a:lnTo>
                <a:lnTo>
                  <a:pt x="1375043" y="953132"/>
                </a:lnTo>
                <a:cubicBezTo>
                  <a:pt x="1367813" y="952970"/>
                  <a:pt x="1360155" y="953305"/>
                  <a:pt x="1351876" y="954436"/>
                </a:cubicBezTo>
                <a:cubicBezTo>
                  <a:pt x="1325912" y="963028"/>
                  <a:pt x="1274459" y="952492"/>
                  <a:pt x="1242676" y="963767"/>
                </a:cubicBezTo>
                <a:cubicBezTo>
                  <a:pt x="1230276" y="966918"/>
                  <a:pt x="1216715" y="977098"/>
                  <a:pt x="1205993" y="974080"/>
                </a:cubicBezTo>
                <a:cubicBezTo>
                  <a:pt x="1174251" y="974112"/>
                  <a:pt x="1086982" y="964420"/>
                  <a:pt x="1052221" y="963954"/>
                </a:cubicBezTo>
                <a:cubicBezTo>
                  <a:pt x="1038515" y="970622"/>
                  <a:pt x="1009522" y="962342"/>
                  <a:pt x="968270" y="964761"/>
                </a:cubicBezTo>
                <a:cubicBezTo>
                  <a:pt x="943437" y="973698"/>
                  <a:pt x="900136" y="991017"/>
                  <a:pt x="874493" y="998122"/>
                </a:cubicBezTo>
                <a:cubicBezTo>
                  <a:pt x="848849" y="1005226"/>
                  <a:pt x="853424" y="1009427"/>
                  <a:pt x="814411" y="1007391"/>
                </a:cubicBezTo>
                <a:cubicBezTo>
                  <a:pt x="765926" y="1022821"/>
                  <a:pt x="732885" y="1009859"/>
                  <a:pt x="688604" y="1015631"/>
                </a:cubicBezTo>
                <a:cubicBezTo>
                  <a:pt x="638045" y="1020877"/>
                  <a:pt x="677999" y="1011556"/>
                  <a:pt x="618171" y="1027260"/>
                </a:cubicBezTo>
                <a:cubicBezTo>
                  <a:pt x="609680" y="1023165"/>
                  <a:pt x="583253" y="1020277"/>
                  <a:pt x="570379" y="1023487"/>
                </a:cubicBezTo>
                <a:cubicBezTo>
                  <a:pt x="543992" y="1022523"/>
                  <a:pt x="505183" y="1001686"/>
                  <a:pt x="482519" y="1002108"/>
                </a:cubicBezTo>
                <a:cubicBezTo>
                  <a:pt x="464011" y="1002285"/>
                  <a:pt x="495211" y="1007995"/>
                  <a:pt x="475319" y="1009922"/>
                </a:cubicBezTo>
                <a:cubicBezTo>
                  <a:pt x="450818" y="1011135"/>
                  <a:pt x="454804" y="1022539"/>
                  <a:pt x="431104" y="1009317"/>
                </a:cubicBezTo>
                <a:cubicBezTo>
                  <a:pt x="406857" y="1014651"/>
                  <a:pt x="399686" y="1008456"/>
                  <a:pt x="363782" y="1007585"/>
                </a:cubicBezTo>
                <a:cubicBezTo>
                  <a:pt x="350440" y="1012231"/>
                  <a:pt x="338145" y="1011245"/>
                  <a:pt x="325533" y="1008502"/>
                </a:cubicBezTo>
                <a:cubicBezTo>
                  <a:pt x="291944" y="1011745"/>
                  <a:pt x="259251" y="1008497"/>
                  <a:pt x="220429" y="1008927"/>
                </a:cubicBezTo>
                <a:cubicBezTo>
                  <a:pt x="180594" y="1015852"/>
                  <a:pt x="156150" y="1007265"/>
                  <a:pt x="114676" y="1007765"/>
                </a:cubicBezTo>
                <a:cubicBezTo>
                  <a:pt x="85718" y="1006195"/>
                  <a:pt x="43316" y="1001491"/>
                  <a:pt x="13470" y="998544"/>
                </a:cubicBezTo>
                <a:lnTo>
                  <a:pt x="0" y="997355"/>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277849288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down)">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7" name="Picture 6" descr="Illustration of galaxy in space">
            <a:extLst>
              <a:ext uri="{FF2B5EF4-FFF2-40B4-BE49-F238E27FC236}">
                <a16:creationId xmlns:a16="http://schemas.microsoft.com/office/drawing/2014/main" id="{30700AE3-2929-92BE-682F-665538228AA2}"/>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bright="-40000"/>
                    </a14:imgEffect>
                  </a14:imgLayer>
                </a14:imgProps>
              </a:ext>
            </a:extLst>
          </a:blip>
          <a:stretch>
            <a:fillRect/>
          </a:stretch>
        </p:blipFill>
        <p:spPr>
          <a:xfrm>
            <a:off x="0" y="182165"/>
            <a:ext cx="9144000" cy="6493668"/>
          </a:xfrm>
          <a:prstGeom prst="rect">
            <a:avLst/>
          </a:prstGeom>
        </p:spPr>
      </p:pic>
      <p:sp>
        <p:nvSpPr>
          <p:cNvPr id="3" name="Content Placeholder 2">
            <a:extLst>
              <a:ext uri="{FF2B5EF4-FFF2-40B4-BE49-F238E27FC236}">
                <a16:creationId xmlns:a16="http://schemas.microsoft.com/office/drawing/2014/main" id="{3C316215-131A-B1E5-17E7-9E9CB8F484C2}"/>
              </a:ext>
            </a:extLst>
          </p:cNvPr>
          <p:cNvSpPr>
            <a:spLocks noGrp="1"/>
          </p:cNvSpPr>
          <p:nvPr>
            <p:ph idx="1"/>
          </p:nvPr>
        </p:nvSpPr>
        <p:spPr>
          <a:xfrm>
            <a:off x="674914" y="587830"/>
            <a:ext cx="7859486" cy="5617027"/>
          </a:xfrm>
        </p:spPr>
        <p:txBody>
          <a:bodyPr>
            <a:noAutofit/>
          </a:bodyPr>
          <a:lstStyle/>
          <a:p>
            <a:pPr marL="0" marR="0" indent="0">
              <a:spcBef>
                <a:spcPts val="0"/>
              </a:spcBef>
              <a:spcAft>
                <a:spcPts val="0"/>
              </a:spcAft>
              <a:buNone/>
            </a:pPr>
            <a:r>
              <a:rPr lang="en-US" b="1" i="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	</a:t>
            </a:r>
            <a:r>
              <a:rPr lang="en-US"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 </a:t>
            </a:r>
            <a:r>
              <a:rPr lang="en-US" b="1"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“Then the Lord said to Joshua, 'This day I have rolled away the reproach of Egypt from you.' Therefore, the name of the place is called Gilgal to this day. Now the children of Israel camped in Gilgal, and kept the Passover on the fourteenth day of the month at twilight on the plains of Jericho. </a:t>
            </a:r>
            <a:r>
              <a:rPr lang="en-US" b="1" u="sng" dirty="0">
                <a:solidFill>
                  <a:srgbClr val="FFFF00"/>
                </a:solidFill>
                <a:effectLst/>
                <a:latin typeface="Aptos" panose="020B0004020202020204" pitchFamily="34" charset="0"/>
                <a:ea typeface="Aptos" panose="020B0004020202020204" pitchFamily="34" charset="0"/>
                <a:cs typeface="Times New Roman" panose="02020603050405020304" pitchFamily="18" charset="0"/>
              </a:rPr>
              <a:t>And they ate of the produce of the land </a:t>
            </a:r>
            <a:r>
              <a:rPr lang="en-US" b="1"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on the day after the Passover, unleavened bread and parched grain, on the very same day. Then </a:t>
            </a:r>
            <a:r>
              <a:rPr lang="en-US" b="1" u="sng" dirty="0">
                <a:solidFill>
                  <a:srgbClr val="FFFF00"/>
                </a:solidFill>
                <a:effectLst/>
                <a:latin typeface="Aptos" panose="020B0004020202020204" pitchFamily="34" charset="0"/>
                <a:ea typeface="Aptos" panose="020B0004020202020204" pitchFamily="34" charset="0"/>
                <a:cs typeface="Times New Roman" panose="02020603050405020304" pitchFamily="18" charset="0"/>
              </a:rPr>
              <a:t>the manna ceased </a:t>
            </a:r>
            <a:r>
              <a:rPr lang="en-US" b="1"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on the day after they had eaten the produce of the land; </a:t>
            </a:r>
            <a:r>
              <a:rPr lang="en-US" b="1" u="sng" dirty="0">
                <a:solidFill>
                  <a:srgbClr val="FFFF00"/>
                </a:solidFill>
                <a:effectLst/>
                <a:latin typeface="Aptos" panose="020B0004020202020204" pitchFamily="34" charset="0"/>
                <a:ea typeface="Aptos" panose="020B0004020202020204" pitchFamily="34" charset="0"/>
                <a:cs typeface="Times New Roman" panose="02020603050405020304" pitchFamily="18" charset="0"/>
              </a:rPr>
              <a:t>and the children of Israel no longer had manna, but they ate the food of the land of Canaan </a:t>
            </a:r>
            <a:r>
              <a:rPr lang="en-US" b="1"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that year.” 		~ </a:t>
            </a:r>
            <a:r>
              <a:rPr lang="en-US" sz="3600" b="1"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Joshua 5:9-12</a:t>
            </a:r>
            <a:r>
              <a:rPr lang="en-US" b="1" dirty="0">
                <a:solidFill>
                  <a:schemeClr val="bg1"/>
                </a:solidFill>
                <a:effectLst/>
              </a:rPr>
              <a:t> </a:t>
            </a:r>
            <a:endParaRPr lang="en-US" b="1" dirty="0">
              <a:solidFill>
                <a:schemeClr val="bg1"/>
              </a:solidFill>
            </a:endParaRPr>
          </a:p>
        </p:txBody>
      </p:sp>
    </p:spTree>
    <p:extLst>
      <p:ext uri="{BB962C8B-B14F-4D97-AF65-F5344CB8AC3E}">
        <p14:creationId xmlns:p14="http://schemas.microsoft.com/office/powerpoint/2010/main" val="78047737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7" name="Picture 6" descr="Illustration of galaxy in space">
            <a:extLst>
              <a:ext uri="{FF2B5EF4-FFF2-40B4-BE49-F238E27FC236}">
                <a16:creationId xmlns:a16="http://schemas.microsoft.com/office/drawing/2014/main" id="{30700AE3-2929-92BE-682F-665538228AA2}"/>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bright="-40000"/>
                    </a14:imgEffect>
                  </a14:imgLayer>
                </a14:imgProps>
              </a:ext>
            </a:extLst>
          </a:blip>
          <a:stretch>
            <a:fillRect/>
          </a:stretch>
        </p:blipFill>
        <p:spPr>
          <a:xfrm>
            <a:off x="0" y="182165"/>
            <a:ext cx="9144000" cy="6493668"/>
          </a:xfrm>
          <a:prstGeom prst="rect">
            <a:avLst/>
          </a:prstGeom>
        </p:spPr>
      </p:pic>
      <p:sp>
        <p:nvSpPr>
          <p:cNvPr id="3" name="Content Placeholder 2">
            <a:extLst>
              <a:ext uri="{FF2B5EF4-FFF2-40B4-BE49-F238E27FC236}">
                <a16:creationId xmlns:a16="http://schemas.microsoft.com/office/drawing/2014/main" id="{3C316215-131A-B1E5-17E7-9E9CB8F484C2}"/>
              </a:ext>
            </a:extLst>
          </p:cNvPr>
          <p:cNvSpPr>
            <a:spLocks noGrp="1"/>
          </p:cNvSpPr>
          <p:nvPr>
            <p:ph idx="1"/>
          </p:nvPr>
        </p:nvSpPr>
        <p:spPr>
          <a:xfrm>
            <a:off x="674914" y="587830"/>
            <a:ext cx="7859486" cy="5617027"/>
          </a:xfrm>
        </p:spPr>
        <p:txBody>
          <a:bodyPr>
            <a:normAutofit/>
          </a:bodyPr>
          <a:lstStyle/>
          <a:p>
            <a:pPr marL="0" marR="0" indent="0">
              <a:spcBef>
                <a:spcPts val="0"/>
              </a:spcBef>
              <a:spcAft>
                <a:spcPts val="0"/>
              </a:spcAft>
              <a:buNone/>
            </a:pPr>
            <a:r>
              <a:rPr lang="en-US" sz="3200" b="1" i="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	</a:t>
            </a:r>
            <a:r>
              <a:rPr lang="en-US" sz="36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 </a:t>
            </a:r>
            <a:r>
              <a:rPr lang="en-US" sz="3600" b="1" i="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16 For </a:t>
            </a:r>
            <a:r>
              <a:rPr lang="en-US" sz="3600" b="1" i="1" u="sng" kern="100" dirty="0">
                <a:solidFill>
                  <a:srgbClr val="FFFF00"/>
                </a:solidFill>
                <a:effectLst/>
                <a:latin typeface="Aptos" panose="020B0004020202020204" pitchFamily="34" charset="0"/>
                <a:ea typeface="Aptos" panose="020B0004020202020204" pitchFamily="34" charset="0"/>
                <a:cs typeface="Times New Roman" panose="02020603050405020304" pitchFamily="18" charset="0"/>
              </a:rPr>
              <a:t>by him all things were created</a:t>
            </a:r>
            <a:r>
              <a:rPr lang="en-US" sz="3600" b="1" i="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 in heaven and on earth, visible and invisible, whether thrones or dominions or rulers or authorities—</a:t>
            </a:r>
            <a:r>
              <a:rPr lang="en-US" sz="3600" b="1" i="1" u="sng" kern="100" dirty="0">
                <a:solidFill>
                  <a:srgbClr val="FFFF00"/>
                </a:solidFill>
                <a:effectLst/>
                <a:latin typeface="Aptos" panose="020B0004020202020204" pitchFamily="34" charset="0"/>
                <a:ea typeface="Aptos" panose="020B0004020202020204" pitchFamily="34" charset="0"/>
                <a:cs typeface="Times New Roman" panose="02020603050405020304" pitchFamily="18" charset="0"/>
              </a:rPr>
              <a:t>all things were created through him and for him</a:t>
            </a:r>
            <a:r>
              <a:rPr lang="en-US" sz="3600" b="1" i="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 </a:t>
            </a:r>
            <a:endParaRPr lang="en-US" sz="36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0" marR="0" indent="0">
              <a:spcBef>
                <a:spcPts val="0"/>
              </a:spcBef>
              <a:spcAft>
                <a:spcPts val="0"/>
              </a:spcAft>
              <a:buNone/>
            </a:pPr>
            <a:r>
              <a:rPr lang="en-US" sz="3600" b="1" i="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	17 And he is before all things, and </a:t>
            </a:r>
            <a:r>
              <a:rPr lang="en-US" sz="3600" b="1" i="1" u="sng" kern="100" dirty="0">
                <a:solidFill>
                  <a:srgbClr val="FFFF00"/>
                </a:solidFill>
                <a:effectLst/>
                <a:latin typeface="Aptos" panose="020B0004020202020204" pitchFamily="34" charset="0"/>
                <a:ea typeface="Aptos" panose="020B0004020202020204" pitchFamily="34" charset="0"/>
                <a:cs typeface="Times New Roman" panose="02020603050405020304" pitchFamily="18" charset="0"/>
              </a:rPr>
              <a:t>in him all things hold together</a:t>
            </a:r>
            <a:r>
              <a:rPr lang="en-US" sz="3600" b="1" i="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a:t>
            </a:r>
            <a:endParaRPr lang="en-US" sz="36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0" marR="0" indent="0" algn="r">
              <a:spcBef>
                <a:spcPts val="0"/>
              </a:spcBef>
              <a:spcAft>
                <a:spcPts val="0"/>
              </a:spcAft>
              <a:buNone/>
            </a:pPr>
            <a:r>
              <a:rPr lang="en-US" sz="3600" b="1" i="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 Colossians 1:16-17, ESV</a:t>
            </a:r>
            <a:endParaRPr lang="en-US" sz="3600" b="1" dirty="0">
              <a:solidFill>
                <a:schemeClr val="bg1"/>
              </a:solidFill>
            </a:endParaRPr>
          </a:p>
        </p:txBody>
      </p:sp>
    </p:spTree>
    <p:extLst>
      <p:ext uri="{BB962C8B-B14F-4D97-AF65-F5344CB8AC3E}">
        <p14:creationId xmlns:p14="http://schemas.microsoft.com/office/powerpoint/2010/main" val="388014277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48E96E-5BFB-6D45-7298-F8167303FABC}"/>
              </a:ext>
            </a:extLst>
          </p:cNvPr>
          <p:cNvSpPr>
            <a:spLocks noGrp="1"/>
          </p:cNvSpPr>
          <p:nvPr>
            <p:ph type="ctrTitle"/>
          </p:nvPr>
        </p:nvSpPr>
        <p:spPr>
          <a:xfrm>
            <a:off x="571500" y="5074024"/>
            <a:ext cx="7581900" cy="598032"/>
          </a:xfrm>
        </p:spPr>
        <p:txBody>
          <a:bodyPr anchor="ctr">
            <a:normAutofit/>
          </a:bodyPr>
          <a:lstStyle/>
          <a:p>
            <a:pPr algn="l"/>
            <a:r>
              <a:rPr lang="en-US" sz="3200" b="1" dirty="0"/>
              <a:t>We Wish to See Jesus</a:t>
            </a:r>
          </a:p>
        </p:txBody>
      </p:sp>
      <p:sp>
        <p:nvSpPr>
          <p:cNvPr id="3" name="Subtitle 2">
            <a:extLst>
              <a:ext uri="{FF2B5EF4-FFF2-40B4-BE49-F238E27FC236}">
                <a16:creationId xmlns:a16="http://schemas.microsoft.com/office/drawing/2014/main" id="{10D996C1-AC2C-0378-E9C6-3674BEDC536F}"/>
              </a:ext>
            </a:extLst>
          </p:cNvPr>
          <p:cNvSpPr>
            <a:spLocks noGrp="1"/>
          </p:cNvSpPr>
          <p:nvPr>
            <p:ph type="subTitle" idx="1"/>
          </p:nvPr>
        </p:nvSpPr>
        <p:spPr>
          <a:xfrm>
            <a:off x="571500" y="5672059"/>
            <a:ext cx="7581900" cy="547765"/>
          </a:xfrm>
        </p:spPr>
        <p:txBody>
          <a:bodyPr anchor="t">
            <a:normAutofit/>
          </a:bodyPr>
          <a:lstStyle/>
          <a:p>
            <a:pPr algn="l"/>
            <a:r>
              <a:rPr lang="en-US" sz="3200" b="1" dirty="0">
                <a:solidFill>
                  <a:schemeClr val="tx2">
                    <a:lumMod val="75000"/>
                    <a:lumOff val="25000"/>
                  </a:schemeClr>
                </a:solidFill>
              </a:rPr>
              <a:t>In Creation &amp; Providence</a:t>
            </a:r>
          </a:p>
        </p:txBody>
      </p:sp>
      <p:pic>
        <p:nvPicPr>
          <p:cNvPr id="5" name="Picture 4" descr="Earth from outer space">
            <a:extLst>
              <a:ext uri="{FF2B5EF4-FFF2-40B4-BE49-F238E27FC236}">
                <a16:creationId xmlns:a16="http://schemas.microsoft.com/office/drawing/2014/main" id="{9F1429B7-645E-CE97-6275-C7079A74D69F}"/>
              </a:ext>
            </a:extLst>
          </p:cNvPr>
          <p:cNvPicPr>
            <a:picLocks noChangeAspect="1"/>
          </p:cNvPicPr>
          <p:nvPr/>
        </p:nvPicPr>
        <p:blipFill>
          <a:blip r:embed="rId2"/>
          <a:srcRect b="18874"/>
          <a:stretch/>
        </p:blipFill>
        <p:spPr>
          <a:xfrm>
            <a:off x="20" y="-39"/>
            <a:ext cx="9143980" cy="4172740"/>
          </a:xfrm>
          <a:prstGeom prst="rect">
            <a:avLst/>
          </a:prstGeom>
        </p:spPr>
      </p:pic>
      <p:cxnSp>
        <p:nvCxnSpPr>
          <p:cNvPr id="10" name="Straight Connector 9">
            <a:extLst>
              <a:ext uri="{FF2B5EF4-FFF2-40B4-BE49-F238E27FC236}">
                <a16:creationId xmlns:a16="http://schemas.microsoft.com/office/drawing/2014/main" id="{7667AA61-5C27-F30F-D229-06CBE5709F3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48855" y="4811517"/>
            <a:ext cx="552705"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7010293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51</TotalTime>
  <Words>1372</Words>
  <Application>Microsoft Macintosh PowerPoint</Application>
  <PresentationFormat>On-screen Show (4:3)</PresentationFormat>
  <Paragraphs>63</Paragraphs>
  <Slides>13</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13</vt:i4>
      </vt:variant>
    </vt:vector>
  </HeadingPairs>
  <TitlesOfParts>
    <vt:vector size="18" baseType="lpstr">
      <vt:lpstr>Aptos</vt:lpstr>
      <vt:lpstr>Aptos Display</vt:lpstr>
      <vt:lpstr>Arial</vt:lpstr>
      <vt:lpstr>Wingdings</vt:lpstr>
      <vt:lpstr>Office Theme</vt:lpstr>
      <vt:lpstr>We Wish to See Jesus</vt:lpstr>
      <vt:lpstr>PowerPoint Presentation</vt:lpstr>
      <vt:lpstr>PowerPoint Presentation</vt:lpstr>
      <vt:lpstr>PowerPoint Presentation</vt:lpstr>
      <vt:lpstr>PowerPoint Presentation</vt:lpstr>
      <vt:lpstr>PowerPoint Presentation</vt:lpstr>
      <vt:lpstr>Application:</vt:lpstr>
      <vt:lpstr>Creation &amp; Providence</vt:lpstr>
      <vt:lpstr>Oxford Languages</vt:lpstr>
      <vt:lpstr>Providence</vt:lpstr>
      <vt:lpstr>PowerPoint Presentation</vt:lpstr>
      <vt:lpstr>PowerPoint Presentation</vt:lpstr>
      <vt:lpstr>We Wish to See Jesus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Ian Rice</dc:creator>
  <cp:lastModifiedBy>Ian Rice</cp:lastModifiedBy>
  <cp:revision>3</cp:revision>
  <dcterms:created xsi:type="dcterms:W3CDTF">2024-09-01T20:18:45Z</dcterms:created>
  <dcterms:modified xsi:type="dcterms:W3CDTF">2024-09-01T21:10:41Z</dcterms:modified>
</cp:coreProperties>
</file>