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5" r:id="rId4"/>
    <p:sldId id="264" r:id="rId5"/>
    <p:sldId id="258" r:id="rId6"/>
    <p:sldId id="259" r:id="rId7"/>
    <p:sldId id="260" r:id="rId8"/>
    <p:sldId id="261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40"/>
  </p:normalViewPr>
  <p:slideViewPr>
    <p:cSldViewPr snapToGrid="0">
      <p:cViewPr varScale="1">
        <p:scale>
          <a:sx n="116" d="100"/>
          <a:sy n="116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561D31-4344-497E-AFF6-4B91D0127C2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E26EB8F-9A87-495C-A969-B071527FDE0B}">
      <dgm:prSet/>
      <dgm:spPr/>
      <dgm:t>
        <a:bodyPr/>
        <a:lstStyle/>
        <a:p>
          <a:r>
            <a:rPr lang="en-US" b="1" dirty="0"/>
            <a:t>Arrogant</a:t>
          </a:r>
          <a:endParaRPr lang="en-US" dirty="0"/>
        </a:p>
      </dgm:t>
    </dgm:pt>
    <dgm:pt modelId="{D40B7327-F0DD-4DE4-9E0A-3FC230789A3F}" type="parTrans" cxnId="{C0D43212-D3D5-4C24-8C69-53DE39771FC3}">
      <dgm:prSet/>
      <dgm:spPr/>
      <dgm:t>
        <a:bodyPr/>
        <a:lstStyle/>
        <a:p>
          <a:endParaRPr lang="en-US"/>
        </a:p>
      </dgm:t>
    </dgm:pt>
    <dgm:pt modelId="{66C2F209-FBFB-4D9D-9E19-2FA3740164F1}" type="sibTrans" cxnId="{C0D43212-D3D5-4C24-8C69-53DE39771FC3}">
      <dgm:prSet/>
      <dgm:spPr/>
      <dgm:t>
        <a:bodyPr/>
        <a:lstStyle/>
        <a:p>
          <a:endParaRPr lang="en-US"/>
        </a:p>
      </dgm:t>
    </dgm:pt>
    <dgm:pt modelId="{AD35909D-95E8-4AAB-B8E7-F57A1859BEE2}">
      <dgm:prSet/>
      <dgm:spPr/>
      <dgm:t>
        <a:bodyPr/>
        <a:lstStyle/>
        <a:p>
          <a:r>
            <a:rPr lang="en-US" b="1"/>
            <a:t>Inactive</a:t>
          </a:r>
          <a:endParaRPr lang="en-US"/>
        </a:p>
      </dgm:t>
    </dgm:pt>
    <dgm:pt modelId="{286FC514-BF52-46F2-9D8E-9D33663CB4D6}" type="parTrans" cxnId="{1F7A11B1-C966-47C5-A162-1A27512A48CE}">
      <dgm:prSet/>
      <dgm:spPr/>
      <dgm:t>
        <a:bodyPr/>
        <a:lstStyle/>
        <a:p>
          <a:endParaRPr lang="en-US"/>
        </a:p>
      </dgm:t>
    </dgm:pt>
    <dgm:pt modelId="{A1D5AC85-93B8-4879-9A55-69B70AE01E08}" type="sibTrans" cxnId="{1F7A11B1-C966-47C5-A162-1A27512A48CE}">
      <dgm:prSet/>
      <dgm:spPr/>
      <dgm:t>
        <a:bodyPr/>
        <a:lstStyle/>
        <a:p>
          <a:endParaRPr lang="en-US"/>
        </a:p>
      </dgm:t>
    </dgm:pt>
    <dgm:pt modelId="{A4603E43-1E47-4759-91C4-0853053F5405}">
      <dgm:prSet/>
      <dgm:spPr/>
      <dgm:t>
        <a:bodyPr/>
        <a:lstStyle/>
        <a:p>
          <a:r>
            <a:rPr lang="en-US" b="1"/>
            <a:t>Opinionated</a:t>
          </a:r>
          <a:endParaRPr lang="en-US"/>
        </a:p>
      </dgm:t>
    </dgm:pt>
    <dgm:pt modelId="{084D9E08-41B5-489D-808F-E0AD15F4A125}" type="parTrans" cxnId="{FAA38DB9-2EBA-42AF-8EA4-7CA41FB38FC5}">
      <dgm:prSet/>
      <dgm:spPr/>
      <dgm:t>
        <a:bodyPr/>
        <a:lstStyle/>
        <a:p>
          <a:endParaRPr lang="en-US"/>
        </a:p>
      </dgm:t>
    </dgm:pt>
    <dgm:pt modelId="{32439233-A2D8-44C8-A96F-F996A7BE2054}" type="sibTrans" cxnId="{FAA38DB9-2EBA-42AF-8EA4-7CA41FB38FC5}">
      <dgm:prSet/>
      <dgm:spPr/>
      <dgm:t>
        <a:bodyPr/>
        <a:lstStyle/>
        <a:p>
          <a:endParaRPr lang="en-US"/>
        </a:p>
      </dgm:t>
    </dgm:pt>
    <dgm:pt modelId="{0E27E84B-1CA9-47E1-B384-AB68B856C5EE}">
      <dgm:prSet/>
      <dgm:spPr/>
      <dgm:t>
        <a:bodyPr/>
        <a:lstStyle/>
        <a:p>
          <a:r>
            <a:rPr lang="en-US" b="1"/>
            <a:t>Stubborn</a:t>
          </a:r>
          <a:endParaRPr lang="en-US"/>
        </a:p>
      </dgm:t>
    </dgm:pt>
    <dgm:pt modelId="{E88EF341-39B7-4334-B8EA-096CC2EB4975}" type="parTrans" cxnId="{1D1DC3B0-CDD0-4487-A8B8-0A7986E0AA57}">
      <dgm:prSet/>
      <dgm:spPr/>
      <dgm:t>
        <a:bodyPr/>
        <a:lstStyle/>
        <a:p>
          <a:endParaRPr lang="en-US"/>
        </a:p>
      </dgm:t>
    </dgm:pt>
    <dgm:pt modelId="{BB5A01BA-E78E-4773-93AB-1D0CF5418B80}" type="sibTrans" cxnId="{1D1DC3B0-CDD0-4487-A8B8-0A7986E0AA57}">
      <dgm:prSet/>
      <dgm:spPr/>
      <dgm:t>
        <a:bodyPr/>
        <a:lstStyle/>
        <a:p>
          <a:endParaRPr lang="en-US"/>
        </a:p>
      </dgm:t>
    </dgm:pt>
    <dgm:pt modelId="{3945E6F1-30E4-419A-BE13-3FD8C7DAA21C}">
      <dgm:prSet/>
      <dgm:spPr/>
      <dgm:t>
        <a:bodyPr/>
        <a:lstStyle/>
        <a:p>
          <a:r>
            <a:rPr lang="en-US" b="1"/>
            <a:t>Uncooperative</a:t>
          </a:r>
          <a:endParaRPr lang="en-US"/>
        </a:p>
      </dgm:t>
    </dgm:pt>
    <dgm:pt modelId="{9A96FE62-13C2-41CD-8128-A65BE1262E77}" type="parTrans" cxnId="{03A35F7D-D9DD-4C0A-8373-87DF517F33BC}">
      <dgm:prSet/>
      <dgm:spPr/>
      <dgm:t>
        <a:bodyPr/>
        <a:lstStyle/>
        <a:p>
          <a:endParaRPr lang="en-US"/>
        </a:p>
      </dgm:t>
    </dgm:pt>
    <dgm:pt modelId="{4CE09501-F22F-4046-978F-8D2D4BC55086}" type="sibTrans" cxnId="{03A35F7D-D9DD-4C0A-8373-87DF517F33BC}">
      <dgm:prSet/>
      <dgm:spPr/>
      <dgm:t>
        <a:bodyPr/>
        <a:lstStyle/>
        <a:p>
          <a:endParaRPr lang="en-US"/>
        </a:p>
      </dgm:t>
    </dgm:pt>
    <dgm:pt modelId="{A255BED2-0725-1943-9501-47C8EFCA0B32}" type="pres">
      <dgm:prSet presAssocID="{7F561D31-4344-497E-AFF6-4B91D0127C2B}" presName="linear" presStyleCnt="0">
        <dgm:presLayoutVars>
          <dgm:animLvl val="lvl"/>
          <dgm:resizeHandles val="exact"/>
        </dgm:presLayoutVars>
      </dgm:prSet>
      <dgm:spPr/>
    </dgm:pt>
    <dgm:pt modelId="{73794F09-67AC-D24C-8B83-AC87C831361C}" type="pres">
      <dgm:prSet presAssocID="{8E26EB8F-9A87-495C-A969-B071527FDE0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26758EF-B7ED-0143-A5A8-4ADF40942722}" type="pres">
      <dgm:prSet presAssocID="{66C2F209-FBFB-4D9D-9E19-2FA3740164F1}" presName="spacer" presStyleCnt="0"/>
      <dgm:spPr/>
    </dgm:pt>
    <dgm:pt modelId="{AE388D3F-0148-9A4E-BA9E-15A512D8B2CE}" type="pres">
      <dgm:prSet presAssocID="{AD35909D-95E8-4AAB-B8E7-F57A1859BE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EED78DF-ED50-EB4C-9CB4-43B46A5B6D88}" type="pres">
      <dgm:prSet presAssocID="{A1D5AC85-93B8-4879-9A55-69B70AE01E08}" presName="spacer" presStyleCnt="0"/>
      <dgm:spPr/>
    </dgm:pt>
    <dgm:pt modelId="{23CCB459-3B24-0C4D-B038-59E0D2E0E8ED}" type="pres">
      <dgm:prSet presAssocID="{A4603E43-1E47-4759-91C4-0853053F540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72286BE-C22F-114B-8C5A-07D8F49C2C25}" type="pres">
      <dgm:prSet presAssocID="{32439233-A2D8-44C8-A96F-F996A7BE2054}" presName="spacer" presStyleCnt="0"/>
      <dgm:spPr/>
    </dgm:pt>
    <dgm:pt modelId="{AA791447-5BFB-B740-BC55-E51344ACFAEF}" type="pres">
      <dgm:prSet presAssocID="{0E27E84B-1CA9-47E1-B384-AB68B856C5E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1E6F6B7-0724-FD4C-9772-05AC0ECCFB0A}" type="pres">
      <dgm:prSet presAssocID="{BB5A01BA-E78E-4773-93AB-1D0CF5418B80}" presName="spacer" presStyleCnt="0"/>
      <dgm:spPr/>
    </dgm:pt>
    <dgm:pt modelId="{D803974E-F0B5-8D4C-B798-DCF23FBEE710}" type="pres">
      <dgm:prSet presAssocID="{3945E6F1-30E4-419A-BE13-3FD8C7DAA21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0D43212-D3D5-4C24-8C69-53DE39771FC3}" srcId="{7F561D31-4344-497E-AFF6-4B91D0127C2B}" destId="{8E26EB8F-9A87-495C-A969-B071527FDE0B}" srcOrd="0" destOrd="0" parTransId="{D40B7327-F0DD-4DE4-9E0A-3FC230789A3F}" sibTransId="{66C2F209-FBFB-4D9D-9E19-2FA3740164F1}"/>
    <dgm:cxn modelId="{15E92836-99E5-4747-AF06-92C457548E27}" type="presOf" srcId="{7F561D31-4344-497E-AFF6-4B91D0127C2B}" destId="{A255BED2-0725-1943-9501-47C8EFCA0B32}" srcOrd="0" destOrd="0" presId="urn:microsoft.com/office/officeart/2005/8/layout/vList2"/>
    <dgm:cxn modelId="{36DEA93C-3438-EF49-957E-5DB7CD2EFE33}" type="presOf" srcId="{0E27E84B-1CA9-47E1-B384-AB68B856C5EE}" destId="{AA791447-5BFB-B740-BC55-E51344ACFAEF}" srcOrd="0" destOrd="0" presId="urn:microsoft.com/office/officeart/2005/8/layout/vList2"/>
    <dgm:cxn modelId="{B7165846-18FF-6742-98BE-66F034A6245F}" type="presOf" srcId="{8E26EB8F-9A87-495C-A969-B071527FDE0B}" destId="{73794F09-67AC-D24C-8B83-AC87C831361C}" srcOrd="0" destOrd="0" presId="urn:microsoft.com/office/officeart/2005/8/layout/vList2"/>
    <dgm:cxn modelId="{03A35F7D-D9DD-4C0A-8373-87DF517F33BC}" srcId="{7F561D31-4344-497E-AFF6-4B91D0127C2B}" destId="{3945E6F1-30E4-419A-BE13-3FD8C7DAA21C}" srcOrd="4" destOrd="0" parTransId="{9A96FE62-13C2-41CD-8128-A65BE1262E77}" sibTransId="{4CE09501-F22F-4046-978F-8D2D4BC55086}"/>
    <dgm:cxn modelId="{27A1CEA2-F00C-254B-AF2D-AF09AE03441D}" type="presOf" srcId="{3945E6F1-30E4-419A-BE13-3FD8C7DAA21C}" destId="{D803974E-F0B5-8D4C-B798-DCF23FBEE710}" srcOrd="0" destOrd="0" presId="urn:microsoft.com/office/officeart/2005/8/layout/vList2"/>
    <dgm:cxn modelId="{BBEEB8AF-DDD2-B545-94B9-60EFD66C0F84}" type="presOf" srcId="{A4603E43-1E47-4759-91C4-0853053F5405}" destId="{23CCB459-3B24-0C4D-B038-59E0D2E0E8ED}" srcOrd="0" destOrd="0" presId="urn:microsoft.com/office/officeart/2005/8/layout/vList2"/>
    <dgm:cxn modelId="{1D1DC3B0-CDD0-4487-A8B8-0A7986E0AA57}" srcId="{7F561D31-4344-497E-AFF6-4B91D0127C2B}" destId="{0E27E84B-1CA9-47E1-B384-AB68B856C5EE}" srcOrd="3" destOrd="0" parTransId="{E88EF341-39B7-4334-B8EA-096CC2EB4975}" sibTransId="{BB5A01BA-E78E-4773-93AB-1D0CF5418B80}"/>
    <dgm:cxn modelId="{1F7A11B1-C966-47C5-A162-1A27512A48CE}" srcId="{7F561D31-4344-497E-AFF6-4B91D0127C2B}" destId="{AD35909D-95E8-4AAB-B8E7-F57A1859BEE2}" srcOrd="1" destOrd="0" parTransId="{286FC514-BF52-46F2-9D8E-9D33663CB4D6}" sibTransId="{A1D5AC85-93B8-4879-9A55-69B70AE01E08}"/>
    <dgm:cxn modelId="{FAA38DB9-2EBA-42AF-8EA4-7CA41FB38FC5}" srcId="{7F561D31-4344-497E-AFF6-4B91D0127C2B}" destId="{A4603E43-1E47-4759-91C4-0853053F5405}" srcOrd="2" destOrd="0" parTransId="{084D9E08-41B5-489D-808F-E0AD15F4A125}" sibTransId="{32439233-A2D8-44C8-A96F-F996A7BE2054}"/>
    <dgm:cxn modelId="{5227DDDC-76B8-FA41-987B-B216DC1E7683}" type="presOf" srcId="{AD35909D-95E8-4AAB-B8E7-F57A1859BEE2}" destId="{AE388D3F-0148-9A4E-BA9E-15A512D8B2CE}" srcOrd="0" destOrd="0" presId="urn:microsoft.com/office/officeart/2005/8/layout/vList2"/>
    <dgm:cxn modelId="{BC5ED38A-3D62-434C-ADAC-706BE5C0F7E2}" type="presParOf" srcId="{A255BED2-0725-1943-9501-47C8EFCA0B32}" destId="{73794F09-67AC-D24C-8B83-AC87C831361C}" srcOrd="0" destOrd="0" presId="urn:microsoft.com/office/officeart/2005/8/layout/vList2"/>
    <dgm:cxn modelId="{E7D03ABF-C316-1843-9271-038E1D5284A8}" type="presParOf" srcId="{A255BED2-0725-1943-9501-47C8EFCA0B32}" destId="{A26758EF-B7ED-0143-A5A8-4ADF40942722}" srcOrd="1" destOrd="0" presId="urn:microsoft.com/office/officeart/2005/8/layout/vList2"/>
    <dgm:cxn modelId="{7AB1A8E5-BF58-B44C-8F5A-6F2C75E0A913}" type="presParOf" srcId="{A255BED2-0725-1943-9501-47C8EFCA0B32}" destId="{AE388D3F-0148-9A4E-BA9E-15A512D8B2CE}" srcOrd="2" destOrd="0" presId="urn:microsoft.com/office/officeart/2005/8/layout/vList2"/>
    <dgm:cxn modelId="{1044A4C5-CDE0-1943-A634-C8B751ED4C79}" type="presParOf" srcId="{A255BED2-0725-1943-9501-47C8EFCA0B32}" destId="{6EED78DF-ED50-EB4C-9CB4-43B46A5B6D88}" srcOrd="3" destOrd="0" presId="urn:microsoft.com/office/officeart/2005/8/layout/vList2"/>
    <dgm:cxn modelId="{0E411258-ED21-964E-8AD4-EE94BCF63B12}" type="presParOf" srcId="{A255BED2-0725-1943-9501-47C8EFCA0B32}" destId="{23CCB459-3B24-0C4D-B038-59E0D2E0E8ED}" srcOrd="4" destOrd="0" presId="urn:microsoft.com/office/officeart/2005/8/layout/vList2"/>
    <dgm:cxn modelId="{FE03526C-D35B-804B-BD70-7361140F8131}" type="presParOf" srcId="{A255BED2-0725-1943-9501-47C8EFCA0B32}" destId="{872286BE-C22F-114B-8C5A-07D8F49C2C25}" srcOrd="5" destOrd="0" presId="urn:microsoft.com/office/officeart/2005/8/layout/vList2"/>
    <dgm:cxn modelId="{D2D929AF-FA8F-5C4D-8786-18993C88FDBD}" type="presParOf" srcId="{A255BED2-0725-1943-9501-47C8EFCA0B32}" destId="{AA791447-5BFB-B740-BC55-E51344ACFAEF}" srcOrd="6" destOrd="0" presId="urn:microsoft.com/office/officeart/2005/8/layout/vList2"/>
    <dgm:cxn modelId="{D72E79D5-BA1E-C747-B079-970CF7CB17DB}" type="presParOf" srcId="{A255BED2-0725-1943-9501-47C8EFCA0B32}" destId="{D1E6F6B7-0724-FD4C-9772-05AC0ECCFB0A}" srcOrd="7" destOrd="0" presId="urn:microsoft.com/office/officeart/2005/8/layout/vList2"/>
    <dgm:cxn modelId="{96CD69BF-0294-E347-A497-60071877FE80}" type="presParOf" srcId="{A255BED2-0725-1943-9501-47C8EFCA0B32}" destId="{D803974E-F0B5-8D4C-B798-DCF23FBEE71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0A75BF-8488-454E-A439-02BEEFFA644C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54985B6-CA18-4F19-AB8F-186F58CA7D0C}">
      <dgm:prSet/>
      <dgm:spPr/>
      <dgm:t>
        <a:bodyPr/>
        <a:lstStyle/>
        <a:p>
          <a:r>
            <a:rPr lang="en-US" b="1" dirty="0"/>
            <a:t>Pride goes before a fall (Prov. 16:18-19; 13:10; 3 Jn. 9-10)</a:t>
          </a:r>
          <a:endParaRPr lang="en-US" dirty="0"/>
        </a:p>
      </dgm:t>
    </dgm:pt>
    <dgm:pt modelId="{51E320D5-AC6F-4F5E-B2A2-E07F17AEC20B}" type="parTrans" cxnId="{87236B32-FF2D-444D-87E6-B6D4D2D75973}">
      <dgm:prSet/>
      <dgm:spPr/>
      <dgm:t>
        <a:bodyPr/>
        <a:lstStyle/>
        <a:p>
          <a:endParaRPr lang="en-US"/>
        </a:p>
      </dgm:t>
    </dgm:pt>
    <dgm:pt modelId="{95B07682-D280-4A94-9FF2-A8B06D8AD2E0}" type="sibTrans" cxnId="{87236B32-FF2D-444D-87E6-B6D4D2D75973}">
      <dgm:prSet/>
      <dgm:spPr/>
      <dgm:t>
        <a:bodyPr/>
        <a:lstStyle/>
        <a:p>
          <a:endParaRPr lang="en-US"/>
        </a:p>
      </dgm:t>
    </dgm:pt>
    <dgm:pt modelId="{204B6205-8F50-4EC4-AE2C-9EA23A6D1DA6}">
      <dgm:prSet/>
      <dgm:spPr/>
      <dgm:t>
        <a:bodyPr/>
        <a:lstStyle/>
        <a:p>
          <a:r>
            <a:rPr lang="en-US" b="1"/>
            <a:t>Contentiousness may be a sign of selfishness (Phil. 2:1-4)</a:t>
          </a:r>
          <a:endParaRPr lang="en-US"/>
        </a:p>
      </dgm:t>
    </dgm:pt>
    <dgm:pt modelId="{3AF7DB82-ECB6-4BD9-9E42-E06B1B839339}" type="parTrans" cxnId="{B17DB52C-4610-4F2D-8557-6A1E575BDAF9}">
      <dgm:prSet/>
      <dgm:spPr/>
      <dgm:t>
        <a:bodyPr/>
        <a:lstStyle/>
        <a:p>
          <a:endParaRPr lang="en-US"/>
        </a:p>
      </dgm:t>
    </dgm:pt>
    <dgm:pt modelId="{8A355131-E52B-4517-B427-2031CE7F53A9}" type="sibTrans" cxnId="{B17DB52C-4610-4F2D-8557-6A1E575BDAF9}">
      <dgm:prSet/>
      <dgm:spPr/>
      <dgm:t>
        <a:bodyPr/>
        <a:lstStyle/>
        <a:p>
          <a:endParaRPr lang="en-US"/>
        </a:p>
      </dgm:t>
    </dgm:pt>
    <dgm:pt modelId="{8D869F72-50A6-482E-9651-EA984DA9E095}">
      <dgm:prSet/>
      <dgm:spPr/>
      <dgm:t>
        <a:bodyPr/>
        <a:lstStyle/>
        <a:p>
          <a:r>
            <a:rPr lang="en-US" b="1"/>
            <a:t>Contentiousness, in of itself, is sinful (Gal. 5:19-20. 22; Cf. Rom. 14:1-3)</a:t>
          </a:r>
          <a:endParaRPr lang="en-US"/>
        </a:p>
      </dgm:t>
    </dgm:pt>
    <dgm:pt modelId="{C2A6F264-6041-43A6-B02D-C77F2DA7840C}" type="parTrans" cxnId="{D6C18872-480F-4893-8C84-0EA7D5DB21B9}">
      <dgm:prSet/>
      <dgm:spPr/>
      <dgm:t>
        <a:bodyPr/>
        <a:lstStyle/>
        <a:p>
          <a:endParaRPr lang="en-US"/>
        </a:p>
      </dgm:t>
    </dgm:pt>
    <dgm:pt modelId="{F15ABCFF-377F-4A41-96E7-A4C6731379B0}" type="sibTrans" cxnId="{D6C18872-480F-4893-8C84-0EA7D5DB21B9}">
      <dgm:prSet/>
      <dgm:spPr/>
      <dgm:t>
        <a:bodyPr/>
        <a:lstStyle/>
        <a:p>
          <a:endParaRPr lang="en-US"/>
        </a:p>
      </dgm:t>
    </dgm:pt>
    <dgm:pt modelId="{E3EBC7F9-5726-304B-ABDE-DB8F5BAE3756}" type="pres">
      <dgm:prSet presAssocID="{7D0A75BF-8488-454E-A439-02BEEFFA644C}" presName="outerComposite" presStyleCnt="0">
        <dgm:presLayoutVars>
          <dgm:chMax val="5"/>
          <dgm:dir/>
          <dgm:resizeHandles val="exact"/>
        </dgm:presLayoutVars>
      </dgm:prSet>
      <dgm:spPr/>
    </dgm:pt>
    <dgm:pt modelId="{3251A935-DCA2-844E-AD28-54CFCC95403B}" type="pres">
      <dgm:prSet presAssocID="{7D0A75BF-8488-454E-A439-02BEEFFA644C}" presName="dummyMaxCanvas" presStyleCnt="0">
        <dgm:presLayoutVars/>
      </dgm:prSet>
      <dgm:spPr/>
    </dgm:pt>
    <dgm:pt modelId="{CF5EABAD-2EDD-224E-914D-A50631CF5E47}" type="pres">
      <dgm:prSet presAssocID="{7D0A75BF-8488-454E-A439-02BEEFFA644C}" presName="ThreeNodes_1" presStyleLbl="node1" presStyleIdx="0" presStyleCnt="3">
        <dgm:presLayoutVars>
          <dgm:bulletEnabled val="1"/>
        </dgm:presLayoutVars>
      </dgm:prSet>
      <dgm:spPr/>
    </dgm:pt>
    <dgm:pt modelId="{9105B909-C760-9B4B-8178-A00E34FC0B6E}" type="pres">
      <dgm:prSet presAssocID="{7D0A75BF-8488-454E-A439-02BEEFFA644C}" presName="ThreeNodes_2" presStyleLbl="node1" presStyleIdx="1" presStyleCnt="3">
        <dgm:presLayoutVars>
          <dgm:bulletEnabled val="1"/>
        </dgm:presLayoutVars>
      </dgm:prSet>
      <dgm:spPr/>
    </dgm:pt>
    <dgm:pt modelId="{C56C3E69-A904-0643-85E6-32E2767ACDFC}" type="pres">
      <dgm:prSet presAssocID="{7D0A75BF-8488-454E-A439-02BEEFFA644C}" presName="ThreeNodes_3" presStyleLbl="node1" presStyleIdx="2" presStyleCnt="3">
        <dgm:presLayoutVars>
          <dgm:bulletEnabled val="1"/>
        </dgm:presLayoutVars>
      </dgm:prSet>
      <dgm:spPr/>
    </dgm:pt>
    <dgm:pt modelId="{E4AFD885-B963-7040-A83D-2B26CE7CF403}" type="pres">
      <dgm:prSet presAssocID="{7D0A75BF-8488-454E-A439-02BEEFFA644C}" presName="ThreeConn_1-2" presStyleLbl="fgAccFollowNode1" presStyleIdx="0" presStyleCnt="2">
        <dgm:presLayoutVars>
          <dgm:bulletEnabled val="1"/>
        </dgm:presLayoutVars>
      </dgm:prSet>
      <dgm:spPr/>
    </dgm:pt>
    <dgm:pt modelId="{E3AFE39D-5BB0-FF44-B430-043C889373FE}" type="pres">
      <dgm:prSet presAssocID="{7D0A75BF-8488-454E-A439-02BEEFFA644C}" presName="ThreeConn_2-3" presStyleLbl="fgAccFollowNode1" presStyleIdx="1" presStyleCnt="2">
        <dgm:presLayoutVars>
          <dgm:bulletEnabled val="1"/>
        </dgm:presLayoutVars>
      </dgm:prSet>
      <dgm:spPr/>
    </dgm:pt>
    <dgm:pt modelId="{E57D1E2E-61F5-2248-992F-3F26CEFE031D}" type="pres">
      <dgm:prSet presAssocID="{7D0A75BF-8488-454E-A439-02BEEFFA644C}" presName="ThreeNodes_1_text" presStyleLbl="node1" presStyleIdx="2" presStyleCnt="3">
        <dgm:presLayoutVars>
          <dgm:bulletEnabled val="1"/>
        </dgm:presLayoutVars>
      </dgm:prSet>
      <dgm:spPr/>
    </dgm:pt>
    <dgm:pt modelId="{5211ACA6-C1DD-8648-8125-E659579DEAC9}" type="pres">
      <dgm:prSet presAssocID="{7D0A75BF-8488-454E-A439-02BEEFFA644C}" presName="ThreeNodes_2_text" presStyleLbl="node1" presStyleIdx="2" presStyleCnt="3">
        <dgm:presLayoutVars>
          <dgm:bulletEnabled val="1"/>
        </dgm:presLayoutVars>
      </dgm:prSet>
      <dgm:spPr/>
    </dgm:pt>
    <dgm:pt modelId="{659EC6BB-A58A-CF4D-899C-804025AA7EE3}" type="pres">
      <dgm:prSet presAssocID="{7D0A75BF-8488-454E-A439-02BEEFFA644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17DB52C-4610-4F2D-8557-6A1E575BDAF9}" srcId="{7D0A75BF-8488-454E-A439-02BEEFFA644C}" destId="{204B6205-8F50-4EC4-AE2C-9EA23A6D1DA6}" srcOrd="1" destOrd="0" parTransId="{3AF7DB82-ECB6-4BD9-9E42-E06B1B839339}" sibTransId="{8A355131-E52B-4517-B427-2031CE7F53A9}"/>
    <dgm:cxn modelId="{87236B32-FF2D-444D-87E6-B6D4D2D75973}" srcId="{7D0A75BF-8488-454E-A439-02BEEFFA644C}" destId="{354985B6-CA18-4F19-AB8F-186F58CA7D0C}" srcOrd="0" destOrd="0" parTransId="{51E320D5-AC6F-4F5E-B2A2-E07F17AEC20B}" sibTransId="{95B07682-D280-4A94-9FF2-A8B06D8AD2E0}"/>
    <dgm:cxn modelId="{49496235-6A3E-AD4E-A8CC-E3425052BF56}" type="presOf" srcId="{354985B6-CA18-4F19-AB8F-186F58CA7D0C}" destId="{E57D1E2E-61F5-2248-992F-3F26CEFE031D}" srcOrd="1" destOrd="0" presId="urn:microsoft.com/office/officeart/2005/8/layout/vProcess5"/>
    <dgm:cxn modelId="{7290DC6E-2E21-2F47-815D-E8E57CBFAF96}" type="presOf" srcId="{8A355131-E52B-4517-B427-2031CE7F53A9}" destId="{E3AFE39D-5BB0-FF44-B430-043C889373FE}" srcOrd="0" destOrd="0" presId="urn:microsoft.com/office/officeart/2005/8/layout/vProcess5"/>
    <dgm:cxn modelId="{6125ED6E-2CC0-E94B-923A-075896BA7AF9}" type="presOf" srcId="{354985B6-CA18-4F19-AB8F-186F58CA7D0C}" destId="{CF5EABAD-2EDD-224E-914D-A50631CF5E47}" srcOrd="0" destOrd="0" presId="urn:microsoft.com/office/officeart/2005/8/layout/vProcess5"/>
    <dgm:cxn modelId="{D6C18872-480F-4893-8C84-0EA7D5DB21B9}" srcId="{7D0A75BF-8488-454E-A439-02BEEFFA644C}" destId="{8D869F72-50A6-482E-9651-EA984DA9E095}" srcOrd="2" destOrd="0" parTransId="{C2A6F264-6041-43A6-B02D-C77F2DA7840C}" sibTransId="{F15ABCFF-377F-4A41-96E7-A4C6731379B0}"/>
    <dgm:cxn modelId="{5A869E75-7334-C84E-94CA-AB00A49B84A2}" type="presOf" srcId="{8D869F72-50A6-482E-9651-EA984DA9E095}" destId="{C56C3E69-A904-0643-85E6-32E2767ACDFC}" srcOrd="0" destOrd="0" presId="urn:microsoft.com/office/officeart/2005/8/layout/vProcess5"/>
    <dgm:cxn modelId="{45E2818F-B47F-3F43-A9E0-28ED505DA6E6}" type="presOf" srcId="{95B07682-D280-4A94-9FF2-A8B06D8AD2E0}" destId="{E4AFD885-B963-7040-A83D-2B26CE7CF403}" srcOrd="0" destOrd="0" presId="urn:microsoft.com/office/officeart/2005/8/layout/vProcess5"/>
    <dgm:cxn modelId="{091F7B97-69C9-4844-8374-47FF90209F40}" type="presOf" srcId="{204B6205-8F50-4EC4-AE2C-9EA23A6D1DA6}" destId="{9105B909-C760-9B4B-8178-A00E34FC0B6E}" srcOrd="0" destOrd="0" presId="urn:microsoft.com/office/officeart/2005/8/layout/vProcess5"/>
    <dgm:cxn modelId="{752F23C4-250F-9F45-9C43-F21775D27351}" type="presOf" srcId="{8D869F72-50A6-482E-9651-EA984DA9E095}" destId="{659EC6BB-A58A-CF4D-899C-804025AA7EE3}" srcOrd="1" destOrd="0" presId="urn:microsoft.com/office/officeart/2005/8/layout/vProcess5"/>
    <dgm:cxn modelId="{7517F4D0-EAB1-6D44-8A13-47F53582D0DF}" type="presOf" srcId="{204B6205-8F50-4EC4-AE2C-9EA23A6D1DA6}" destId="{5211ACA6-C1DD-8648-8125-E659579DEAC9}" srcOrd="1" destOrd="0" presId="urn:microsoft.com/office/officeart/2005/8/layout/vProcess5"/>
    <dgm:cxn modelId="{362258DB-63AA-F54B-8452-1C6CF62E0F72}" type="presOf" srcId="{7D0A75BF-8488-454E-A439-02BEEFFA644C}" destId="{E3EBC7F9-5726-304B-ABDE-DB8F5BAE3756}" srcOrd="0" destOrd="0" presId="urn:microsoft.com/office/officeart/2005/8/layout/vProcess5"/>
    <dgm:cxn modelId="{A10A16D1-55C6-3847-971A-494A9AE1EEE2}" type="presParOf" srcId="{E3EBC7F9-5726-304B-ABDE-DB8F5BAE3756}" destId="{3251A935-DCA2-844E-AD28-54CFCC95403B}" srcOrd="0" destOrd="0" presId="urn:microsoft.com/office/officeart/2005/8/layout/vProcess5"/>
    <dgm:cxn modelId="{7BCBF9D2-C0A1-D641-B28E-0E6656315766}" type="presParOf" srcId="{E3EBC7F9-5726-304B-ABDE-DB8F5BAE3756}" destId="{CF5EABAD-2EDD-224E-914D-A50631CF5E47}" srcOrd="1" destOrd="0" presId="urn:microsoft.com/office/officeart/2005/8/layout/vProcess5"/>
    <dgm:cxn modelId="{C7ED4FCA-8D32-6A4E-B7A8-39B4ED534735}" type="presParOf" srcId="{E3EBC7F9-5726-304B-ABDE-DB8F5BAE3756}" destId="{9105B909-C760-9B4B-8178-A00E34FC0B6E}" srcOrd="2" destOrd="0" presId="urn:microsoft.com/office/officeart/2005/8/layout/vProcess5"/>
    <dgm:cxn modelId="{16CE987C-C21C-F445-8016-6E8FE3DB2E3E}" type="presParOf" srcId="{E3EBC7F9-5726-304B-ABDE-DB8F5BAE3756}" destId="{C56C3E69-A904-0643-85E6-32E2767ACDFC}" srcOrd="3" destOrd="0" presId="urn:microsoft.com/office/officeart/2005/8/layout/vProcess5"/>
    <dgm:cxn modelId="{68E3534A-1DC7-CB4C-AC09-18F3D322A567}" type="presParOf" srcId="{E3EBC7F9-5726-304B-ABDE-DB8F5BAE3756}" destId="{E4AFD885-B963-7040-A83D-2B26CE7CF403}" srcOrd="4" destOrd="0" presId="urn:microsoft.com/office/officeart/2005/8/layout/vProcess5"/>
    <dgm:cxn modelId="{E1C679C4-70B7-4E49-BE27-C755023BBAC4}" type="presParOf" srcId="{E3EBC7F9-5726-304B-ABDE-DB8F5BAE3756}" destId="{E3AFE39D-5BB0-FF44-B430-043C889373FE}" srcOrd="5" destOrd="0" presId="urn:microsoft.com/office/officeart/2005/8/layout/vProcess5"/>
    <dgm:cxn modelId="{8F7EF979-9417-EB4F-8C03-D3C0631C9493}" type="presParOf" srcId="{E3EBC7F9-5726-304B-ABDE-DB8F5BAE3756}" destId="{E57D1E2E-61F5-2248-992F-3F26CEFE031D}" srcOrd="6" destOrd="0" presId="urn:microsoft.com/office/officeart/2005/8/layout/vProcess5"/>
    <dgm:cxn modelId="{AC0E706A-2F66-624D-B276-55D04E720DF6}" type="presParOf" srcId="{E3EBC7F9-5726-304B-ABDE-DB8F5BAE3756}" destId="{5211ACA6-C1DD-8648-8125-E659579DEAC9}" srcOrd="7" destOrd="0" presId="urn:microsoft.com/office/officeart/2005/8/layout/vProcess5"/>
    <dgm:cxn modelId="{CABB9599-6E0B-C842-BCCE-FB457A951C47}" type="presParOf" srcId="{E3EBC7F9-5726-304B-ABDE-DB8F5BAE3756}" destId="{659EC6BB-A58A-CF4D-899C-804025AA7EE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EF0B9B-E45D-4F84-B3CD-3275DDDBA199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04F50A0-CEEA-45B3-993F-F2AA4E31C2F8}">
      <dgm:prSet/>
      <dgm:spPr/>
      <dgm:t>
        <a:bodyPr/>
        <a:lstStyle/>
        <a:p>
          <a:r>
            <a:rPr lang="en-US" b="1" dirty="0"/>
            <a:t>We must always love (Matt. 5:43-48; 1 Pet. 3:8-12)</a:t>
          </a:r>
          <a:endParaRPr lang="en-US" dirty="0"/>
        </a:p>
      </dgm:t>
    </dgm:pt>
    <dgm:pt modelId="{381A6CA5-9122-47FE-A205-650EA1547D37}" type="parTrans" cxnId="{87E27DA3-09DE-404B-BD5B-E608983073F7}">
      <dgm:prSet/>
      <dgm:spPr/>
      <dgm:t>
        <a:bodyPr/>
        <a:lstStyle/>
        <a:p>
          <a:endParaRPr lang="en-US"/>
        </a:p>
      </dgm:t>
    </dgm:pt>
    <dgm:pt modelId="{CDB97E96-7CD0-4DFA-A1B6-2E808F3EBC2E}" type="sibTrans" cxnId="{87E27DA3-09DE-404B-BD5B-E608983073F7}">
      <dgm:prSet/>
      <dgm:spPr/>
      <dgm:t>
        <a:bodyPr/>
        <a:lstStyle/>
        <a:p>
          <a:endParaRPr lang="en-US"/>
        </a:p>
      </dgm:t>
    </dgm:pt>
    <dgm:pt modelId="{23137EF1-720E-41E6-A6B0-4C7A3D7C99AE}">
      <dgm:prSet/>
      <dgm:spPr/>
      <dgm:t>
        <a:bodyPr/>
        <a:lstStyle/>
        <a:p>
          <a:r>
            <a:rPr lang="en-US" b="1" dirty="0"/>
            <a:t>We may need to ignore (Tit. 3:9-11; 1 Pet. 3:13-17)</a:t>
          </a:r>
          <a:endParaRPr lang="en-US" dirty="0"/>
        </a:p>
      </dgm:t>
    </dgm:pt>
    <dgm:pt modelId="{D068FC42-C4A7-4DCE-BD1A-A37374B0EBB9}" type="parTrans" cxnId="{E6F49194-C6B6-4B19-B42C-D24151215418}">
      <dgm:prSet/>
      <dgm:spPr/>
      <dgm:t>
        <a:bodyPr/>
        <a:lstStyle/>
        <a:p>
          <a:endParaRPr lang="en-US"/>
        </a:p>
      </dgm:t>
    </dgm:pt>
    <dgm:pt modelId="{2E64A0B6-8A3D-4EBC-BDA2-B71985B9E538}" type="sibTrans" cxnId="{E6F49194-C6B6-4B19-B42C-D24151215418}">
      <dgm:prSet/>
      <dgm:spPr/>
      <dgm:t>
        <a:bodyPr/>
        <a:lstStyle/>
        <a:p>
          <a:endParaRPr lang="en-US"/>
        </a:p>
      </dgm:t>
    </dgm:pt>
    <dgm:pt modelId="{EBF3E3BC-1510-4EBC-BFF3-B56E2C149EF6}">
      <dgm:prSet/>
      <dgm:spPr/>
      <dgm:t>
        <a:bodyPr/>
        <a:lstStyle/>
        <a:p>
          <a:r>
            <a:rPr lang="en-US" b="1" dirty="0"/>
            <a:t>We must have the proper mindset (Lk. 15)</a:t>
          </a:r>
          <a:endParaRPr lang="en-US" dirty="0"/>
        </a:p>
      </dgm:t>
    </dgm:pt>
    <dgm:pt modelId="{E7C1182D-6B3F-4415-9FA0-D1E66A7FAB95}" type="parTrans" cxnId="{A82EC787-720A-4A91-9451-55082608A1F2}">
      <dgm:prSet/>
      <dgm:spPr/>
      <dgm:t>
        <a:bodyPr/>
        <a:lstStyle/>
        <a:p>
          <a:endParaRPr lang="en-US"/>
        </a:p>
      </dgm:t>
    </dgm:pt>
    <dgm:pt modelId="{93ED8D91-B1A2-4F4D-9F3E-A36C632E3949}" type="sibTrans" cxnId="{A82EC787-720A-4A91-9451-55082608A1F2}">
      <dgm:prSet/>
      <dgm:spPr/>
      <dgm:t>
        <a:bodyPr/>
        <a:lstStyle/>
        <a:p>
          <a:endParaRPr lang="en-US"/>
        </a:p>
      </dgm:t>
    </dgm:pt>
    <dgm:pt modelId="{04EFBED8-2C28-A644-B96D-B4FF019ECC68}" type="pres">
      <dgm:prSet presAssocID="{D4EF0B9B-E45D-4F84-B3CD-3275DDDBA199}" presName="Name0" presStyleCnt="0">
        <dgm:presLayoutVars>
          <dgm:dir/>
          <dgm:animLvl val="lvl"/>
          <dgm:resizeHandles val="exact"/>
        </dgm:presLayoutVars>
      </dgm:prSet>
      <dgm:spPr/>
    </dgm:pt>
    <dgm:pt modelId="{9A9A39F7-E62D-E24B-AC03-E6A5E641493D}" type="pres">
      <dgm:prSet presAssocID="{23137EF1-720E-41E6-A6B0-4C7A3D7C99AE}" presName="linNode" presStyleCnt="0"/>
      <dgm:spPr/>
    </dgm:pt>
    <dgm:pt modelId="{9F521173-FB10-4446-B996-1B46895F1C14}" type="pres">
      <dgm:prSet presAssocID="{23137EF1-720E-41E6-A6B0-4C7A3D7C99A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6A81B2D-BDF8-8B40-B17C-72C5A1E2D250}" type="pres">
      <dgm:prSet presAssocID="{2E64A0B6-8A3D-4EBC-BDA2-B71985B9E538}" presName="sp" presStyleCnt="0"/>
      <dgm:spPr/>
    </dgm:pt>
    <dgm:pt modelId="{E4763D59-EA7B-364E-8B3E-3D7588BBE631}" type="pres">
      <dgm:prSet presAssocID="{EBF3E3BC-1510-4EBC-BFF3-B56E2C149EF6}" presName="linNode" presStyleCnt="0"/>
      <dgm:spPr/>
    </dgm:pt>
    <dgm:pt modelId="{31257158-53BB-064C-B878-715242577EBE}" type="pres">
      <dgm:prSet presAssocID="{EBF3E3BC-1510-4EBC-BFF3-B56E2C149EF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7DF8331B-E5AE-064F-ABAA-60DE5A1BB6E5}" type="pres">
      <dgm:prSet presAssocID="{93ED8D91-B1A2-4F4D-9F3E-A36C632E3949}" presName="sp" presStyleCnt="0"/>
      <dgm:spPr/>
    </dgm:pt>
    <dgm:pt modelId="{82236E3A-EE38-6742-B8B7-52ADCAB6BABB}" type="pres">
      <dgm:prSet presAssocID="{B04F50A0-CEEA-45B3-993F-F2AA4E31C2F8}" presName="linNode" presStyleCnt="0"/>
      <dgm:spPr/>
    </dgm:pt>
    <dgm:pt modelId="{00CF7850-DC89-AB41-BBD5-FFC68429C8A8}" type="pres">
      <dgm:prSet presAssocID="{B04F50A0-CEEA-45B3-993F-F2AA4E31C2F8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1462D13D-5216-9C4C-8AD4-60965CC668FC}" type="presOf" srcId="{EBF3E3BC-1510-4EBC-BFF3-B56E2C149EF6}" destId="{31257158-53BB-064C-B878-715242577EBE}" srcOrd="0" destOrd="0" presId="urn:microsoft.com/office/officeart/2005/8/layout/vList5"/>
    <dgm:cxn modelId="{82C93677-CD93-D84F-886C-4CA89847912A}" type="presOf" srcId="{23137EF1-720E-41E6-A6B0-4C7A3D7C99AE}" destId="{9F521173-FB10-4446-B996-1B46895F1C14}" srcOrd="0" destOrd="0" presId="urn:microsoft.com/office/officeart/2005/8/layout/vList5"/>
    <dgm:cxn modelId="{A82EC787-720A-4A91-9451-55082608A1F2}" srcId="{D4EF0B9B-E45D-4F84-B3CD-3275DDDBA199}" destId="{EBF3E3BC-1510-4EBC-BFF3-B56E2C149EF6}" srcOrd="1" destOrd="0" parTransId="{E7C1182D-6B3F-4415-9FA0-D1E66A7FAB95}" sibTransId="{93ED8D91-B1A2-4F4D-9F3E-A36C632E3949}"/>
    <dgm:cxn modelId="{E6F49194-C6B6-4B19-B42C-D24151215418}" srcId="{D4EF0B9B-E45D-4F84-B3CD-3275DDDBA199}" destId="{23137EF1-720E-41E6-A6B0-4C7A3D7C99AE}" srcOrd="0" destOrd="0" parTransId="{D068FC42-C4A7-4DCE-BD1A-A37374B0EBB9}" sibTransId="{2E64A0B6-8A3D-4EBC-BDA2-B71985B9E538}"/>
    <dgm:cxn modelId="{87E27DA3-09DE-404B-BD5B-E608983073F7}" srcId="{D4EF0B9B-E45D-4F84-B3CD-3275DDDBA199}" destId="{B04F50A0-CEEA-45B3-993F-F2AA4E31C2F8}" srcOrd="2" destOrd="0" parTransId="{381A6CA5-9122-47FE-A205-650EA1547D37}" sibTransId="{CDB97E96-7CD0-4DFA-A1B6-2E808F3EBC2E}"/>
    <dgm:cxn modelId="{E7D8F8AE-4164-504F-890F-9C3450E357B0}" type="presOf" srcId="{D4EF0B9B-E45D-4F84-B3CD-3275DDDBA199}" destId="{04EFBED8-2C28-A644-B96D-B4FF019ECC68}" srcOrd="0" destOrd="0" presId="urn:microsoft.com/office/officeart/2005/8/layout/vList5"/>
    <dgm:cxn modelId="{4F1434C8-1C31-7645-907A-6DD234E03DC7}" type="presOf" srcId="{B04F50A0-CEEA-45B3-993F-F2AA4E31C2F8}" destId="{00CF7850-DC89-AB41-BBD5-FFC68429C8A8}" srcOrd="0" destOrd="0" presId="urn:microsoft.com/office/officeart/2005/8/layout/vList5"/>
    <dgm:cxn modelId="{E859F80B-508D-5042-B51B-5721271143F6}" type="presParOf" srcId="{04EFBED8-2C28-A644-B96D-B4FF019ECC68}" destId="{9A9A39F7-E62D-E24B-AC03-E6A5E641493D}" srcOrd="0" destOrd="0" presId="urn:microsoft.com/office/officeart/2005/8/layout/vList5"/>
    <dgm:cxn modelId="{A254662C-5AB8-0A46-85A8-EF4F9DC72474}" type="presParOf" srcId="{9A9A39F7-E62D-E24B-AC03-E6A5E641493D}" destId="{9F521173-FB10-4446-B996-1B46895F1C14}" srcOrd="0" destOrd="0" presId="urn:microsoft.com/office/officeart/2005/8/layout/vList5"/>
    <dgm:cxn modelId="{69A98CC7-ECAF-4649-955F-859D31008D49}" type="presParOf" srcId="{04EFBED8-2C28-A644-B96D-B4FF019ECC68}" destId="{56A81B2D-BDF8-8B40-B17C-72C5A1E2D250}" srcOrd="1" destOrd="0" presId="urn:microsoft.com/office/officeart/2005/8/layout/vList5"/>
    <dgm:cxn modelId="{5C663779-1C78-9242-A8A5-FB5B07CC8D0D}" type="presParOf" srcId="{04EFBED8-2C28-A644-B96D-B4FF019ECC68}" destId="{E4763D59-EA7B-364E-8B3E-3D7588BBE631}" srcOrd="2" destOrd="0" presId="urn:microsoft.com/office/officeart/2005/8/layout/vList5"/>
    <dgm:cxn modelId="{510374B0-3D8F-0C42-AD19-DAD45FD357C5}" type="presParOf" srcId="{E4763D59-EA7B-364E-8B3E-3D7588BBE631}" destId="{31257158-53BB-064C-B878-715242577EBE}" srcOrd="0" destOrd="0" presId="urn:microsoft.com/office/officeart/2005/8/layout/vList5"/>
    <dgm:cxn modelId="{D40E5F08-075B-FF4F-AA60-565C75A0EF10}" type="presParOf" srcId="{04EFBED8-2C28-A644-B96D-B4FF019ECC68}" destId="{7DF8331B-E5AE-064F-ABAA-60DE5A1BB6E5}" srcOrd="3" destOrd="0" presId="urn:microsoft.com/office/officeart/2005/8/layout/vList5"/>
    <dgm:cxn modelId="{602E3A81-4FF6-F84F-A301-39D83A98C7F2}" type="presParOf" srcId="{04EFBED8-2C28-A644-B96D-B4FF019ECC68}" destId="{82236E3A-EE38-6742-B8B7-52ADCAB6BABB}" srcOrd="4" destOrd="0" presId="urn:microsoft.com/office/officeart/2005/8/layout/vList5"/>
    <dgm:cxn modelId="{C37904D1-AB72-6D44-B14B-0AA64518E7AC}" type="presParOf" srcId="{82236E3A-EE38-6742-B8B7-52ADCAB6BABB}" destId="{00CF7850-DC89-AB41-BBD5-FFC68429C8A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794F09-67AC-D24C-8B83-AC87C831361C}">
      <dsp:nvSpPr>
        <dsp:cNvPr id="0" name=""/>
        <dsp:cNvSpPr/>
      </dsp:nvSpPr>
      <dsp:spPr>
        <a:xfrm>
          <a:off x="0" y="30629"/>
          <a:ext cx="4690291" cy="9114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Arrogant</a:t>
          </a:r>
          <a:endParaRPr lang="en-US" sz="3800" kern="1200" dirty="0"/>
        </a:p>
      </dsp:txBody>
      <dsp:txXfrm>
        <a:off x="44492" y="75121"/>
        <a:ext cx="4601307" cy="822446"/>
      </dsp:txXfrm>
    </dsp:sp>
    <dsp:sp modelId="{AE388D3F-0148-9A4E-BA9E-15A512D8B2CE}">
      <dsp:nvSpPr>
        <dsp:cNvPr id="0" name=""/>
        <dsp:cNvSpPr/>
      </dsp:nvSpPr>
      <dsp:spPr>
        <a:xfrm>
          <a:off x="0" y="1051499"/>
          <a:ext cx="4690291" cy="91143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Inactive</a:t>
          </a:r>
          <a:endParaRPr lang="en-US" sz="3800" kern="1200"/>
        </a:p>
      </dsp:txBody>
      <dsp:txXfrm>
        <a:off x="44492" y="1095991"/>
        <a:ext cx="4601307" cy="822446"/>
      </dsp:txXfrm>
    </dsp:sp>
    <dsp:sp modelId="{23CCB459-3B24-0C4D-B038-59E0D2E0E8ED}">
      <dsp:nvSpPr>
        <dsp:cNvPr id="0" name=""/>
        <dsp:cNvSpPr/>
      </dsp:nvSpPr>
      <dsp:spPr>
        <a:xfrm>
          <a:off x="0" y="2072369"/>
          <a:ext cx="4690291" cy="91143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Opinionated</a:t>
          </a:r>
          <a:endParaRPr lang="en-US" sz="3800" kern="1200"/>
        </a:p>
      </dsp:txBody>
      <dsp:txXfrm>
        <a:off x="44492" y="2116861"/>
        <a:ext cx="4601307" cy="822446"/>
      </dsp:txXfrm>
    </dsp:sp>
    <dsp:sp modelId="{AA791447-5BFB-B740-BC55-E51344ACFAEF}">
      <dsp:nvSpPr>
        <dsp:cNvPr id="0" name=""/>
        <dsp:cNvSpPr/>
      </dsp:nvSpPr>
      <dsp:spPr>
        <a:xfrm>
          <a:off x="0" y="3093240"/>
          <a:ext cx="4690291" cy="91143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Stubborn</a:t>
          </a:r>
          <a:endParaRPr lang="en-US" sz="3800" kern="1200"/>
        </a:p>
      </dsp:txBody>
      <dsp:txXfrm>
        <a:off x="44492" y="3137732"/>
        <a:ext cx="4601307" cy="822446"/>
      </dsp:txXfrm>
    </dsp:sp>
    <dsp:sp modelId="{D803974E-F0B5-8D4C-B798-DCF23FBEE710}">
      <dsp:nvSpPr>
        <dsp:cNvPr id="0" name=""/>
        <dsp:cNvSpPr/>
      </dsp:nvSpPr>
      <dsp:spPr>
        <a:xfrm>
          <a:off x="0" y="4114110"/>
          <a:ext cx="4690291" cy="91143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Uncooperative</a:t>
          </a:r>
          <a:endParaRPr lang="en-US" sz="3800" kern="1200"/>
        </a:p>
      </dsp:txBody>
      <dsp:txXfrm>
        <a:off x="44492" y="4158602"/>
        <a:ext cx="4601307" cy="822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EABAD-2EDD-224E-914D-A50631CF5E47}">
      <dsp:nvSpPr>
        <dsp:cNvPr id="0" name=""/>
        <dsp:cNvSpPr/>
      </dsp:nvSpPr>
      <dsp:spPr>
        <a:xfrm>
          <a:off x="0" y="0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Pride goes before a fall (Prov. 16:18-19; 13:10; 3 Jn. 9-10)</a:t>
          </a:r>
          <a:endParaRPr lang="en-US" sz="2600" kern="1200" dirty="0"/>
        </a:p>
      </dsp:txBody>
      <dsp:txXfrm>
        <a:off x="38234" y="38234"/>
        <a:ext cx="5295064" cy="1228933"/>
      </dsp:txXfrm>
    </dsp:sp>
    <dsp:sp modelId="{9105B909-C760-9B4B-8178-A00E34FC0B6E}">
      <dsp:nvSpPr>
        <dsp:cNvPr id="0" name=""/>
        <dsp:cNvSpPr/>
      </dsp:nvSpPr>
      <dsp:spPr>
        <a:xfrm>
          <a:off x="591502" y="1522968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Contentiousness may be a sign of selfishness (Phil. 2:1-4)</a:t>
          </a:r>
          <a:endParaRPr lang="en-US" sz="2600" kern="1200"/>
        </a:p>
      </dsp:txBody>
      <dsp:txXfrm>
        <a:off x="629736" y="1561202"/>
        <a:ext cx="5187213" cy="1228933"/>
      </dsp:txXfrm>
    </dsp:sp>
    <dsp:sp modelId="{C56C3E69-A904-0643-85E6-32E2767ACDFC}">
      <dsp:nvSpPr>
        <dsp:cNvPr id="0" name=""/>
        <dsp:cNvSpPr/>
      </dsp:nvSpPr>
      <dsp:spPr>
        <a:xfrm>
          <a:off x="1183004" y="3045936"/>
          <a:ext cx="6703695" cy="1305401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Contentiousness, in of itself, is sinful (Gal. 5:19-20. 22; Cf. Rom. 14:1-3)</a:t>
          </a:r>
          <a:endParaRPr lang="en-US" sz="2600" kern="1200"/>
        </a:p>
      </dsp:txBody>
      <dsp:txXfrm>
        <a:off x="1221238" y="3084170"/>
        <a:ext cx="5187213" cy="1228933"/>
      </dsp:txXfrm>
    </dsp:sp>
    <dsp:sp modelId="{E4AFD885-B963-7040-A83D-2B26CE7CF403}">
      <dsp:nvSpPr>
        <dsp:cNvPr id="0" name=""/>
        <dsp:cNvSpPr/>
      </dsp:nvSpPr>
      <dsp:spPr>
        <a:xfrm>
          <a:off x="5855184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046099" y="989929"/>
        <a:ext cx="466680" cy="638504"/>
      </dsp:txXfrm>
    </dsp:sp>
    <dsp:sp modelId="{E3AFE39D-5BB0-FF44-B430-043C889373FE}">
      <dsp:nvSpPr>
        <dsp:cNvPr id="0" name=""/>
        <dsp:cNvSpPr/>
      </dsp:nvSpPr>
      <dsp:spPr>
        <a:xfrm>
          <a:off x="6446686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637601" y="2504195"/>
        <a:ext cx="466680" cy="638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21173-FB10-4446-B996-1B46895F1C14}">
      <dsp:nvSpPr>
        <dsp:cNvPr id="0" name=""/>
        <dsp:cNvSpPr/>
      </dsp:nvSpPr>
      <dsp:spPr>
        <a:xfrm>
          <a:off x="2523743" y="2124"/>
          <a:ext cx="2839212" cy="140228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We may need to ignore (Tit. 3:9-11; 1 Pet. 3:13-17)</a:t>
          </a:r>
          <a:endParaRPr lang="en-US" sz="2600" kern="1200" dirty="0"/>
        </a:p>
      </dsp:txBody>
      <dsp:txXfrm>
        <a:off x="2592197" y="70578"/>
        <a:ext cx="2702304" cy="1265378"/>
      </dsp:txXfrm>
    </dsp:sp>
    <dsp:sp modelId="{31257158-53BB-064C-B878-715242577EBE}">
      <dsp:nvSpPr>
        <dsp:cNvPr id="0" name=""/>
        <dsp:cNvSpPr/>
      </dsp:nvSpPr>
      <dsp:spPr>
        <a:xfrm>
          <a:off x="2523743" y="1474525"/>
          <a:ext cx="2839212" cy="140228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We must have the proper mindset (Lk. 15)</a:t>
          </a:r>
          <a:endParaRPr lang="en-US" sz="2600" kern="1200" dirty="0"/>
        </a:p>
      </dsp:txBody>
      <dsp:txXfrm>
        <a:off x="2592197" y="1542979"/>
        <a:ext cx="2702304" cy="1265378"/>
      </dsp:txXfrm>
    </dsp:sp>
    <dsp:sp modelId="{00CF7850-DC89-AB41-BBD5-FFC68429C8A8}">
      <dsp:nvSpPr>
        <dsp:cNvPr id="0" name=""/>
        <dsp:cNvSpPr/>
      </dsp:nvSpPr>
      <dsp:spPr>
        <a:xfrm>
          <a:off x="2523743" y="2946926"/>
          <a:ext cx="2839212" cy="140228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We must always love (Matt. 5:43-48; 1 Pet. 3:8-12)</a:t>
          </a:r>
          <a:endParaRPr lang="en-US" sz="2600" kern="1200" dirty="0"/>
        </a:p>
      </dsp:txBody>
      <dsp:txXfrm>
        <a:off x="2592197" y="3015380"/>
        <a:ext cx="2702304" cy="1265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76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89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6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1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94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95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5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738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90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03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12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EC308-E438-1141-BD47-656045723FB3}" type="datetimeFigureOut">
              <a:rPr lang="en-US" smtClean="0"/>
              <a:t>1/20/23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AB25E-9D0B-5141-A989-1F49F0425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5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our Reasons Women Get Angry at Men | Maximizing Human Potential in  Business and Life | Sharon Spano, Ph.D.">
            <a:extLst>
              <a:ext uri="{FF2B5EF4-FFF2-40B4-BE49-F238E27FC236}">
                <a16:creationId xmlns:a16="http://schemas.microsoft.com/office/drawing/2014/main" id="{F766DD93-A8B7-30DA-B5F9-BAA91E109B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r="8695" b="2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Rectangle 103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486624-E8CE-2B0E-0C8D-CB800F290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Brother &amp; Sister Crotchety</a:t>
            </a:r>
          </a:p>
        </p:txBody>
      </p:sp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28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Rabugento images libres de droit, photos de Rabugento | Depositphotos">
            <a:extLst>
              <a:ext uri="{FF2B5EF4-FFF2-40B4-BE49-F238E27FC236}">
                <a16:creationId xmlns:a16="http://schemas.microsoft.com/office/drawing/2014/main" id="{C6DB57D8-2FD4-3BEA-04E4-0F913C51D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 r="2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090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abugento images libres de droit, photos de Rabugento | Depositphotos">
            <a:extLst>
              <a:ext uri="{FF2B5EF4-FFF2-40B4-BE49-F238E27FC236}">
                <a16:creationId xmlns:a16="http://schemas.microsoft.com/office/drawing/2014/main" id="{C6DB57D8-2FD4-3BEA-04E4-0F913C51D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83" r="2" b="2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626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09AA191-6008-D5AB-47C0-89F01872DF3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282FB1-751A-67E1-BDBC-0D7A6B532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+mn-lt"/>
              </a:rPr>
              <a:t>Crotchety: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DEF4E-7FD5-4053-5779-86F24C610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42361"/>
            <a:ext cx="7886700" cy="4499666"/>
          </a:xfrm>
        </p:spPr>
        <p:txBody>
          <a:bodyPr>
            <a:no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Definition</a:t>
            </a:r>
            <a:r>
              <a:rPr lang="en-US" b="1" dirty="0">
                <a:solidFill>
                  <a:schemeClr val="bg1"/>
                </a:solidFill>
              </a:rPr>
              <a:t>: Subject to whims, crankiness, or ill temper &lt;a crotchety old man&gt;. </a:t>
            </a:r>
          </a:p>
          <a:p>
            <a:r>
              <a:rPr lang="en-US" b="1" u="sng" dirty="0">
                <a:solidFill>
                  <a:schemeClr val="bg1"/>
                </a:solidFill>
              </a:rPr>
              <a:t>Examples</a:t>
            </a:r>
            <a:r>
              <a:rPr lang="en-US" b="1" dirty="0">
                <a:solidFill>
                  <a:schemeClr val="bg1"/>
                </a:solidFill>
              </a:rPr>
              <a:t>: None of the students dared to talk back to the crotchety old teacher. I get crotchety after a long day at work.</a:t>
            </a:r>
          </a:p>
          <a:p>
            <a:r>
              <a:rPr lang="en-US" b="1" u="sng" dirty="0">
                <a:solidFill>
                  <a:schemeClr val="bg1"/>
                </a:solidFill>
              </a:rPr>
              <a:t>Synonyms</a:t>
            </a:r>
            <a:r>
              <a:rPr lang="en-US" b="1" dirty="0">
                <a:solidFill>
                  <a:schemeClr val="bg1"/>
                </a:solidFill>
              </a:rPr>
              <a:t>: Crabby, cranky, cross, irritable, fiery, grouchy, grumpy, petulant, prickly, quick-tempered, short-tempered, snarky, snippy, testy. </a:t>
            </a:r>
          </a:p>
          <a:p>
            <a:r>
              <a:rPr lang="en-US" b="1" dirty="0">
                <a:solidFill>
                  <a:schemeClr val="bg1"/>
                </a:solidFill>
              </a:rPr>
              <a:t>Merriam-Webster Dictionary</a:t>
            </a:r>
          </a:p>
        </p:txBody>
      </p:sp>
    </p:spTree>
    <p:extLst>
      <p:ext uri="{BB962C8B-B14F-4D97-AF65-F5344CB8AC3E}">
        <p14:creationId xmlns:p14="http://schemas.microsoft.com/office/powerpoint/2010/main" val="3501343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3" name="Rectangle 2062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828635"/>
            <a:ext cx="304800" cy="322326"/>
            <a:chOff x="215328" y="-46937"/>
            <a:chExt cx="304800" cy="2773841"/>
          </a:xfrm>
        </p:grpSpPr>
        <p:cxnSp>
          <p:nvCxnSpPr>
            <p:cNvPr id="2068" name="Straight Connector 2067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9" name="Straight Connector 2068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0" name="Straight Connector 2069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1" name="Straight Connector 2070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3" name="Group 2072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2074" name="Oval 2073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5" name="Oval 2074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6" name="Oval 2075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7" name="Oval 2076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8" name="Oval 2077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9" name="Oval 2078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83" name="Group 2082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084" name="Straight Connector 2083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5" name="Straight Connector 2084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6" name="Straight Connector 2085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7" name="Straight Connector 2086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91" name="Group 2090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2092" name="Straight Connector 2091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3" name="Straight Connector 2092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4" name="Straight Connector 2093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5" name="Straight Connector 2094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392A9EC-FC64-EDDA-BD96-CD8229594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57" y="495992"/>
            <a:ext cx="3463501" cy="5638831"/>
          </a:xfrm>
          <a:noFill/>
        </p:spPr>
        <p:txBody>
          <a:bodyPr anchor="ctr">
            <a:normAutofit/>
          </a:bodyPr>
          <a:lstStyle/>
          <a:p>
            <a:r>
              <a:rPr lang="en-US" sz="3600" b="1" dirty="0">
                <a:latin typeface="+mn-lt"/>
              </a:rPr>
              <a:t>Characteristics of Brother &amp; Sister Crotchety</a:t>
            </a:r>
          </a:p>
        </p:txBody>
      </p:sp>
      <p:graphicFrame>
        <p:nvGraphicFramePr>
          <p:cNvPr id="2059" name="Content Placeholder 2">
            <a:extLst>
              <a:ext uri="{FF2B5EF4-FFF2-40B4-BE49-F238E27FC236}">
                <a16:creationId xmlns:a16="http://schemas.microsoft.com/office/drawing/2014/main" id="{D70F9B26-770A-2EA5-11D6-FE8AAB6FDB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1036344"/>
              </p:ext>
            </p:extLst>
          </p:nvPr>
        </p:nvGraphicFramePr>
        <p:xfrm>
          <a:off x="3686960" y="866585"/>
          <a:ext cx="4690291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50496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graphicEl>
                                              <a:dgm id="{73794F09-67AC-D24C-8B83-AC87C8313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9">
                                            <p:graphicEl>
                                              <a:dgm id="{73794F09-67AC-D24C-8B83-AC87C83136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graphicEl>
                                              <a:dgm id="{AE388D3F-0148-9A4E-BA9E-15A512D8B2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9">
                                            <p:graphicEl>
                                              <a:dgm id="{AE388D3F-0148-9A4E-BA9E-15A512D8B2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graphicEl>
                                              <a:dgm id="{23CCB459-3B24-0C4D-B038-59E0D2E0E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9">
                                            <p:graphicEl>
                                              <a:dgm id="{23CCB459-3B24-0C4D-B038-59E0D2E0E8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graphicEl>
                                              <a:dgm id="{AA791447-5BFB-B740-BC55-E51344ACF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9">
                                            <p:graphicEl>
                                              <a:dgm id="{AA791447-5BFB-B740-BC55-E51344ACF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graphicEl>
                                              <a:dgm id="{D803974E-F0B5-8D4C-B798-DCF23FBEE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9">
                                            <p:graphicEl>
                                              <a:dgm id="{D803974E-F0B5-8D4C-B798-DCF23FBEE7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59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197BCE-5499-2F59-D75F-9545B83DAD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8BF9F-D354-5C9B-5E60-3FB9AD135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Concern For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Brother &amp; Sister Crotchety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260119F-DBD2-4989-3803-D7FF376334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242145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3102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5EABAD-2EDD-224E-914D-A50631CF5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F5EABAD-2EDD-224E-914D-A50631CF5E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AFD885-B963-7040-A83D-2B26CE7CF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E4AFD885-B963-7040-A83D-2B26CE7CF4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105B909-C760-9B4B-8178-A00E34FC0B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105B909-C760-9B4B-8178-A00E34FC0B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AFE39D-5BB0-FF44-B430-043C88937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E3AFE39D-5BB0-FF44-B430-043C889373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6C3E69-A904-0643-85E6-32E2767AC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C56C3E69-A904-0643-85E6-32E2767ACD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B594C4-F8F1-3A54-AF20-9A965AF974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F8BF9F-D354-5C9B-5E60-3FB9AD135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+mn-lt"/>
              </a:rPr>
              <a:t>Dealing With </a:t>
            </a:r>
            <a:br>
              <a:rPr lang="en-US" b="1" dirty="0">
                <a:solidFill>
                  <a:srgbClr val="FFFFFF"/>
                </a:solidFill>
                <a:latin typeface="+mn-lt"/>
              </a:rPr>
            </a:br>
            <a:r>
              <a:rPr lang="en-US" b="1" dirty="0">
                <a:solidFill>
                  <a:srgbClr val="FFFFFF"/>
                </a:solidFill>
                <a:latin typeface="+mn-lt"/>
              </a:rPr>
              <a:t>Brother &amp; Sister Crotchety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9D7B37-2155-B90A-71F9-410D88DE55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68911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9961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521173-FB10-4446-B996-1B46895F1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9F521173-FB10-4446-B996-1B46895F1C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257158-53BB-064C-B878-715242577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1257158-53BB-064C-B878-715242577E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0CF7850-DC89-AB41-BBD5-FFC68429C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00CF7850-DC89-AB41-BBD5-FFC68429C8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8BF9F-D354-5C9B-5E60-3FB9AD135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318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How to Avoid Becoming </a:t>
            </a:r>
            <a:br>
              <a:rPr lang="en-US" b="1" dirty="0">
                <a:solidFill>
                  <a:schemeClr val="bg1">
                    <a:lumMod val="50000"/>
                  </a:schemeClr>
                </a:solidFill>
                <a:latin typeface="+mn-lt"/>
              </a:rPr>
            </a:b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Brother &amp; Sister Crotchety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11D83-5778-957E-9216-B7F5C031C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3871762"/>
          </a:xfrm>
        </p:spPr>
        <p:txBody>
          <a:bodyPr>
            <a:normAutofit/>
          </a:bodyPr>
          <a:lstStyle/>
          <a:p>
            <a:r>
              <a:rPr lang="en-US" sz="3200" b="1" dirty="0"/>
              <a:t>We must be honest with ourselves</a:t>
            </a:r>
          </a:p>
          <a:p>
            <a:r>
              <a:rPr lang="en-US" sz="3200" b="1" dirty="0"/>
              <a:t>Practice selflessness &amp; yielding</a:t>
            </a:r>
          </a:p>
          <a:p>
            <a:r>
              <a:rPr lang="en-US" sz="3200" b="1" dirty="0"/>
              <a:t>Follow proper examples (Isa. 50:5-6; 1 Cor. 10:31-33; 11:1)</a:t>
            </a:r>
          </a:p>
          <a:p>
            <a:r>
              <a:rPr lang="en-US" sz="3200" b="1" dirty="0"/>
              <a:t>There is no room for bitterness &amp; strife (Jn. 13:35; 2 Cor. 13:5)</a:t>
            </a:r>
          </a:p>
        </p:txBody>
      </p:sp>
    </p:spTree>
    <p:extLst>
      <p:ext uri="{BB962C8B-B14F-4D97-AF65-F5344CB8AC3E}">
        <p14:creationId xmlns:p14="http://schemas.microsoft.com/office/powerpoint/2010/main" val="1337854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our Reasons Women Get Angry at Men | Maximizing Human Potential in  Business and Life | Sharon Spano, Ph.D.">
            <a:extLst>
              <a:ext uri="{FF2B5EF4-FFF2-40B4-BE49-F238E27FC236}">
                <a16:creationId xmlns:a16="http://schemas.microsoft.com/office/drawing/2014/main" id="{F766DD93-A8B7-30DA-B5F9-BAA91E109B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r="8695" b="2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Rectangle 103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486624-E8CE-2B0E-0C8D-CB800F290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Brother &amp; Sister Crotchety</a:t>
            </a:r>
          </a:p>
        </p:txBody>
      </p:sp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763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252</Words>
  <Application>Microsoft Macintosh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Brother &amp; Sister Crotchety</vt:lpstr>
      <vt:lpstr>PowerPoint Presentation</vt:lpstr>
      <vt:lpstr>PowerPoint Presentation</vt:lpstr>
      <vt:lpstr>Crotchety:</vt:lpstr>
      <vt:lpstr>Characteristics of Brother &amp; Sister Crotchety</vt:lpstr>
      <vt:lpstr>Concern For  Brother &amp; Sister Crotchety</vt:lpstr>
      <vt:lpstr>Dealing With  Brother &amp; Sister Crotchety</vt:lpstr>
      <vt:lpstr>How to Avoid Becoming  Brother &amp; Sister Crotchety</vt:lpstr>
      <vt:lpstr>Brother &amp; Sister Crotchety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Brother &amp; Sister Crotchety</dc:title>
  <dc:creator>Ian Rice</dc:creator>
  <cp:lastModifiedBy>Ian Rice</cp:lastModifiedBy>
  <cp:revision>5</cp:revision>
  <dcterms:created xsi:type="dcterms:W3CDTF">2023-01-21T00:04:51Z</dcterms:created>
  <dcterms:modified xsi:type="dcterms:W3CDTF">2023-01-21T01:09:12Z</dcterms:modified>
</cp:coreProperties>
</file>