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3" r:id="rId4"/>
    <p:sldId id="262" r:id="rId5"/>
    <p:sldId id="266" r:id="rId6"/>
    <p:sldId id="267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5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9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7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2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5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2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8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05AA6A9-4EF8-9642-9DE6-5D9F1F5CE762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90662C0-A294-3343-AA17-AC570E395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78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930F3-0BBF-BBCD-9385-5A2130618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From Struggling to Prevailing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08010E-A4CF-8D03-391F-23E6B3ECE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sz="3200" dirty="0"/>
              <a:t>Genesis 32:22-32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9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41361-1D5E-54D0-90EC-7E8616F8E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From Struggling to Prevailing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688B0-DAAF-1B65-8223-DE5D2EE0D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677" y="2025570"/>
            <a:ext cx="7708738" cy="4259483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Genesis 32 records one of the most mysterious, yet transformative, encounters in all of Scripture.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This is not merely a strange story—it is Scripture, and therefore, profitable for teaching  (2 Tim. 3:16-17).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Let us consider some biblical truths that appear in this account of Jacob’s move, “</a:t>
            </a:r>
            <a:r>
              <a:rPr lang="en-US" b="1" dirty="0"/>
              <a:t>From Struggling to Prevailing</a:t>
            </a:r>
            <a:r>
              <a:rPr lang="en-US" dirty="0"/>
              <a:t>.”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6339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8B086-7104-2429-6E4B-BD02C00E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86AE1416-AB7D-5416-EB01-2283FC555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C58AA-88D2-2B1B-0CA2-727C6C63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3" y="451414"/>
            <a:ext cx="4489512" cy="1037458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From Struggling to Prevailing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3EA30674-0030-F67E-B6F6-4584B70E1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91996C45-E71F-3A4B-C3F1-E8CA8771D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EFE5C2A4-8E37-D320-E52E-689877AC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F95188AF-DAD0-C7E0-D6ED-8DD2E4D2D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A Study of the Prayers of the Bible — A Prayer of Jacob | Prayer A to Z">
            <a:extLst>
              <a:ext uri="{FF2B5EF4-FFF2-40B4-BE49-F238E27FC236}">
                <a16:creationId xmlns:a16="http://schemas.microsoft.com/office/drawing/2014/main" id="{47833560-F9C8-0C10-2EC5-22FD72E07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975" y="1243834"/>
            <a:ext cx="3127897" cy="44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51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1C533E-4928-0745-12AB-E2DD65725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08D96F98-DB0D-785E-74AB-C7A21C09A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29307-3DDC-7175-7A91-D40A01A7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3" y="451414"/>
            <a:ext cx="4489512" cy="1037458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From Struggling to Prevailing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01BA4A-FAB3-171A-4BB7-5E23D6401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63" y="1828800"/>
            <a:ext cx="4489512" cy="4571567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often meets men when we are finally alone and helpless.</a:t>
            </a:r>
          </a:p>
          <a:p>
            <a:pPr lvl="1"/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Gen. 32:22-32; Matt. 26:38–39</a:t>
            </a:r>
            <a:r>
              <a:rPr lang="en-US" sz="22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Heb. 5:5–8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Jas. 4:8–10</a:t>
            </a:r>
            <a:r>
              <a:rPr lang="en-US" sz="22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</a:rPr>
              <a:t> </a:t>
            </a:r>
            <a:endParaRPr lang="en-US" sz="22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endParaRPr lang="en-US" sz="1700" dirty="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3A70BB4-87BC-C7B9-0675-DA30B9ECD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F19B2B66-212E-35D6-60FC-925884EA0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FDB8A278-49E9-A6C4-A76D-225C600FF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E7837FD8-1A2D-2C91-B54A-9F2E3762C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A Study of the Prayers of the Bible — A Prayer of Jacob | Prayer A to Z">
            <a:extLst>
              <a:ext uri="{FF2B5EF4-FFF2-40B4-BE49-F238E27FC236}">
                <a16:creationId xmlns:a16="http://schemas.microsoft.com/office/drawing/2014/main" id="{34159E41-8106-CA39-1068-5DA10FA7F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975" y="1243834"/>
            <a:ext cx="3127897" cy="44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07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A924EC-95AC-65A2-D2BB-8C7CDE1A2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3E5E8F3C-3053-16FF-D432-FA625F59A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23204-EE7E-2CD2-2920-41DB5D79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3" y="451414"/>
            <a:ext cx="4489512" cy="1037458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From Struggling to Prevailing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78381-6C5D-0E4C-9F2A-3BFA62CFD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63" y="1828800"/>
            <a:ext cx="4618298" cy="4571567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often meets men when we are finally alone and helpless.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wrestles to transform character, not to simply fix our circumstances.</a:t>
            </a: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 Cor. 12:1–10</a:t>
            </a:r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Rom. 5:3–5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Heb. 12:11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Phil. 3:8-10; 1 Pet. 5:10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</a:rPr>
              <a:t> </a:t>
            </a:r>
            <a:endParaRPr lang="en-US" sz="2200" b="1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endParaRPr lang="en-US" sz="1700" dirty="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2B24F393-9D95-9FF2-CA94-259669E0E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A297D426-A971-36EB-86E2-B8AFBFCFE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C407199D-60F8-B592-10E5-89BD318EE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5432F916-EEB9-99B8-8576-D5A0791CA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A Study of the Prayers of the Bible — A Prayer of Jacob | Prayer A to Z">
            <a:extLst>
              <a:ext uri="{FF2B5EF4-FFF2-40B4-BE49-F238E27FC236}">
                <a16:creationId xmlns:a16="http://schemas.microsoft.com/office/drawing/2014/main" id="{DB804FBF-905C-4715-32B3-098BAEE38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975" y="1243834"/>
            <a:ext cx="3127897" cy="44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45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DDF45-C30A-2330-0A2F-5333B872C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2FBBFB20-D9CC-6976-849E-FDDDADC05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66AEA8-BE40-ED02-D260-8BF1AC7A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3" y="451414"/>
            <a:ext cx="4489512" cy="1037458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From Struggling to Prevailing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24D13-7ED6-78F2-E381-A2A0FC369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63" y="1828800"/>
            <a:ext cx="4489512" cy="4571567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often meets men when we are finally alone and helpless.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wrestles to transform character, not to simply fix our circumstances.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God transforms before releasing us unto blessing(s).</a:t>
            </a:r>
          </a:p>
          <a:p>
            <a:pPr lvl="1"/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Jn. 1:42</a:t>
            </a:r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21:15–19</a:t>
            </a:r>
            <a:r>
              <a:rPr lang="en-US" sz="2200" b="1" kern="100" dirty="0">
                <a:solidFill>
                  <a:schemeClr val="bg2">
                    <a:lumMod val="10000"/>
                    <a:lumOff val="9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Cor. 5:17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Rom. 8:12–17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200" b="1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Gal. 2:20</a:t>
            </a:r>
            <a:r>
              <a:rPr lang="en-US" sz="2200" dirty="0">
                <a:solidFill>
                  <a:schemeClr val="bg2">
                    <a:lumMod val="10000"/>
                    <a:lumOff val="90000"/>
                  </a:schemeClr>
                </a:solidFill>
                <a:effectLst/>
              </a:rPr>
              <a:t> </a:t>
            </a:r>
            <a:endParaRPr lang="en-US" sz="22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  <a:p>
            <a:endParaRPr lang="en-US" sz="2600" dirty="0"/>
          </a:p>
          <a:p>
            <a:endParaRPr lang="en-US" sz="1700" dirty="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175EC7CD-2B06-5B5D-E12A-E65949362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2CB6CFF1-7F72-6489-0DD6-C44CC22E2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F6EBA545-5CB1-01EB-AC63-A85EAC25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7A8F76C-65F3-9E54-7802-01AA7B4FB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A Study of the Prayers of the Bible — A Prayer of Jacob | Prayer A to Z">
            <a:extLst>
              <a:ext uri="{FF2B5EF4-FFF2-40B4-BE49-F238E27FC236}">
                <a16:creationId xmlns:a16="http://schemas.microsoft.com/office/drawing/2014/main" id="{47F3CB09-2B56-72D8-0AFE-51B690114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6975" y="1243834"/>
            <a:ext cx="3127897" cy="44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91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3F900-B326-8346-24E6-8F5716253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78FBFADD-C132-F1B4-B362-6F3FC0867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D9B29-A0E9-38F9-633E-B6A1EA24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3" y="451414"/>
            <a:ext cx="4489512" cy="1037458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From Struggling to Prevailing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2EBFE-822D-2D5D-F374-06B5DE17E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010" y="1772627"/>
            <a:ext cx="4489512" cy="4571567"/>
          </a:xfrm>
        </p:spPr>
        <p:txBody>
          <a:bodyPr anchor="t">
            <a:normAutofit fontScale="77500" lnSpcReduction="20000"/>
          </a:bodyPr>
          <a:lstStyle/>
          <a:p>
            <a:pPr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NT reveals a similar pattern in Jesus Christ: </a:t>
            </a:r>
          </a:p>
          <a:p>
            <a:pPr lvl="1">
              <a:lnSpc>
                <a:spcPct val="115000"/>
              </a:lnSpc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was wounded yet brought blessing (Gen. 3:15; Heb. 2:14-15). </a:t>
            </a:r>
          </a:p>
          <a:p>
            <a:pPr lvl="1">
              <a:lnSpc>
                <a:spcPct val="115000"/>
              </a:lnSpc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was humbled, yet exalted (Phil. 2:5-11). </a:t>
            </a:r>
          </a:p>
          <a:p>
            <a:pPr lvl="1">
              <a:lnSpc>
                <a:spcPct val="115000"/>
              </a:lnSpc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wrestled in obedience so we could walk in the grace He affords (Heb. 5:7-9).</a:t>
            </a:r>
          </a:p>
          <a:p>
            <a:pPr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Like Jacob, we may leave our encounters with God marked—but those marks testify that we have “seen” God and live.</a:t>
            </a:r>
          </a:p>
          <a:p>
            <a:endParaRPr lang="en-US" sz="2600" dirty="0"/>
          </a:p>
          <a:p>
            <a:endParaRPr lang="en-US" sz="1700" dirty="0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D27DA14B-0F2E-7A81-920D-861FFB81D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0724D884-F55D-042C-592D-CABA12FF9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A88BC82D-D5A6-D3A1-A3B9-3DFFDC4DC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8A91F5F2-B96D-7977-135C-971E1331C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6C8ADE-A21C-4254-64C4-56D6A922E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68" y="1772619"/>
            <a:ext cx="4149541" cy="311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69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299</Words>
  <Application>Microsoft Macintosh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Courier New</vt:lpstr>
      <vt:lpstr>Office Theme</vt:lpstr>
      <vt:lpstr>From Struggling to Prevailing</vt:lpstr>
      <vt:lpstr>From Struggling to Prevailing</vt:lpstr>
      <vt:lpstr>From Struggling to Prevailing</vt:lpstr>
      <vt:lpstr>From Struggling to Prevailing</vt:lpstr>
      <vt:lpstr>From Struggling to Prevailing</vt:lpstr>
      <vt:lpstr>From Struggling to Prevailing</vt:lpstr>
      <vt:lpstr>From Struggling to Prevailing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6</cp:revision>
  <dcterms:created xsi:type="dcterms:W3CDTF">2026-01-18T12:52:49Z</dcterms:created>
  <dcterms:modified xsi:type="dcterms:W3CDTF">2026-01-18T20:39:02Z</dcterms:modified>
</cp:coreProperties>
</file>