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78"/>
  </p:normalViewPr>
  <p:slideViewPr>
    <p:cSldViewPr snapToGrid="0">
      <p:cViewPr varScale="1">
        <p:scale>
          <a:sx n="110" d="100"/>
          <a:sy n="110" d="100"/>
        </p:scale>
        <p:origin x="19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2CC9080-F8EF-5746-A0B4-F2171FC98B7F}" type="datetimeFigureOut">
              <a:rPr lang="en-US" smtClean="0"/>
              <a:t>3/29/26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8A80136-F5D7-8C40-9010-31B66F442CEC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940529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080-F8EF-5746-A0B4-F2171FC98B7F}" type="datetimeFigureOut">
              <a:rPr lang="en-US" smtClean="0"/>
              <a:t>3/29/26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0136-F5D7-8C40-9010-31B66F44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071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2CC9080-F8EF-5746-A0B4-F2171FC98B7F}" type="datetimeFigureOut">
              <a:rPr lang="en-US" smtClean="0"/>
              <a:t>3/29/26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8A80136-F5D7-8C40-9010-31B66F442CE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613282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080-F8EF-5746-A0B4-F2171FC98B7F}" type="datetimeFigureOut">
              <a:rPr lang="en-US" smtClean="0"/>
              <a:t>3/29/26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0136-F5D7-8C40-9010-31B66F44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55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080-F8EF-5746-A0B4-F2171FC98B7F}" type="datetimeFigureOut">
              <a:rPr lang="en-US" smtClean="0"/>
              <a:t>3/29/26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0136-F5D7-8C40-9010-31B66F44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335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080-F8EF-5746-A0B4-F2171FC98B7F}" type="datetimeFigureOut">
              <a:rPr lang="en-US" smtClean="0"/>
              <a:t>3/29/26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0136-F5D7-8C40-9010-31B66F44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11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080-F8EF-5746-A0B4-F2171FC98B7F}" type="datetimeFigureOut">
              <a:rPr lang="en-US" smtClean="0"/>
              <a:t>3/29/26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0136-F5D7-8C40-9010-31B66F44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32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2CC9080-F8EF-5746-A0B4-F2171FC98B7F}" type="datetimeFigureOut">
              <a:rPr lang="en-US" smtClean="0"/>
              <a:t>3/29/26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8A80136-F5D7-8C40-9010-31B66F442CE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18974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2CC9080-F8EF-5746-A0B4-F2171FC98B7F}" type="datetimeFigureOut">
              <a:rPr lang="en-US" smtClean="0"/>
              <a:t>3/29/26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8A80136-F5D7-8C40-9010-31B66F442CE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8538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080-F8EF-5746-A0B4-F2171FC98B7F}" type="datetimeFigureOut">
              <a:rPr lang="en-US" smtClean="0"/>
              <a:t>3/29/26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0136-F5D7-8C40-9010-31B66F44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161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080-F8EF-5746-A0B4-F2171FC98B7F}" type="datetimeFigureOut">
              <a:rPr lang="en-US" smtClean="0"/>
              <a:t>3/29/26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80136-F5D7-8C40-9010-31B66F44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782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12CC9080-F8EF-5746-A0B4-F2171FC98B7F}" type="datetimeFigureOut">
              <a:rPr lang="en-US" smtClean="0"/>
              <a:t>3/29/26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98A80136-F5D7-8C40-9010-31B66F442CE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9358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BA7F3F-D56F-4C06-84AC-03FC83B06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5374B5-D7C8-4AA9-BE65-DB7A0CA9B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4643" y="744469"/>
            <a:ext cx="8005589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C73A7452-ED0F-4903-A620-8D103E556C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6A3F6CE-D581-4C37-8822-4F4A68325E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589CEB5-52AA-11D4-A92F-9E996F0F0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1" cy="2098226"/>
          </a:xfrm>
        </p:spPr>
        <p:txBody>
          <a:bodyPr>
            <a:normAutofit/>
          </a:bodyPr>
          <a:lstStyle/>
          <a:p>
            <a:r>
              <a:rPr lang="en-US" sz="4700" dirty="0"/>
              <a:t>Becoming Tomorrow’s Leaders, Today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2E0610-D279-03C2-28B5-FE4E6E007F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9929" y="3956279"/>
            <a:ext cx="5123755" cy="1086237"/>
          </a:xfrm>
        </p:spPr>
        <p:txBody>
          <a:bodyPr>
            <a:normAutofit/>
          </a:bodyPr>
          <a:lstStyle/>
          <a:p>
            <a:r>
              <a:rPr lang="en-US" sz="2800" b="1" i="1" dirty="0"/>
              <a:t>~ Ephesians 4:1-16</a:t>
            </a:r>
          </a:p>
        </p:txBody>
      </p:sp>
    </p:spTree>
    <p:extLst>
      <p:ext uri="{BB962C8B-B14F-4D97-AF65-F5344CB8AC3E}">
        <p14:creationId xmlns:p14="http://schemas.microsoft.com/office/powerpoint/2010/main" val="12200521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607DE-DB18-F286-BD8E-2B9EA7EB4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God Uses, Shapes, Observes, and Prepares…</a:t>
            </a:r>
          </a:p>
        </p:txBody>
      </p:sp>
    </p:spTree>
    <p:extLst>
      <p:ext uri="{BB962C8B-B14F-4D97-AF65-F5344CB8AC3E}">
        <p14:creationId xmlns:p14="http://schemas.microsoft.com/office/powerpoint/2010/main" val="857767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9804B-F1E6-A9D4-22BD-E6F21EE69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7FBD8-9452-A562-5B12-C3B21C041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God Uses, Shapes, Observes, and Prepares…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13D8E-96BB-AB80-479E-BB408366D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Teachable &amp; humble attitudes</a:t>
            </a:r>
          </a:p>
          <a:p>
            <a:pPr lvl="1"/>
            <a:r>
              <a:rPr lang="en-US" sz="3000" dirty="0"/>
              <a:t>1 Sam. 3:10; Prov. 1:5; Jas 1:19; Psa. 25:9; Matt. 20:26; 1 Tim. 3:1</a:t>
            </a:r>
          </a:p>
        </p:txBody>
      </p:sp>
    </p:spTree>
    <p:extLst>
      <p:ext uri="{BB962C8B-B14F-4D97-AF65-F5344CB8AC3E}">
        <p14:creationId xmlns:p14="http://schemas.microsoft.com/office/powerpoint/2010/main" val="3720032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DA2E9-92D5-7ED0-7D00-1C6CC94AC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CE767-9FE9-F07E-043E-5149BF2A8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God Uses, Shapes, Observes, and Prepares…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3DC27-EFE9-4764-F164-138817C20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Teachable &amp; humble attitudes</a:t>
            </a:r>
          </a:p>
          <a:p>
            <a:r>
              <a:rPr lang="en-US" sz="3600" b="1" dirty="0"/>
              <a:t>In the hidden, private moments </a:t>
            </a:r>
          </a:p>
          <a:p>
            <a:pPr lvl="1"/>
            <a:r>
              <a:rPr lang="en-US" sz="3000" dirty="0"/>
              <a:t>Exod. 3-4; Jas. 1:2-4; Rom. 5:3-4; Heb. 5:8; 1 Pet. 5:6; 1 Tim. 3:4-5; 2:11-15</a:t>
            </a:r>
          </a:p>
        </p:txBody>
      </p:sp>
    </p:spTree>
    <p:extLst>
      <p:ext uri="{BB962C8B-B14F-4D97-AF65-F5344CB8AC3E}">
        <p14:creationId xmlns:p14="http://schemas.microsoft.com/office/powerpoint/2010/main" val="2192379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56B73-E793-2749-AEA2-17E07079D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ADC80-1FB8-BDDB-758E-AEB6D6168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God Uses, Shapes, Observes, and Prepares…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E3C8-ED3B-5E7C-2FF5-110021B0C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699" y="2286000"/>
            <a:ext cx="7524991" cy="3581400"/>
          </a:xfrm>
        </p:spPr>
        <p:txBody>
          <a:bodyPr>
            <a:normAutofit/>
          </a:bodyPr>
          <a:lstStyle/>
          <a:p>
            <a:r>
              <a:rPr lang="en-US" sz="3600" b="1" dirty="0"/>
              <a:t>Teachable &amp; humble attitudes</a:t>
            </a:r>
          </a:p>
          <a:p>
            <a:r>
              <a:rPr lang="en-US" sz="3600" b="1" dirty="0"/>
              <a:t>In the hidden, private moments </a:t>
            </a:r>
          </a:p>
          <a:p>
            <a:r>
              <a:rPr lang="en-US" sz="3600" b="1" dirty="0"/>
              <a:t>Consistency in daily living</a:t>
            </a:r>
          </a:p>
          <a:p>
            <a:pPr lvl="1"/>
            <a:r>
              <a:rPr lang="en-US" sz="3000" dirty="0"/>
              <a:t>Dan. 1, 6; Prov. 20:11; 1 Tim. 4:12; Psa. 101:2; Phil. 2:14-15; 1 Tim. 2:9-10</a:t>
            </a:r>
          </a:p>
        </p:txBody>
      </p:sp>
    </p:spTree>
    <p:extLst>
      <p:ext uri="{BB962C8B-B14F-4D97-AF65-F5344CB8AC3E}">
        <p14:creationId xmlns:p14="http://schemas.microsoft.com/office/powerpoint/2010/main" val="77338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DAA40-9904-AA67-7126-7B6A7AD50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B039E-3ACF-F303-C9D5-C3DD0CC10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God Uses, Shapes, Observes, and Prepares…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59AE3-2429-DCAD-0F9E-A7C139001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Teachable &amp; humble attitudes</a:t>
            </a:r>
          </a:p>
          <a:p>
            <a:r>
              <a:rPr lang="en-US" sz="3600" b="1" dirty="0"/>
              <a:t>In the hidden, private moments </a:t>
            </a:r>
          </a:p>
          <a:p>
            <a:r>
              <a:rPr lang="en-US" sz="3600" b="1" dirty="0"/>
              <a:t>Consistency in daily living</a:t>
            </a:r>
          </a:p>
          <a:p>
            <a:r>
              <a:rPr lang="en-US" sz="3600" b="1" dirty="0"/>
              <a:t>By testing character</a:t>
            </a:r>
          </a:p>
          <a:p>
            <a:pPr lvl="1"/>
            <a:r>
              <a:rPr lang="en-US" sz="3000" dirty="0"/>
              <a:t>Neh. 1-2, Prov. 21:5; Lk. 14:28; Eph. 4:1-2; 1 Cor. 4:2</a:t>
            </a:r>
          </a:p>
        </p:txBody>
      </p:sp>
    </p:spTree>
    <p:extLst>
      <p:ext uri="{BB962C8B-B14F-4D97-AF65-F5344CB8AC3E}">
        <p14:creationId xmlns:p14="http://schemas.microsoft.com/office/powerpoint/2010/main" val="1694217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D3585-93AC-BBC0-6962-456EE3F81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1 Samuel 2 | Bible Teaching Notes">
            <a:extLst>
              <a:ext uri="{FF2B5EF4-FFF2-40B4-BE49-F238E27FC236}">
                <a16:creationId xmlns:a16="http://schemas.microsoft.com/office/drawing/2014/main" id="{40A067AB-B75A-A7FC-F558-E7E27FF27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74786" cy="414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rom the Burning Bush to the Cross: Making of a Leader - Acts 242 Study">
            <a:extLst>
              <a:ext uri="{FF2B5EF4-FFF2-40B4-BE49-F238E27FC236}">
                <a16:creationId xmlns:a16="http://schemas.microsoft.com/office/drawing/2014/main" id="{9D01385D-8F40-28E0-D133-107CB3A91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204" y="270940"/>
            <a:ext cx="3256386" cy="419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olution + 10 Days Challenge (Lesson from Daniel) – The King's Corner">
            <a:extLst>
              <a:ext uri="{FF2B5EF4-FFF2-40B4-BE49-F238E27FC236}">
                <a16:creationId xmlns:a16="http://schemas.microsoft.com/office/drawing/2014/main" id="{9C010CB2-1DD6-CBF6-A52B-6106F5D0A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480" y="1030491"/>
            <a:ext cx="3148520" cy="419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hat Nehemiah Shows Us About Work and God's Presence | Reflections on  Theological Topics of Interest">
            <a:extLst>
              <a:ext uri="{FF2B5EF4-FFF2-40B4-BE49-F238E27FC236}">
                <a16:creationId xmlns:a16="http://schemas.microsoft.com/office/drawing/2014/main" id="{95A492EE-19EB-568F-80D1-00703472F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996" y="3985377"/>
            <a:ext cx="5694744" cy="284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760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488449-8A5D-5FAD-ADBA-A64384E52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32DD32-3657-26BC-C808-D43ADBA99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BFB8C6D-05DE-0783-C84A-85100944F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4643" y="744469"/>
            <a:ext cx="8005589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3AAB36B-FE2C-1926-7CC5-07EBA9E967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5FABF1E-B116-8FE5-9957-A2CA131FF4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458E327-AC08-6167-D794-6CE3A59B13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1" cy="2098226"/>
          </a:xfrm>
        </p:spPr>
        <p:txBody>
          <a:bodyPr>
            <a:normAutofit/>
          </a:bodyPr>
          <a:lstStyle/>
          <a:p>
            <a:r>
              <a:rPr lang="en-US" sz="4700" dirty="0"/>
              <a:t>Becoming Tomorrow’s Leaders, Today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9BE71C-7AA8-EF65-82CE-1B36BDD949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9929" y="3956279"/>
            <a:ext cx="5123755" cy="1086237"/>
          </a:xfrm>
        </p:spPr>
        <p:txBody>
          <a:bodyPr>
            <a:normAutofit/>
          </a:bodyPr>
          <a:lstStyle/>
          <a:p>
            <a:r>
              <a:rPr lang="en-US" sz="2800" b="1" i="1" dirty="0"/>
              <a:t>~ Ephesians 4:1-16</a:t>
            </a:r>
          </a:p>
        </p:txBody>
      </p:sp>
    </p:spTree>
    <p:extLst>
      <p:ext uri="{BB962C8B-B14F-4D97-AF65-F5344CB8AC3E}">
        <p14:creationId xmlns:p14="http://schemas.microsoft.com/office/powerpoint/2010/main" val="3500047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45</TotalTime>
  <Words>209</Words>
  <Application>Microsoft Macintosh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Franklin Gothic Book</vt:lpstr>
      <vt:lpstr>Crop</vt:lpstr>
      <vt:lpstr>Becoming Tomorrow’s Leaders, Today</vt:lpstr>
      <vt:lpstr>God Uses, Shapes, Observes, and Prepares…</vt:lpstr>
      <vt:lpstr>God Uses, Shapes, Observes, and Prepares…</vt:lpstr>
      <vt:lpstr>God Uses, Shapes, Observes, and Prepares…</vt:lpstr>
      <vt:lpstr>God Uses, Shapes, Observes, and Prepares…</vt:lpstr>
      <vt:lpstr>God Uses, Shapes, Observes, and Prepares…</vt:lpstr>
      <vt:lpstr>PowerPoint Presentation</vt:lpstr>
      <vt:lpstr>Becoming Tomorrow’s Leaders, Today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4</cp:revision>
  <dcterms:created xsi:type="dcterms:W3CDTF">2026-03-29T20:09:29Z</dcterms:created>
  <dcterms:modified xsi:type="dcterms:W3CDTF">2026-03-29T20:55:05Z</dcterms:modified>
</cp:coreProperties>
</file>