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45"/>
  </p:normalViewPr>
  <p:slideViewPr>
    <p:cSldViewPr snapToGrid="0">
      <p:cViewPr varScale="1">
        <p:scale>
          <a:sx n="111" d="100"/>
          <a:sy n="111" d="100"/>
        </p:scale>
        <p:origin x="19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6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9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8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662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79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81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08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88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15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70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7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21127-345E-4B4C-B433-BF4CDF76160F}" type="datetimeFigureOut">
              <a:rPr lang="en-US" smtClean="0"/>
              <a:t>4/26/26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9C289F-A9B4-C643-8385-7847E40A6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6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eacon of Hope Lighthouse - A Background for PowerPoint">
            <a:extLst>
              <a:ext uri="{FF2B5EF4-FFF2-40B4-BE49-F238E27FC236}">
                <a16:creationId xmlns:a16="http://schemas.microsoft.com/office/drawing/2014/main" id="{163D8695-09FC-8921-144B-F00EE94E1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33"/>
          <a:stretch>
            <a:fillRect/>
          </a:stretch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38DD14-1EA4-48AF-5502-064422D50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  <a:latin typeface="Baskerville Old Face" panose="02020602080505020303" pitchFamily="18" charset="77"/>
              </a:rPr>
              <a:t>Living With Real Hope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71CC3-8095-80B9-93B2-46ACE8D0D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60" y="3900328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Baskerville Old Face" panose="02020602080505020303" pitchFamily="18" charset="77"/>
              </a:rPr>
              <a:t>Titus 2:11-15</a:t>
            </a:r>
          </a:p>
        </p:txBody>
      </p:sp>
    </p:spTree>
    <p:extLst>
      <p:ext uri="{BB962C8B-B14F-4D97-AF65-F5344CB8AC3E}">
        <p14:creationId xmlns:p14="http://schemas.microsoft.com/office/powerpoint/2010/main" val="1568618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317620-2320-D477-80F9-4594797CC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6148" y="568517"/>
            <a:ext cx="3936166" cy="1067209"/>
          </a:xfrm>
        </p:spPr>
        <p:txBody>
          <a:bodyPr>
            <a:noAutofit/>
          </a:bodyPr>
          <a:lstStyle/>
          <a:p>
            <a:r>
              <a:rPr lang="en-US" sz="4000" b="1" i="1" dirty="0">
                <a:solidFill>
                  <a:schemeClr val="bg1"/>
                </a:solidFill>
              </a:rPr>
              <a:t>Living With Real Hope</a:t>
            </a:r>
          </a:p>
        </p:txBody>
      </p:sp>
      <p:pic>
        <p:nvPicPr>
          <p:cNvPr id="2050" name="Picture 2" descr="Ray of Hope Google Slides Themes and PowerPoint Template : MyFreeSlides">
            <a:extLst>
              <a:ext uri="{FF2B5EF4-FFF2-40B4-BE49-F238E27FC236}">
                <a16:creationId xmlns:a16="http://schemas.microsoft.com/office/drawing/2014/main" id="{2D87328A-8332-9F22-247E-AB40CA8BD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3"/>
          <a:stretch>
            <a:fillRect/>
          </a:stretch>
        </p:blipFill>
        <p:spPr bwMode="auto">
          <a:xfrm>
            <a:off x="554969" y="1095407"/>
            <a:ext cx="3566210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14FB9-C706-C469-3B21-C195885C0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151" y="1820369"/>
            <a:ext cx="4213206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400" i="1" dirty="0">
                <a:solidFill>
                  <a:schemeClr val="bg1"/>
                </a:solidFill>
              </a:rPr>
              <a:t>Confidence anchored in God’s word.</a:t>
            </a:r>
          </a:p>
          <a:p>
            <a:pPr>
              <a:buFont typeface="Wingdings" pitchFamily="2" charset="2"/>
              <a:buChar char="§"/>
            </a:pPr>
            <a:r>
              <a:rPr lang="en-US" sz="3400" i="1" dirty="0">
                <a:solidFill>
                  <a:schemeClr val="bg1"/>
                </a:solidFill>
              </a:rPr>
              <a:t>Trust in God’s timing.</a:t>
            </a:r>
          </a:p>
          <a:p>
            <a:pPr>
              <a:buFont typeface="Wingdings" pitchFamily="2" charset="2"/>
              <a:buChar char="§"/>
            </a:pPr>
            <a:r>
              <a:rPr lang="en-US" sz="3400" i="1" dirty="0">
                <a:solidFill>
                  <a:schemeClr val="bg1"/>
                </a:solidFill>
              </a:rPr>
              <a:t>Transforms how one lives – fixed on what lies ahead!</a:t>
            </a:r>
          </a:p>
        </p:txBody>
      </p:sp>
      <p:grpSp>
        <p:nvGrpSpPr>
          <p:cNvPr id="2061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062" name="Freeform: Shape 2061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3" name="Freeform: Shape 2062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4" name="Freeform: Shape 2063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5" name="Freeform: Shape 2064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6" name="Freeform: Shape 2065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449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7C7671-1662-11A1-3161-BECD034B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8EF8D1E-6F9D-720A-3D54-F847319C4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Beacon of Hope Lighthouse - A Background for PowerPoint">
            <a:extLst>
              <a:ext uri="{FF2B5EF4-FFF2-40B4-BE49-F238E27FC236}">
                <a16:creationId xmlns:a16="http://schemas.microsoft.com/office/drawing/2014/main" id="{303F99B8-4102-DAD5-3687-1A41C1BB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33"/>
          <a:stretch>
            <a:fillRect/>
          </a:stretch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5E10A177-E24B-7271-DBAF-745AAF07D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A3C06-C853-0576-5F9D-32066DBD7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  <a:latin typeface="Baskerville Old Face" panose="02020602080505020303" pitchFamily="18" charset="77"/>
              </a:rPr>
              <a:t>Living With Real Hope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10128-7205-3C5F-465C-A6FB582F8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60" y="3900328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Baskerville Old Face" panose="02020602080505020303" pitchFamily="18" charset="77"/>
              </a:rPr>
              <a:t>Titus 2:11-15</a:t>
            </a:r>
          </a:p>
        </p:txBody>
      </p:sp>
    </p:spTree>
    <p:extLst>
      <p:ext uri="{BB962C8B-B14F-4D97-AF65-F5344CB8AC3E}">
        <p14:creationId xmlns:p14="http://schemas.microsoft.com/office/powerpoint/2010/main" val="421123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38</Words>
  <Application>Microsoft Macintosh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Baskerville Old Face</vt:lpstr>
      <vt:lpstr>Wingdings</vt:lpstr>
      <vt:lpstr>Office Theme</vt:lpstr>
      <vt:lpstr>Living With Real Hope</vt:lpstr>
      <vt:lpstr>Living With Real Hope</vt:lpstr>
      <vt:lpstr>Living With Real Hope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</cp:revision>
  <dcterms:created xsi:type="dcterms:W3CDTF">2026-04-26T12:10:46Z</dcterms:created>
  <dcterms:modified xsi:type="dcterms:W3CDTF">2026-04-26T12:48:51Z</dcterms:modified>
</cp:coreProperties>
</file>