
<file path=[Content_Types].xml><?xml version="1.0" encoding="utf-8"?>
<Types xmlns="http://schemas.openxmlformats.org/package/2006/content-types">
  <Default Extension="jpeg" ContentType="image/jpeg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72" r:id="rId1"/>
  </p:sldMasterIdLst>
  <p:sldIdLst>
    <p:sldId id="256" r:id="rId2"/>
    <p:sldId id="257" r:id="rId3"/>
    <p:sldId id="265" r:id="rId4"/>
    <p:sldId id="264" r:id="rId5"/>
    <p:sldId id="263" r:id="rId6"/>
    <p:sldId id="262" r:id="rId7"/>
    <p:sldId id="259" r:id="rId8"/>
  </p:sldIdLst>
  <p:sldSz cx="9144000" cy="6858000" type="screen4x3"/>
  <p:notesSz cx="6858000" cy="9144000"/>
  <p:defaultTextStyle>
    <a:defPPr>
      <a:defRPr lang="en-US"/>
    </a:defPPr>
    <a:lvl1pPr marL="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3006"/>
    <p:restoredTop sz="94684"/>
  </p:normalViewPr>
  <p:slideViewPr>
    <p:cSldViewPr snapToGrid="0">
      <p:cViewPr varScale="1">
        <p:scale>
          <a:sx n="71" d="100"/>
          <a:sy n="71" d="100"/>
        </p:scale>
        <p:origin x="168" y="1104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tableStyles" Target="tableStyle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theme" Target="theme/theme1.xml"/><Relationship Id="rId5" Type="http://schemas.openxmlformats.org/officeDocument/2006/relationships/slide" Target="slides/slide4.xml"/><Relationship Id="rId10" Type="http://schemas.openxmlformats.org/officeDocument/2006/relationships/viewProps" Target="viewProps.xml"/><Relationship Id="rId4" Type="http://schemas.openxmlformats.org/officeDocument/2006/relationships/slide" Target="slides/slide3.xml"/><Relationship Id="rId9" Type="http://schemas.openxmlformats.org/officeDocument/2006/relationships/presProps" Target="presProps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1122363"/>
            <a:ext cx="77724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143000" y="3602038"/>
            <a:ext cx="6858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n-US"/>
              <a:t>Click to edit Master subtitle style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8DE2F33-5851-F348-9CA9-DA79A3C262AA}" type="datetimeFigureOut">
              <a:rPr lang="en-US" smtClean="0"/>
              <a:t>5/2/26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FD049F1-DA86-2C4F-B8AB-72E984CB36A7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282158460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8DE2F33-5851-F348-9CA9-DA79A3C262AA}" type="datetimeFigureOut">
              <a:rPr lang="en-US" smtClean="0"/>
              <a:t>5/2/26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FD049F1-DA86-2C4F-B8AB-72E984CB36A7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021381624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23888" y="1709739"/>
            <a:ext cx="78867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23888" y="4589464"/>
            <a:ext cx="78867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shade val="82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shade val="82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shade val="82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shade val="82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shade val="82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shade val="82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shade val="82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shade val="82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shade val="82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8DE2F33-5851-F348-9CA9-DA79A3C262AA}" type="datetimeFigureOut">
              <a:rPr lang="en-US" smtClean="0"/>
              <a:t>5/2/26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FD049F1-DA86-2C4F-B8AB-72E984CB36A7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845342816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628650" y="1825625"/>
            <a:ext cx="3886200" cy="435133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29150" y="1825625"/>
            <a:ext cx="3886200" cy="435133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8DE2F33-5851-F348-9CA9-DA79A3C262AA}" type="datetimeFigureOut">
              <a:rPr lang="en-US" smtClean="0"/>
              <a:t>5/2/26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FD049F1-DA86-2C4F-B8AB-72E984CB36A7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289948487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29841" y="365126"/>
            <a:ext cx="7886700" cy="1325563"/>
          </a:xfrm>
        </p:spPr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29842" y="1681163"/>
            <a:ext cx="3868340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629842" y="2505075"/>
            <a:ext cx="3868340" cy="368458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29150" y="1681163"/>
            <a:ext cx="3887391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29150" y="2505075"/>
            <a:ext cx="3887391" cy="368458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8DE2F33-5851-F348-9CA9-DA79A3C262AA}" type="datetimeFigureOut">
              <a:rPr lang="en-US" smtClean="0"/>
              <a:t>5/2/26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FD049F1-DA86-2C4F-B8AB-72E984CB36A7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747285364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8DE2F33-5851-F348-9CA9-DA79A3C262AA}" type="datetimeFigureOut">
              <a:rPr lang="en-US" smtClean="0"/>
              <a:t>5/2/26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FD049F1-DA86-2C4F-B8AB-72E984CB36A7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663352702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8DE2F33-5851-F348-9CA9-DA79A3C262AA}" type="datetimeFigureOut">
              <a:rPr lang="en-US" smtClean="0"/>
              <a:t>5/2/26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FD049F1-DA86-2C4F-B8AB-72E984CB36A7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895530556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29841" y="457200"/>
            <a:ext cx="2949178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887391" y="987426"/>
            <a:ext cx="462915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629841" y="2057400"/>
            <a:ext cx="2949178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8DE2F33-5851-F348-9CA9-DA79A3C262AA}" type="datetimeFigureOut">
              <a:rPr lang="en-US" smtClean="0"/>
              <a:t>5/2/26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FD049F1-DA86-2C4F-B8AB-72E984CB36A7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813848694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29841" y="457200"/>
            <a:ext cx="2949178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Picture Placeholder 2"/>
          <p:cNvSpPr>
            <a:spLocks noGrp="1" noChangeAspect="1"/>
          </p:cNvSpPr>
          <p:nvPr>
            <p:ph type="pic" idx="1"/>
          </p:nvPr>
        </p:nvSpPr>
        <p:spPr>
          <a:xfrm>
            <a:off x="3887391" y="987426"/>
            <a:ext cx="4629150" cy="4873625"/>
          </a:xfrm>
        </p:spPr>
        <p:txBody>
          <a:bodyPr anchor="t"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r>
              <a:rPr lang="en-US"/>
              <a:t>Click icon to add picture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629841" y="2057400"/>
            <a:ext cx="2949178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8DE2F33-5851-F348-9CA9-DA79A3C262AA}" type="datetimeFigureOut">
              <a:rPr lang="en-US" smtClean="0"/>
              <a:t>5/2/26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FD049F1-DA86-2C4F-B8AB-72E984CB36A7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819397936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8DE2F33-5851-F348-9CA9-DA79A3C262AA}" type="datetimeFigureOut">
              <a:rPr lang="en-US" smtClean="0"/>
              <a:t>5/2/26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FD049F1-DA86-2C4F-B8AB-72E984CB36A7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4214604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543675" y="365125"/>
            <a:ext cx="1971675" cy="5811838"/>
          </a:xfrm>
        </p:spPr>
        <p:txBody>
          <a:bodyPr vert="eaVert"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628650" y="365125"/>
            <a:ext cx="5800725" cy="5811838"/>
          </a:xfrm>
        </p:spPr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8DE2F33-5851-F348-9CA9-DA79A3C262AA}" type="datetimeFigureOut">
              <a:rPr lang="en-US" smtClean="0"/>
              <a:t>5/2/26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FD049F1-DA86-2C4F-B8AB-72E984CB36A7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013076368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628650" y="365126"/>
            <a:ext cx="78867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28650" y="1825625"/>
            <a:ext cx="78867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628650" y="6356351"/>
            <a:ext cx="20574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shade val="82000"/>
                  </a:schemeClr>
                </a:solidFill>
              </a:defRPr>
            </a:lvl1pPr>
          </a:lstStyle>
          <a:p>
            <a:fld id="{28DE2F33-5851-F348-9CA9-DA79A3C262AA}" type="datetimeFigureOut">
              <a:rPr lang="en-US" smtClean="0"/>
              <a:t>5/2/26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028950" y="6356351"/>
            <a:ext cx="30861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shade val="82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457950" y="6356351"/>
            <a:ext cx="20574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shade val="82000"/>
                  </a:schemeClr>
                </a:solidFill>
              </a:defRPr>
            </a:lvl1pPr>
          </a:lstStyle>
          <a:p>
            <a:fld id="{5FD049F1-DA86-2C4F-B8AB-72E984CB36A7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063161036"/>
      </p:ext>
    </p:extLst>
  </p:cSld>
  <p:clrMap bg1="dk1" tx1="lt1" bg2="dk2" tx2="lt2" accent1="accent1" accent2="accent2" accent3="accent3" accent4="accent4" accent5="accent5" accent6="accent6" hlink="hlink" folHlink="folHlink"/>
  <p:sldLayoutIdLst>
    <p:sldLayoutId id="2147483673" r:id="rId1"/>
    <p:sldLayoutId id="2147483674" r:id="rId2"/>
    <p:sldLayoutId id="2147483675" r:id="rId3"/>
    <p:sldLayoutId id="2147483676" r:id="rId4"/>
    <p:sldLayoutId id="2147483677" r:id="rId5"/>
    <p:sldLayoutId id="2147483678" r:id="rId6"/>
    <p:sldLayoutId id="2147483679" r:id="rId7"/>
    <p:sldLayoutId id="2147483680" r:id="rId8"/>
    <p:sldLayoutId id="2147483681" r:id="rId9"/>
    <p:sldLayoutId id="2147483682" r:id="rId10"/>
    <p:sldLayoutId id="2147483683" r:id="rId11"/>
  </p:sldLayoutIdLst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 useBgFill="1">
        <p:nvSpPr>
          <p:cNvPr id="9" name="Rectangle 8">
            <a:extLst>
              <a:ext uri="{FF2B5EF4-FFF2-40B4-BE49-F238E27FC236}">
                <a16:creationId xmlns:a16="http://schemas.microsoft.com/office/drawing/2014/main" id="{23D09407-53BC-485E-B4CE-BC5E4FC4B25B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0"/>
            <a:ext cx="9143771" cy="6858000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1" name="Rectangle 10">
            <a:extLst>
              <a:ext uri="{FF2B5EF4-FFF2-40B4-BE49-F238E27FC236}">
                <a16:creationId xmlns:a16="http://schemas.microsoft.com/office/drawing/2014/main" id="{921DB988-49FC-4608-B0A2-E2F3A4019041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228" y="0"/>
            <a:ext cx="9143772" cy="6858000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" name="Title 1">
            <a:extLst>
              <a:ext uri="{FF2B5EF4-FFF2-40B4-BE49-F238E27FC236}">
                <a16:creationId xmlns:a16="http://schemas.microsoft.com/office/drawing/2014/main" id="{B72D3BA6-EBD4-E13B-3484-2469DCCFE2AD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135476" y="3781639"/>
            <a:ext cx="6872818" cy="1512473"/>
          </a:xfrm>
        </p:spPr>
        <p:txBody>
          <a:bodyPr anchor="b">
            <a:noAutofit/>
          </a:bodyPr>
          <a:lstStyle/>
          <a:p>
            <a:r>
              <a:rPr lang="en-US" sz="5400" b="1" dirty="0"/>
              <a:t>Resisting the Culture of Outrage</a:t>
            </a:r>
          </a:p>
        </p:txBody>
      </p:sp>
      <p:sp>
        <p:nvSpPr>
          <p:cNvPr id="3" name="Subtitle 2">
            <a:extLst>
              <a:ext uri="{FF2B5EF4-FFF2-40B4-BE49-F238E27FC236}">
                <a16:creationId xmlns:a16="http://schemas.microsoft.com/office/drawing/2014/main" id="{ECBCD591-B96B-7750-D782-64A9026CF231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1135476" y="5575566"/>
            <a:ext cx="6872818" cy="814716"/>
          </a:xfrm>
        </p:spPr>
        <p:txBody>
          <a:bodyPr anchor="ctr">
            <a:normAutofit/>
          </a:bodyPr>
          <a:lstStyle/>
          <a:p>
            <a:r>
              <a:rPr lang="en-US" sz="3600" dirty="0">
                <a:solidFill>
                  <a:schemeClr val="accent2">
                    <a:lumMod val="20000"/>
                    <a:lumOff val="80000"/>
                  </a:schemeClr>
                </a:solidFill>
              </a:rPr>
              <a:t>Proverbs 18:17-24</a:t>
            </a:r>
          </a:p>
          <a:p>
            <a:endParaRPr lang="en-US" sz="1700" dirty="0">
              <a:solidFill>
                <a:schemeClr val="tx2"/>
              </a:solidFill>
            </a:endParaRPr>
          </a:p>
        </p:txBody>
      </p:sp>
      <p:grpSp>
        <p:nvGrpSpPr>
          <p:cNvPr id="13" name="Group 12">
            <a:extLst>
              <a:ext uri="{FF2B5EF4-FFF2-40B4-BE49-F238E27FC236}">
                <a16:creationId xmlns:a16="http://schemas.microsoft.com/office/drawing/2014/main" id="{E9B930FD-8671-4C4C-ADCF-73AC1D0CD417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GrpSpPr>
            <a:grpSpLocks noGrp="1" noUngrp="1" noRot="1" noChangeAspect="1" noMove="1" noResize="1"/>
          </p:cNvGrp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GrpSpPr>
        <p:grpSpPr>
          <a:xfrm flipH="1">
            <a:off x="7257560" y="0"/>
            <a:ext cx="1886211" cy="2174333"/>
            <a:chOff x="-305" y="-4155"/>
            <a:chExt cx="2514948" cy="2174333"/>
          </a:xfrm>
        </p:grpSpPr>
        <p:sp>
          <p:nvSpPr>
            <p:cNvPr id="14" name="Freeform: Shape 13">
              <a:extLst>
                <a:ext uri="{FF2B5EF4-FFF2-40B4-BE49-F238E27FC236}">
                  <a16:creationId xmlns:a16="http://schemas.microsoft.com/office/drawing/2014/main" id="{C35B12C1-569C-4E37-AA33-7EF215F201B8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-305" y="0"/>
              <a:ext cx="2514948" cy="2170178"/>
            </a:xfrm>
            <a:custGeom>
              <a:avLst/>
              <a:gdLst>
                <a:gd name="connsiteX0" fmla="*/ 2466091 w 2514948"/>
                <a:gd name="connsiteY0" fmla="*/ 0 h 2170178"/>
                <a:gd name="connsiteX1" fmla="*/ 2514948 w 2514948"/>
                <a:gd name="connsiteY1" fmla="*/ 0 h 2170178"/>
                <a:gd name="connsiteX2" fmla="*/ 2512286 w 2514948"/>
                <a:gd name="connsiteY2" fmla="*/ 12375 h 2170178"/>
                <a:gd name="connsiteX3" fmla="*/ 2394961 w 2514948"/>
                <a:gd name="connsiteY3" fmla="*/ 368660 h 2170178"/>
                <a:gd name="connsiteX4" fmla="*/ 2289734 w 2514948"/>
                <a:gd name="connsiteY4" fmla="*/ 598078 h 2170178"/>
                <a:gd name="connsiteX5" fmla="*/ 2163747 w 2514948"/>
                <a:gd name="connsiteY5" fmla="*/ 819078 h 2170178"/>
                <a:gd name="connsiteX6" fmla="*/ 1852241 w 2514948"/>
                <a:gd name="connsiteY6" fmla="*/ 1228932 h 2170178"/>
                <a:gd name="connsiteX7" fmla="*/ 1668235 w 2514948"/>
                <a:gd name="connsiteY7" fmla="*/ 1413844 h 2170178"/>
                <a:gd name="connsiteX8" fmla="*/ 1619510 w 2514948"/>
                <a:gd name="connsiteY8" fmla="*/ 1457722 h 2170178"/>
                <a:gd name="connsiteX9" fmla="*/ 1569835 w 2514948"/>
                <a:gd name="connsiteY9" fmla="*/ 1500704 h 2170178"/>
                <a:gd name="connsiteX10" fmla="*/ 1467169 w 2514948"/>
                <a:gd name="connsiteY10" fmla="*/ 1583266 h 2170178"/>
                <a:gd name="connsiteX11" fmla="*/ 1018393 w 2514948"/>
                <a:gd name="connsiteY11" fmla="*/ 1867576 h 2170178"/>
                <a:gd name="connsiteX12" fmla="*/ 255857 w 2514948"/>
                <a:gd name="connsiteY12" fmla="*/ 2133049 h 2170178"/>
                <a:gd name="connsiteX13" fmla="*/ 0 w 2514948"/>
                <a:gd name="connsiteY13" fmla="*/ 2170178 h 2170178"/>
                <a:gd name="connsiteX14" fmla="*/ 0 w 2514948"/>
                <a:gd name="connsiteY14" fmla="*/ 1940056 h 2170178"/>
                <a:gd name="connsiteX15" fmla="*/ 201609 w 2514948"/>
                <a:gd name="connsiteY15" fmla="*/ 1902856 h 2170178"/>
                <a:gd name="connsiteX16" fmla="*/ 440974 w 2514948"/>
                <a:gd name="connsiteY16" fmla="*/ 1838472 h 2170178"/>
                <a:gd name="connsiteX17" fmla="*/ 674558 w 2514948"/>
                <a:gd name="connsiteY17" fmla="*/ 1756359 h 2170178"/>
                <a:gd name="connsiteX18" fmla="*/ 901222 w 2514948"/>
                <a:gd name="connsiteY18" fmla="*/ 1657142 h 2170178"/>
                <a:gd name="connsiteX19" fmla="*/ 1330943 w 2514948"/>
                <a:gd name="connsiteY19" fmla="*/ 1413396 h 2170178"/>
                <a:gd name="connsiteX20" fmla="*/ 1432566 w 2514948"/>
                <a:gd name="connsiteY20" fmla="*/ 1343193 h 2170178"/>
                <a:gd name="connsiteX21" fmla="*/ 1482527 w 2514948"/>
                <a:gd name="connsiteY21" fmla="*/ 1306926 h 2170178"/>
                <a:gd name="connsiteX22" fmla="*/ 1531821 w 2514948"/>
                <a:gd name="connsiteY22" fmla="*/ 1269765 h 2170178"/>
                <a:gd name="connsiteX23" fmla="*/ 1721986 w 2514948"/>
                <a:gd name="connsiteY23" fmla="*/ 1112073 h 2170178"/>
                <a:gd name="connsiteX24" fmla="*/ 2061460 w 2514948"/>
                <a:gd name="connsiteY24" fmla="*/ 754336 h 2170178"/>
                <a:gd name="connsiteX25" fmla="*/ 2206218 w 2514948"/>
                <a:gd name="connsiteY25" fmla="*/ 554827 h 2170178"/>
                <a:gd name="connsiteX26" fmla="*/ 2329455 w 2514948"/>
                <a:gd name="connsiteY26" fmla="*/ 341886 h 2170178"/>
                <a:gd name="connsiteX27" fmla="*/ 2356757 w 2514948"/>
                <a:gd name="connsiteY27" fmla="*/ 286815 h 2170178"/>
                <a:gd name="connsiteX28" fmla="*/ 2370030 w 2514948"/>
                <a:gd name="connsiteY28" fmla="*/ 259056 h 2170178"/>
                <a:gd name="connsiteX29" fmla="*/ 2382637 w 2514948"/>
                <a:gd name="connsiteY29" fmla="*/ 231028 h 2170178"/>
                <a:gd name="connsiteX30" fmla="*/ 2406716 w 2514948"/>
                <a:gd name="connsiteY30" fmla="*/ 174525 h 2170178"/>
                <a:gd name="connsiteX31" fmla="*/ 2429278 w 2514948"/>
                <a:gd name="connsiteY31" fmla="*/ 117393 h 2170178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  <a:cxn ang="0">
                  <a:pos x="connsiteX23" y="connsiteY23"/>
                </a:cxn>
                <a:cxn ang="0">
                  <a:pos x="connsiteX24" y="connsiteY24"/>
                </a:cxn>
                <a:cxn ang="0">
                  <a:pos x="connsiteX25" y="connsiteY25"/>
                </a:cxn>
                <a:cxn ang="0">
                  <a:pos x="connsiteX26" y="connsiteY26"/>
                </a:cxn>
                <a:cxn ang="0">
                  <a:pos x="connsiteX27" y="connsiteY27"/>
                </a:cxn>
                <a:cxn ang="0">
                  <a:pos x="connsiteX28" y="connsiteY28"/>
                </a:cxn>
                <a:cxn ang="0">
                  <a:pos x="connsiteX29" y="connsiteY29"/>
                </a:cxn>
                <a:cxn ang="0">
                  <a:pos x="connsiteX30" y="connsiteY30"/>
                </a:cxn>
                <a:cxn ang="0">
                  <a:pos x="connsiteX31" y="connsiteY31"/>
                </a:cxn>
              </a:cxnLst>
              <a:rect l="l" t="t" r="r" b="b"/>
              <a:pathLst>
                <a:path w="2514948" h="2170178">
                  <a:moveTo>
                    <a:pt x="2466091" y="0"/>
                  </a:moveTo>
                  <a:lnTo>
                    <a:pt x="2514948" y="0"/>
                  </a:lnTo>
                  <a:lnTo>
                    <a:pt x="2512286" y="12375"/>
                  </a:lnTo>
                  <a:cubicBezTo>
                    <a:pt x="2481760" y="133161"/>
                    <a:pt x="2442526" y="252239"/>
                    <a:pt x="2394961" y="368660"/>
                  </a:cubicBezTo>
                  <a:cubicBezTo>
                    <a:pt x="2363109" y="446208"/>
                    <a:pt x="2328603" y="523039"/>
                    <a:pt x="2289734" y="598078"/>
                  </a:cubicBezTo>
                  <a:cubicBezTo>
                    <a:pt x="2251436" y="673387"/>
                    <a:pt x="2209251" y="747083"/>
                    <a:pt x="2163747" y="819078"/>
                  </a:cubicBezTo>
                  <a:cubicBezTo>
                    <a:pt x="2072646" y="962979"/>
                    <a:pt x="1968652" y="1100611"/>
                    <a:pt x="1852241" y="1228932"/>
                  </a:cubicBezTo>
                  <a:cubicBezTo>
                    <a:pt x="1793748" y="1292868"/>
                    <a:pt x="1732698" y="1354923"/>
                    <a:pt x="1668235" y="1413844"/>
                  </a:cubicBezTo>
                  <a:cubicBezTo>
                    <a:pt x="1652214" y="1428709"/>
                    <a:pt x="1636100" y="1443395"/>
                    <a:pt x="1619510" y="1457722"/>
                  </a:cubicBezTo>
                  <a:cubicBezTo>
                    <a:pt x="1603015" y="1472140"/>
                    <a:pt x="1586805" y="1486825"/>
                    <a:pt x="1569835" y="1500704"/>
                  </a:cubicBezTo>
                  <a:cubicBezTo>
                    <a:pt x="1536276" y="1528911"/>
                    <a:pt x="1501865" y="1556223"/>
                    <a:pt x="1467169" y="1583266"/>
                  </a:cubicBezTo>
                  <a:cubicBezTo>
                    <a:pt x="1327719" y="1690722"/>
                    <a:pt x="1177085" y="1785910"/>
                    <a:pt x="1018393" y="1867576"/>
                  </a:cubicBezTo>
                  <a:cubicBezTo>
                    <a:pt x="780425" y="1990142"/>
                    <a:pt x="522567" y="2080875"/>
                    <a:pt x="255857" y="2133049"/>
                  </a:cubicBezTo>
                  <a:lnTo>
                    <a:pt x="0" y="2170178"/>
                  </a:lnTo>
                  <a:lnTo>
                    <a:pt x="0" y="1940056"/>
                  </a:lnTo>
                  <a:lnTo>
                    <a:pt x="201609" y="1902856"/>
                  </a:lnTo>
                  <a:cubicBezTo>
                    <a:pt x="282186" y="1884231"/>
                    <a:pt x="362102" y="1863008"/>
                    <a:pt x="440974" y="1838472"/>
                  </a:cubicBezTo>
                  <a:cubicBezTo>
                    <a:pt x="519848" y="1814027"/>
                    <a:pt x="597771" y="1786627"/>
                    <a:pt x="674558" y="1756359"/>
                  </a:cubicBezTo>
                  <a:cubicBezTo>
                    <a:pt x="751250" y="1726003"/>
                    <a:pt x="826900" y="1692870"/>
                    <a:pt x="901222" y="1657142"/>
                  </a:cubicBezTo>
                  <a:cubicBezTo>
                    <a:pt x="1049865" y="1585774"/>
                    <a:pt x="1193581" y="1504376"/>
                    <a:pt x="1330943" y="1413396"/>
                  </a:cubicBezTo>
                  <a:cubicBezTo>
                    <a:pt x="1365165" y="1390563"/>
                    <a:pt x="1399293" y="1367370"/>
                    <a:pt x="1432566" y="1343193"/>
                  </a:cubicBezTo>
                  <a:cubicBezTo>
                    <a:pt x="1449441" y="1331373"/>
                    <a:pt x="1465936" y="1319104"/>
                    <a:pt x="1482527" y="1306926"/>
                  </a:cubicBezTo>
                  <a:cubicBezTo>
                    <a:pt x="1499210" y="1294837"/>
                    <a:pt x="1515611" y="1282391"/>
                    <a:pt x="1531821" y="1269765"/>
                  </a:cubicBezTo>
                  <a:cubicBezTo>
                    <a:pt x="1596947" y="1219350"/>
                    <a:pt x="1660652" y="1167055"/>
                    <a:pt x="1721986" y="1112073"/>
                  </a:cubicBezTo>
                  <a:cubicBezTo>
                    <a:pt x="1844940" y="1002469"/>
                    <a:pt x="1958983" y="882926"/>
                    <a:pt x="2061460" y="754336"/>
                  </a:cubicBezTo>
                  <a:cubicBezTo>
                    <a:pt x="2112652" y="690042"/>
                    <a:pt x="2161094" y="623510"/>
                    <a:pt x="2206218" y="554827"/>
                  </a:cubicBezTo>
                  <a:cubicBezTo>
                    <a:pt x="2250583" y="485787"/>
                    <a:pt x="2292484" y="415046"/>
                    <a:pt x="2329455" y="341886"/>
                  </a:cubicBezTo>
                  <a:cubicBezTo>
                    <a:pt x="2339030" y="323709"/>
                    <a:pt x="2347941" y="305261"/>
                    <a:pt x="2356757" y="286815"/>
                  </a:cubicBezTo>
                  <a:lnTo>
                    <a:pt x="2370030" y="259056"/>
                  </a:lnTo>
                  <a:lnTo>
                    <a:pt x="2382637" y="231028"/>
                  </a:lnTo>
                  <a:cubicBezTo>
                    <a:pt x="2390885" y="212312"/>
                    <a:pt x="2399227" y="193598"/>
                    <a:pt x="2406716" y="174525"/>
                  </a:cubicBezTo>
                  <a:cubicBezTo>
                    <a:pt x="2414206" y="155452"/>
                    <a:pt x="2422453" y="136646"/>
                    <a:pt x="2429278" y="117393"/>
                  </a:cubicBezTo>
                  <a:close/>
                </a:path>
              </a:pathLst>
            </a:custGeom>
            <a:gradFill>
              <a:gsLst>
                <a:gs pos="2000">
                  <a:schemeClr val="bg1">
                    <a:alpha val="10000"/>
                  </a:schemeClr>
                </a:gs>
                <a:gs pos="16000">
                  <a:schemeClr val="accent6">
                    <a:alpha val="10000"/>
                  </a:schemeClr>
                </a:gs>
                <a:gs pos="100000">
                  <a:schemeClr val="bg1">
                    <a:alpha val="10000"/>
                  </a:schemeClr>
                </a:gs>
                <a:gs pos="85000">
                  <a:schemeClr val="accent1">
                    <a:alpha val="10000"/>
                  </a:schemeClr>
                </a:gs>
              </a:gsLst>
              <a:lin ang="12000000" scaled="0"/>
            </a:gra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15" name="Freeform: Shape 14">
              <a:extLst>
                <a:ext uri="{FF2B5EF4-FFF2-40B4-BE49-F238E27FC236}">
                  <a16:creationId xmlns:a16="http://schemas.microsoft.com/office/drawing/2014/main" id="{F23E2660-7810-46F6-8752-187127C830C6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-305" y="-4155"/>
              <a:ext cx="2493062" cy="1947896"/>
            </a:xfrm>
            <a:custGeom>
              <a:avLst/>
              <a:gdLst>
                <a:gd name="connsiteX0" fmla="*/ 1896911 w 2493062"/>
                <a:gd name="connsiteY0" fmla="*/ 0 h 1947896"/>
                <a:gd name="connsiteX1" fmla="*/ 2493062 w 2493062"/>
                <a:gd name="connsiteY1" fmla="*/ 0 h 1947896"/>
                <a:gd name="connsiteX2" fmla="*/ 2435315 w 2493062"/>
                <a:gd name="connsiteY2" fmla="*/ 178165 h 1947896"/>
                <a:gd name="connsiteX3" fmla="*/ 93066 w 2493062"/>
                <a:gd name="connsiteY3" fmla="*/ 1935859 h 1947896"/>
                <a:gd name="connsiteX4" fmla="*/ 0 w 2493062"/>
                <a:gd name="connsiteY4" fmla="*/ 1947896 h 1947896"/>
                <a:gd name="connsiteX5" fmla="*/ 0 w 2493062"/>
                <a:gd name="connsiteY5" fmla="*/ 1404756 h 1947896"/>
                <a:gd name="connsiteX6" fmla="*/ 17392 w 2493062"/>
                <a:gd name="connsiteY6" fmla="*/ 1402364 h 1947896"/>
                <a:gd name="connsiteX7" fmla="*/ 464249 w 2493062"/>
                <a:gd name="connsiteY7" fmla="*/ 1281208 h 1947896"/>
                <a:gd name="connsiteX8" fmla="*/ 1260556 w 2493062"/>
                <a:gd name="connsiteY8" fmla="*/ 833835 h 1947896"/>
                <a:gd name="connsiteX9" fmla="*/ 1807924 w 2493062"/>
                <a:gd name="connsiteY9" fmla="*/ 193222 h 1947896"/>
                <a:gd name="connsiteX10" fmla="*/ 1874357 w 2493062"/>
                <a:gd name="connsiteY10" fmla="*/ 58333 h 1947896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</a:cxnLst>
              <a:rect l="l" t="t" r="r" b="b"/>
              <a:pathLst>
                <a:path w="2493062" h="1947896">
                  <a:moveTo>
                    <a:pt x="1896911" y="0"/>
                  </a:moveTo>
                  <a:lnTo>
                    <a:pt x="2493062" y="0"/>
                  </a:lnTo>
                  <a:lnTo>
                    <a:pt x="2435315" y="178165"/>
                  </a:lnTo>
                  <a:cubicBezTo>
                    <a:pt x="2088122" y="1071812"/>
                    <a:pt x="1129732" y="1758033"/>
                    <a:pt x="93066" y="1935859"/>
                  </a:cubicBezTo>
                  <a:lnTo>
                    <a:pt x="0" y="1947896"/>
                  </a:lnTo>
                  <a:lnTo>
                    <a:pt x="0" y="1404756"/>
                  </a:lnTo>
                  <a:lnTo>
                    <a:pt x="17392" y="1402364"/>
                  </a:lnTo>
                  <a:cubicBezTo>
                    <a:pt x="167719" y="1375030"/>
                    <a:pt x="318070" y="1334398"/>
                    <a:pt x="464249" y="1281208"/>
                  </a:cubicBezTo>
                  <a:cubicBezTo>
                    <a:pt x="753480" y="1176081"/>
                    <a:pt x="1028869" y="1021346"/>
                    <a:pt x="1260556" y="833835"/>
                  </a:cubicBezTo>
                  <a:cubicBezTo>
                    <a:pt x="1491960" y="646594"/>
                    <a:pt x="1681177" y="425056"/>
                    <a:pt x="1807924" y="193222"/>
                  </a:cubicBezTo>
                  <a:cubicBezTo>
                    <a:pt x="1832328" y="148578"/>
                    <a:pt x="1854477" y="103599"/>
                    <a:pt x="1874357" y="58333"/>
                  </a:cubicBezTo>
                  <a:close/>
                </a:path>
              </a:pathLst>
            </a:custGeom>
            <a:gradFill>
              <a:gsLst>
                <a:gs pos="2000">
                  <a:schemeClr val="bg1">
                    <a:alpha val="10000"/>
                  </a:schemeClr>
                </a:gs>
                <a:gs pos="16000">
                  <a:schemeClr val="accent6">
                    <a:alpha val="10000"/>
                  </a:schemeClr>
                </a:gs>
                <a:gs pos="100000">
                  <a:schemeClr val="bg1">
                    <a:alpha val="10000"/>
                  </a:schemeClr>
                </a:gs>
                <a:gs pos="85000">
                  <a:schemeClr val="accent1">
                    <a:alpha val="10000"/>
                  </a:schemeClr>
                </a:gs>
              </a:gsLst>
              <a:lin ang="12000000" scaled="0"/>
            </a:gra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16" name="Freeform: Shape 15">
              <a:extLst>
                <a:ext uri="{FF2B5EF4-FFF2-40B4-BE49-F238E27FC236}">
                  <a16:creationId xmlns:a16="http://schemas.microsoft.com/office/drawing/2014/main" id="{C991DC45-0378-45B3-B325-FB8F98545E6A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-305" y="0"/>
              <a:ext cx="2501089" cy="1972702"/>
            </a:xfrm>
            <a:custGeom>
              <a:avLst/>
              <a:gdLst>
                <a:gd name="connsiteX0" fmla="*/ 2318728 w 2501089"/>
                <a:gd name="connsiteY0" fmla="*/ 0 h 1972702"/>
                <a:gd name="connsiteX1" fmla="*/ 2501089 w 2501089"/>
                <a:gd name="connsiteY1" fmla="*/ 0 h 1972702"/>
                <a:gd name="connsiteX2" fmla="*/ 2453909 w 2501089"/>
                <a:gd name="connsiteY2" fmla="*/ 167837 h 1972702"/>
                <a:gd name="connsiteX3" fmla="*/ 2361125 w 2501089"/>
                <a:gd name="connsiteY3" fmla="*/ 392084 h 1972702"/>
                <a:gd name="connsiteX4" fmla="*/ 1768255 w 2501089"/>
                <a:gd name="connsiteY4" fmla="*/ 1167644 h 1972702"/>
                <a:gd name="connsiteX5" fmla="*/ 1375125 w 2501089"/>
                <a:gd name="connsiteY5" fmla="*/ 1471474 h 1972702"/>
                <a:gd name="connsiteX6" fmla="*/ 935735 w 2501089"/>
                <a:gd name="connsiteY6" fmla="*/ 1712713 h 1972702"/>
                <a:gd name="connsiteX7" fmla="*/ 212353 w 2501089"/>
                <a:gd name="connsiteY7" fmla="*/ 1940294 h 1972702"/>
                <a:gd name="connsiteX8" fmla="*/ 0 w 2501089"/>
                <a:gd name="connsiteY8" fmla="*/ 1972702 h 1972702"/>
                <a:gd name="connsiteX9" fmla="*/ 0 w 2501089"/>
                <a:gd name="connsiteY9" fmla="*/ 1732181 h 1972702"/>
                <a:gd name="connsiteX10" fmla="*/ 161195 w 2501089"/>
                <a:gd name="connsiteY10" fmla="*/ 1706590 h 1972702"/>
                <a:gd name="connsiteX11" fmla="*/ 388463 w 2501089"/>
                <a:gd name="connsiteY11" fmla="*/ 1652268 h 1972702"/>
                <a:gd name="connsiteX12" fmla="*/ 826716 w 2501089"/>
                <a:gd name="connsiteY12" fmla="*/ 1493950 h 1972702"/>
                <a:gd name="connsiteX13" fmla="*/ 1609847 w 2501089"/>
                <a:gd name="connsiteY13" fmla="*/ 1007535 h 1972702"/>
                <a:gd name="connsiteX14" fmla="*/ 1929982 w 2501089"/>
                <a:gd name="connsiteY14" fmla="*/ 682930 h 1972702"/>
                <a:gd name="connsiteX15" fmla="*/ 2183093 w 2501089"/>
                <a:gd name="connsiteY15" fmla="*/ 310149 h 1972702"/>
                <a:gd name="connsiteX16" fmla="*/ 2280286 w 2501089"/>
                <a:gd name="connsiteY16" fmla="*/ 108435 h 1972702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</a:cxnLst>
              <a:rect l="l" t="t" r="r" b="b"/>
              <a:pathLst>
                <a:path w="2501089" h="1972702">
                  <a:moveTo>
                    <a:pt x="2318728" y="0"/>
                  </a:moveTo>
                  <a:lnTo>
                    <a:pt x="2501089" y="0"/>
                  </a:lnTo>
                  <a:lnTo>
                    <a:pt x="2453909" y="167837"/>
                  </a:lnTo>
                  <a:cubicBezTo>
                    <a:pt x="2427555" y="244153"/>
                    <a:pt x="2396627" y="319103"/>
                    <a:pt x="2361125" y="392084"/>
                  </a:cubicBezTo>
                  <a:cubicBezTo>
                    <a:pt x="2218453" y="684005"/>
                    <a:pt x="2011698" y="945211"/>
                    <a:pt x="1768255" y="1167644"/>
                  </a:cubicBezTo>
                  <a:cubicBezTo>
                    <a:pt x="1646250" y="1278860"/>
                    <a:pt x="1514385" y="1380316"/>
                    <a:pt x="1375125" y="1471474"/>
                  </a:cubicBezTo>
                  <a:cubicBezTo>
                    <a:pt x="1235677" y="1562542"/>
                    <a:pt x="1088928" y="1643672"/>
                    <a:pt x="935735" y="1712713"/>
                  </a:cubicBezTo>
                  <a:cubicBezTo>
                    <a:pt x="705659" y="1815533"/>
                    <a:pt x="462359" y="1892212"/>
                    <a:pt x="212353" y="1940294"/>
                  </a:cubicBezTo>
                  <a:lnTo>
                    <a:pt x="0" y="1972702"/>
                  </a:lnTo>
                  <a:lnTo>
                    <a:pt x="0" y="1732181"/>
                  </a:lnTo>
                  <a:lnTo>
                    <a:pt x="161195" y="1706590"/>
                  </a:lnTo>
                  <a:cubicBezTo>
                    <a:pt x="237638" y="1691378"/>
                    <a:pt x="313477" y="1673222"/>
                    <a:pt x="388463" y="1652268"/>
                  </a:cubicBezTo>
                  <a:cubicBezTo>
                    <a:pt x="538529" y="1610539"/>
                    <a:pt x="684898" y="1556543"/>
                    <a:pt x="826716" y="1493950"/>
                  </a:cubicBezTo>
                  <a:cubicBezTo>
                    <a:pt x="1111207" y="1370107"/>
                    <a:pt x="1376832" y="1205881"/>
                    <a:pt x="1609847" y="1007535"/>
                  </a:cubicBezTo>
                  <a:cubicBezTo>
                    <a:pt x="1725975" y="908049"/>
                    <a:pt x="1833571" y="799519"/>
                    <a:pt x="1929982" y="682930"/>
                  </a:cubicBezTo>
                  <a:cubicBezTo>
                    <a:pt x="2026581" y="566520"/>
                    <a:pt x="2111806" y="441692"/>
                    <a:pt x="2183093" y="310149"/>
                  </a:cubicBezTo>
                  <a:cubicBezTo>
                    <a:pt x="2218738" y="244422"/>
                    <a:pt x="2251396" y="177150"/>
                    <a:pt x="2280286" y="108435"/>
                  </a:cubicBezTo>
                  <a:close/>
                </a:path>
              </a:pathLst>
            </a:custGeom>
            <a:gradFill>
              <a:gsLst>
                <a:gs pos="2000">
                  <a:schemeClr val="bg1">
                    <a:alpha val="10000"/>
                  </a:schemeClr>
                </a:gs>
                <a:gs pos="16000">
                  <a:schemeClr val="accent6">
                    <a:alpha val="10000"/>
                  </a:schemeClr>
                </a:gs>
                <a:gs pos="100000">
                  <a:schemeClr val="bg1">
                    <a:alpha val="10000"/>
                  </a:schemeClr>
                </a:gs>
                <a:gs pos="85000">
                  <a:schemeClr val="accent1">
                    <a:alpha val="10000"/>
                  </a:schemeClr>
                </a:gs>
              </a:gsLst>
              <a:lin ang="12000000" scaled="0"/>
            </a:gra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wrap="square" rtlCol="0" anchor="ctr">
              <a:noAutofit/>
            </a:bodyPr>
            <a:lstStyle/>
            <a:p>
              <a:pPr algn="ctr"/>
              <a:endParaRPr lang="en-US" sz="800"/>
            </a:p>
          </p:txBody>
        </p:sp>
        <p:sp>
          <p:nvSpPr>
            <p:cNvPr id="17" name="Freeform: Shape 16">
              <a:extLst>
                <a:ext uri="{FF2B5EF4-FFF2-40B4-BE49-F238E27FC236}">
                  <a16:creationId xmlns:a16="http://schemas.microsoft.com/office/drawing/2014/main" id="{E228F5BA-5150-4554-B7EA-93F371F3B17C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305" y="1"/>
              <a:ext cx="2491105" cy="1943661"/>
            </a:xfrm>
            <a:custGeom>
              <a:avLst/>
              <a:gdLst>
                <a:gd name="connsiteX0" fmla="*/ 1995408 w 2491105"/>
                <a:gd name="connsiteY0" fmla="*/ 0 h 1943661"/>
                <a:gd name="connsiteX1" fmla="*/ 2491105 w 2491105"/>
                <a:gd name="connsiteY1" fmla="*/ 0 h 1943661"/>
                <a:gd name="connsiteX2" fmla="*/ 2434705 w 2491105"/>
                <a:gd name="connsiteY2" fmla="*/ 174009 h 1943661"/>
                <a:gd name="connsiteX3" fmla="*/ 92457 w 2491105"/>
                <a:gd name="connsiteY3" fmla="*/ 1931703 h 1943661"/>
                <a:gd name="connsiteX4" fmla="*/ 0 w 2491105"/>
                <a:gd name="connsiteY4" fmla="*/ 1943661 h 1943661"/>
                <a:gd name="connsiteX5" fmla="*/ 0 w 2491105"/>
                <a:gd name="connsiteY5" fmla="*/ 1491489 h 1943661"/>
                <a:gd name="connsiteX6" fmla="*/ 34107 w 2491105"/>
                <a:gd name="connsiteY6" fmla="*/ 1486836 h 1943661"/>
                <a:gd name="connsiteX7" fmla="*/ 497577 w 2491105"/>
                <a:gd name="connsiteY7" fmla="*/ 1360598 h 1943661"/>
                <a:gd name="connsiteX8" fmla="*/ 1321566 w 2491105"/>
                <a:gd name="connsiteY8" fmla="*/ 897645 h 1943661"/>
                <a:gd name="connsiteX9" fmla="*/ 1891495 w 2491105"/>
                <a:gd name="connsiteY9" fmla="*/ 230078 h 1943661"/>
                <a:gd name="connsiteX10" fmla="*/ 1961469 w 2491105"/>
                <a:gd name="connsiteY10" fmla="*/ 87885 h 1943661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</a:cxnLst>
              <a:rect l="l" t="t" r="r" b="b"/>
              <a:pathLst>
                <a:path w="2491105" h="1943661">
                  <a:moveTo>
                    <a:pt x="1995408" y="0"/>
                  </a:moveTo>
                  <a:lnTo>
                    <a:pt x="2491105" y="0"/>
                  </a:lnTo>
                  <a:lnTo>
                    <a:pt x="2434705" y="174009"/>
                  </a:lnTo>
                  <a:cubicBezTo>
                    <a:pt x="2087512" y="1067655"/>
                    <a:pt x="1129122" y="1753877"/>
                    <a:pt x="92457" y="1931703"/>
                  </a:cubicBezTo>
                  <a:lnTo>
                    <a:pt x="0" y="1943661"/>
                  </a:lnTo>
                  <a:lnTo>
                    <a:pt x="0" y="1491489"/>
                  </a:lnTo>
                  <a:lnTo>
                    <a:pt x="34107" y="1486836"/>
                  </a:lnTo>
                  <a:cubicBezTo>
                    <a:pt x="189055" y="1458696"/>
                    <a:pt x="343908" y="1416565"/>
                    <a:pt x="497577" y="1360598"/>
                  </a:cubicBezTo>
                  <a:cubicBezTo>
                    <a:pt x="796856" y="1251889"/>
                    <a:pt x="1081725" y="1091781"/>
                    <a:pt x="1321566" y="897645"/>
                  </a:cubicBezTo>
                  <a:cubicBezTo>
                    <a:pt x="1565577" y="700195"/>
                    <a:pt x="1757355" y="475523"/>
                    <a:pt x="1891495" y="230078"/>
                  </a:cubicBezTo>
                  <a:cubicBezTo>
                    <a:pt x="1917197" y="183033"/>
                    <a:pt x="1940526" y="135619"/>
                    <a:pt x="1961469" y="87885"/>
                  </a:cubicBezTo>
                  <a:close/>
                </a:path>
              </a:pathLst>
            </a:custGeom>
            <a:gradFill>
              <a:gsLst>
                <a:gs pos="2000">
                  <a:schemeClr val="bg1">
                    <a:alpha val="10000"/>
                  </a:schemeClr>
                </a:gs>
                <a:gs pos="16000">
                  <a:schemeClr val="accent6">
                    <a:alpha val="10000"/>
                  </a:schemeClr>
                </a:gs>
                <a:gs pos="100000">
                  <a:schemeClr val="bg1">
                    <a:alpha val="10000"/>
                  </a:schemeClr>
                </a:gs>
                <a:gs pos="85000">
                  <a:schemeClr val="accent1">
                    <a:alpha val="10000"/>
                  </a:schemeClr>
                </a:gs>
              </a:gsLst>
              <a:lin ang="12000000" scaled="0"/>
            </a:gra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dirty="0"/>
            </a:p>
          </p:txBody>
        </p:sp>
      </p:grpSp>
      <p:pic>
        <p:nvPicPr>
          <p:cNvPr id="4" name="Picture 2" descr="Doomscrolling: How News Anxiety Can Become an Addiction | Sandstone Care">
            <a:extLst>
              <a:ext uri="{FF2B5EF4-FFF2-40B4-BE49-F238E27FC236}">
                <a16:creationId xmlns:a16="http://schemas.microsoft.com/office/drawing/2014/main" id="{454ABDD6-1A4E-AD13-3AE5-ED0024879E95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8356" b="11537"/>
          <a:stretch>
            <a:fillRect/>
          </a:stretch>
        </p:blipFill>
        <p:spPr bwMode="auto">
          <a:xfrm>
            <a:off x="1007979" y="592433"/>
            <a:ext cx="7081947" cy="2836567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grpSp>
        <p:nvGrpSpPr>
          <p:cNvPr id="19" name="Group 18">
            <a:extLst>
              <a:ext uri="{FF2B5EF4-FFF2-40B4-BE49-F238E27FC236}">
                <a16:creationId xmlns:a16="http://schemas.microsoft.com/office/drawing/2014/main" id="{383C2651-AE0C-4AE4-8725-E2F9414FE219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GrpSpPr>
            <a:grpSpLocks noGrp="1" noUngrp="1" noRot="1" noChangeAspect="1" noMove="1" noResize="1"/>
          </p:cNvGrp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GrpSpPr>
        <p:grpSpPr>
          <a:xfrm rot="10800000" flipH="1">
            <a:off x="-228" y="4322879"/>
            <a:ext cx="2533818" cy="2535121"/>
            <a:chOff x="-305" y="-1"/>
            <a:chExt cx="3832880" cy="2876136"/>
          </a:xfrm>
        </p:grpSpPr>
        <p:sp>
          <p:nvSpPr>
            <p:cNvPr id="20" name="Freeform: Shape 19">
              <a:extLst>
                <a:ext uri="{FF2B5EF4-FFF2-40B4-BE49-F238E27FC236}">
                  <a16:creationId xmlns:a16="http://schemas.microsoft.com/office/drawing/2014/main" id="{CCE13265-B5D2-47B4-A199-E05F390D5B9C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305" y="1"/>
              <a:ext cx="3815424" cy="2653659"/>
            </a:xfrm>
            <a:custGeom>
              <a:avLst/>
              <a:gdLst>
                <a:gd name="connsiteX0" fmla="*/ 3203055 w 3815424"/>
                <a:gd name="connsiteY0" fmla="*/ 0 h 2653659"/>
                <a:gd name="connsiteX1" fmla="*/ 3815424 w 3815424"/>
                <a:gd name="connsiteY1" fmla="*/ 0 h 2653659"/>
                <a:gd name="connsiteX2" fmla="*/ 3801025 w 3815424"/>
                <a:gd name="connsiteY2" fmla="*/ 214243 h 2653659"/>
                <a:gd name="connsiteX3" fmla="*/ 587142 w 3815424"/>
                <a:gd name="connsiteY3" fmla="*/ 2653659 h 2653659"/>
                <a:gd name="connsiteX4" fmla="*/ 53389 w 3815424"/>
                <a:gd name="connsiteY4" fmla="*/ 2605041 h 2653659"/>
                <a:gd name="connsiteX5" fmla="*/ 0 w 3815424"/>
                <a:gd name="connsiteY5" fmla="*/ 2593136 h 2653659"/>
                <a:gd name="connsiteX6" fmla="*/ 0 w 3815424"/>
                <a:gd name="connsiteY6" fmla="*/ 1994836 h 2653659"/>
                <a:gd name="connsiteX7" fmla="*/ 159710 w 3815424"/>
                <a:gd name="connsiteY7" fmla="*/ 2035054 h 2653659"/>
                <a:gd name="connsiteX8" fmla="*/ 587142 w 3815424"/>
                <a:gd name="connsiteY8" fmla="*/ 2075152 h 2653659"/>
                <a:gd name="connsiteX9" fmla="*/ 1549283 w 3815424"/>
                <a:gd name="connsiteY9" fmla="*/ 1900153 h 2653659"/>
                <a:gd name="connsiteX10" fmla="*/ 2406698 w 3815424"/>
                <a:gd name="connsiteY10" fmla="*/ 1418450 h 2653659"/>
                <a:gd name="connsiteX11" fmla="*/ 2996069 w 3815424"/>
                <a:gd name="connsiteY11" fmla="*/ 728678 h 2653659"/>
                <a:gd name="connsiteX12" fmla="*/ 3193967 w 3815424"/>
                <a:gd name="connsiteY12" fmla="*/ 137719 h 2653659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</a:cxnLst>
              <a:rect l="l" t="t" r="r" b="b"/>
              <a:pathLst>
                <a:path w="3815424" h="2653659">
                  <a:moveTo>
                    <a:pt x="3203055" y="0"/>
                  </a:moveTo>
                  <a:lnTo>
                    <a:pt x="3815424" y="0"/>
                  </a:lnTo>
                  <a:lnTo>
                    <a:pt x="3801025" y="214243"/>
                  </a:lnTo>
                  <a:cubicBezTo>
                    <a:pt x="3616317" y="1584467"/>
                    <a:pt x="2091637" y="2653659"/>
                    <a:pt x="587142" y="2653659"/>
                  </a:cubicBezTo>
                  <a:cubicBezTo>
                    <a:pt x="400192" y="2653659"/>
                    <a:pt x="222112" y="2636953"/>
                    <a:pt x="53389" y="2605041"/>
                  </a:cubicBezTo>
                  <a:lnTo>
                    <a:pt x="0" y="2593136"/>
                  </a:lnTo>
                  <a:lnTo>
                    <a:pt x="0" y="1994836"/>
                  </a:lnTo>
                  <a:lnTo>
                    <a:pt x="159710" y="2035054"/>
                  </a:lnTo>
                  <a:cubicBezTo>
                    <a:pt x="295467" y="2061726"/>
                    <a:pt x="438268" y="2075152"/>
                    <a:pt x="587142" y="2075152"/>
                  </a:cubicBezTo>
                  <a:cubicBezTo>
                    <a:pt x="901731" y="2075152"/>
                    <a:pt x="1234490" y="2014697"/>
                    <a:pt x="1549283" y="1900153"/>
                  </a:cubicBezTo>
                  <a:cubicBezTo>
                    <a:pt x="1860709" y="1786959"/>
                    <a:pt x="2157231" y="1620350"/>
                    <a:pt x="2406698" y="1418450"/>
                  </a:cubicBezTo>
                  <a:cubicBezTo>
                    <a:pt x="2655859" y="1216840"/>
                    <a:pt x="2859596" y="978302"/>
                    <a:pt x="2996069" y="728678"/>
                  </a:cubicBezTo>
                  <a:cubicBezTo>
                    <a:pt x="3101178" y="536396"/>
                    <a:pt x="3167417" y="338366"/>
                    <a:pt x="3193967" y="137719"/>
                  </a:cubicBezTo>
                  <a:close/>
                </a:path>
              </a:pathLst>
            </a:custGeom>
            <a:gradFill>
              <a:gsLst>
                <a:gs pos="2000">
                  <a:schemeClr val="bg1">
                    <a:alpha val="10000"/>
                  </a:schemeClr>
                </a:gs>
                <a:gs pos="16000">
                  <a:schemeClr val="accent6">
                    <a:alpha val="10000"/>
                  </a:schemeClr>
                </a:gs>
                <a:gs pos="100000">
                  <a:schemeClr val="bg1">
                    <a:alpha val="10000"/>
                  </a:schemeClr>
                </a:gs>
                <a:gs pos="85000">
                  <a:schemeClr val="accent1">
                    <a:alpha val="10000"/>
                  </a:schemeClr>
                </a:gs>
              </a:gsLst>
              <a:lin ang="12000000" scaled="0"/>
            </a:gra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21" name="Freeform: Shape 20">
              <a:extLst>
                <a:ext uri="{FF2B5EF4-FFF2-40B4-BE49-F238E27FC236}">
                  <a16:creationId xmlns:a16="http://schemas.microsoft.com/office/drawing/2014/main" id="{693EBD03-D832-462C-9304-7273698ED4FE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305" y="-1"/>
              <a:ext cx="3815424" cy="2653660"/>
            </a:xfrm>
            <a:custGeom>
              <a:avLst/>
              <a:gdLst>
                <a:gd name="connsiteX0" fmla="*/ 3305038 w 3815424"/>
                <a:gd name="connsiteY0" fmla="*/ 0 h 2653660"/>
                <a:gd name="connsiteX1" fmla="*/ 3815424 w 3815424"/>
                <a:gd name="connsiteY1" fmla="*/ 0 h 2653660"/>
                <a:gd name="connsiteX2" fmla="*/ 3801025 w 3815424"/>
                <a:gd name="connsiteY2" fmla="*/ 214244 h 2653660"/>
                <a:gd name="connsiteX3" fmla="*/ 587142 w 3815424"/>
                <a:gd name="connsiteY3" fmla="*/ 2653660 h 2653660"/>
                <a:gd name="connsiteX4" fmla="*/ 53389 w 3815424"/>
                <a:gd name="connsiteY4" fmla="*/ 2605042 h 2653660"/>
                <a:gd name="connsiteX5" fmla="*/ 0 w 3815424"/>
                <a:gd name="connsiteY5" fmla="*/ 2593137 h 2653660"/>
                <a:gd name="connsiteX6" fmla="*/ 0 w 3815424"/>
                <a:gd name="connsiteY6" fmla="*/ 2094444 h 2653660"/>
                <a:gd name="connsiteX7" fmla="*/ 137675 w 3815424"/>
                <a:gd name="connsiteY7" fmla="*/ 2129195 h 2653660"/>
                <a:gd name="connsiteX8" fmla="*/ 587142 w 3815424"/>
                <a:gd name="connsiteY8" fmla="*/ 2171571 h 2653660"/>
                <a:gd name="connsiteX9" fmla="*/ 1585826 w 3815424"/>
                <a:gd name="connsiteY9" fmla="*/ 1990112 h 2653660"/>
                <a:gd name="connsiteX10" fmla="*/ 2473046 w 3815424"/>
                <a:gd name="connsiteY10" fmla="*/ 1491633 h 2653660"/>
                <a:gd name="connsiteX11" fmla="*/ 3086710 w 3815424"/>
                <a:gd name="connsiteY11" fmla="*/ 772838 h 2653660"/>
                <a:gd name="connsiteX12" fmla="*/ 3295217 w 3815424"/>
                <a:gd name="connsiteY12" fmla="*/ 149229 h 265366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</a:cxnLst>
              <a:rect l="l" t="t" r="r" b="b"/>
              <a:pathLst>
                <a:path w="3815424" h="2653660">
                  <a:moveTo>
                    <a:pt x="3305038" y="0"/>
                  </a:moveTo>
                  <a:lnTo>
                    <a:pt x="3815424" y="0"/>
                  </a:lnTo>
                  <a:lnTo>
                    <a:pt x="3801025" y="214244"/>
                  </a:lnTo>
                  <a:cubicBezTo>
                    <a:pt x="3616317" y="1584467"/>
                    <a:pt x="2091637" y="2653660"/>
                    <a:pt x="587142" y="2653660"/>
                  </a:cubicBezTo>
                  <a:cubicBezTo>
                    <a:pt x="400192" y="2653660"/>
                    <a:pt x="222112" y="2636954"/>
                    <a:pt x="53389" y="2605042"/>
                  </a:cubicBezTo>
                  <a:lnTo>
                    <a:pt x="0" y="2593137"/>
                  </a:lnTo>
                  <a:lnTo>
                    <a:pt x="0" y="2094444"/>
                  </a:lnTo>
                  <a:lnTo>
                    <a:pt x="137675" y="2129195"/>
                  </a:lnTo>
                  <a:cubicBezTo>
                    <a:pt x="280616" y="2157374"/>
                    <a:pt x="430766" y="2171571"/>
                    <a:pt x="587142" y="2171571"/>
                  </a:cubicBezTo>
                  <a:cubicBezTo>
                    <a:pt x="918879" y="2171571"/>
                    <a:pt x="1254904" y="2110634"/>
                    <a:pt x="1585826" y="1990112"/>
                  </a:cubicBezTo>
                  <a:cubicBezTo>
                    <a:pt x="1908071" y="1873061"/>
                    <a:pt x="2214800" y="1700666"/>
                    <a:pt x="2473046" y="1491633"/>
                  </a:cubicBezTo>
                  <a:cubicBezTo>
                    <a:pt x="2735782" y="1279031"/>
                    <a:pt x="2942276" y="1037118"/>
                    <a:pt x="3086710" y="772838"/>
                  </a:cubicBezTo>
                  <a:cubicBezTo>
                    <a:pt x="3197408" y="570216"/>
                    <a:pt x="3267226" y="361248"/>
                    <a:pt x="3295217" y="149229"/>
                  </a:cubicBezTo>
                  <a:close/>
                </a:path>
              </a:pathLst>
            </a:custGeom>
            <a:gradFill>
              <a:gsLst>
                <a:gs pos="2000">
                  <a:schemeClr val="bg1">
                    <a:alpha val="10000"/>
                  </a:schemeClr>
                </a:gs>
                <a:gs pos="16000">
                  <a:schemeClr val="accent6">
                    <a:alpha val="10000"/>
                  </a:schemeClr>
                </a:gs>
                <a:gs pos="100000">
                  <a:schemeClr val="bg1">
                    <a:alpha val="10000"/>
                  </a:schemeClr>
                </a:gs>
                <a:gs pos="85000">
                  <a:schemeClr val="accent1">
                    <a:alpha val="10000"/>
                  </a:schemeClr>
                </a:gs>
              </a:gsLst>
              <a:lin ang="12000000" scaled="0"/>
            </a:gra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dirty="0"/>
            </a:p>
          </p:txBody>
        </p:sp>
        <p:sp>
          <p:nvSpPr>
            <p:cNvPr id="22" name="Freeform: Shape 21">
              <a:extLst>
                <a:ext uri="{FF2B5EF4-FFF2-40B4-BE49-F238E27FC236}">
                  <a16:creationId xmlns:a16="http://schemas.microsoft.com/office/drawing/2014/main" id="{0D53D3E2-805E-40D2-964F-352BF6D476B6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-305" y="1"/>
              <a:ext cx="3815986" cy="2675935"/>
            </a:xfrm>
            <a:custGeom>
              <a:avLst/>
              <a:gdLst>
                <a:gd name="connsiteX0" fmla="*/ 3648768 w 3815986"/>
                <a:gd name="connsiteY0" fmla="*/ 0 h 2675935"/>
                <a:gd name="connsiteX1" fmla="*/ 3815986 w 3815986"/>
                <a:gd name="connsiteY1" fmla="*/ 0 h 2675935"/>
                <a:gd name="connsiteX2" fmla="*/ 3804695 w 3815986"/>
                <a:gd name="connsiteY2" fmla="*/ 200084 h 2675935"/>
                <a:gd name="connsiteX3" fmla="*/ 3762590 w 3815986"/>
                <a:gd name="connsiteY3" fmla="*/ 455543 h 2675935"/>
                <a:gd name="connsiteX4" fmla="*/ 3592332 w 3815986"/>
                <a:gd name="connsiteY4" fmla="*/ 947274 h 2675935"/>
                <a:gd name="connsiteX5" fmla="*/ 2953967 w 3815986"/>
                <a:gd name="connsiteY5" fmla="*/ 1782349 h 2675935"/>
                <a:gd name="connsiteX6" fmla="*/ 2530669 w 3815986"/>
                <a:gd name="connsiteY6" fmla="*/ 2109494 h 2675935"/>
                <a:gd name="connsiteX7" fmla="*/ 2057561 w 3815986"/>
                <a:gd name="connsiteY7" fmla="*/ 2369245 h 2675935"/>
                <a:gd name="connsiteX8" fmla="*/ 1007330 w 3815986"/>
                <a:gd name="connsiteY8" fmla="*/ 2655701 h 2675935"/>
                <a:gd name="connsiteX9" fmla="*/ 732765 w 3815986"/>
                <a:gd name="connsiteY9" fmla="*/ 2674696 h 2675935"/>
                <a:gd name="connsiteX10" fmla="*/ 457666 w 3815986"/>
                <a:gd name="connsiteY10" fmla="*/ 2670839 h 2675935"/>
                <a:gd name="connsiteX11" fmla="*/ 183574 w 3815986"/>
                <a:gd name="connsiteY11" fmla="*/ 2643312 h 2675935"/>
                <a:gd name="connsiteX12" fmla="*/ 0 w 3815986"/>
                <a:gd name="connsiteY12" fmla="*/ 2607798 h 2675935"/>
                <a:gd name="connsiteX13" fmla="*/ 0 w 3815986"/>
                <a:gd name="connsiteY13" fmla="*/ 2356652 h 2675935"/>
                <a:gd name="connsiteX14" fmla="*/ 222195 w 3815986"/>
                <a:gd name="connsiteY14" fmla="*/ 2396940 h 2675935"/>
                <a:gd name="connsiteX15" fmla="*/ 472364 w 3815986"/>
                <a:gd name="connsiteY15" fmla="*/ 2419092 h 2675935"/>
                <a:gd name="connsiteX16" fmla="*/ 974972 w 3815986"/>
                <a:gd name="connsiteY16" fmla="*/ 2402122 h 2675935"/>
                <a:gd name="connsiteX17" fmla="*/ 1468292 w 3815986"/>
                <a:gd name="connsiteY17" fmla="*/ 2304162 h 2675935"/>
                <a:gd name="connsiteX18" fmla="*/ 1940176 w 3815986"/>
                <a:gd name="connsiteY18" fmla="*/ 2133695 h 2675935"/>
                <a:gd name="connsiteX19" fmla="*/ 2783403 w 3815986"/>
                <a:gd name="connsiteY19" fmla="*/ 1609954 h 2675935"/>
                <a:gd name="connsiteX20" fmla="*/ 3128104 w 3815986"/>
                <a:gd name="connsiteY20" fmla="*/ 1260439 h 2675935"/>
                <a:gd name="connsiteX21" fmla="*/ 3400639 w 3815986"/>
                <a:gd name="connsiteY21" fmla="*/ 859052 h 2675935"/>
                <a:gd name="connsiteX22" fmla="*/ 3585595 w 3815986"/>
                <a:gd name="connsiteY22" fmla="*/ 415336 h 2675935"/>
                <a:gd name="connsiteX23" fmla="*/ 3635918 w 3815986"/>
                <a:gd name="connsiteY23" fmla="*/ 181137 h 2675935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  <a:cxn ang="0">
                  <a:pos x="connsiteX23" y="connsiteY23"/>
                </a:cxn>
              </a:cxnLst>
              <a:rect l="l" t="t" r="r" b="b"/>
              <a:pathLst>
                <a:path w="3815986" h="2675935">
                  <a:moveTo>
                    <a:pt x="3648768" y="0"/>
                  </a:moveTo>
                  <a:lnTo>
                    <a:pt x="3815986" y="0"/>
                  </a:lnTo>
                  <a:lnTo>
                    <a:pt x="3804695" y="200084"/>
                  </a:lnTo>
                  <a:cubicBezTo>
                    <a:pt x="3795228" y="285751"/>
                    <a:pt x="3781167" y="371032"/>
                    <a:pt x="3762590" y="455543"/>
                  </a:cubicBezTo>
                  <a:cubicBezTo>
                    <a:pt x="3725537" y="624467"/>
                    <a:pt x="3668784" y="790112"/>
                    <a:pt x="3592332" y="947274"/>
                  </a:cubicBezTo>
                  <a:cubicBezTo>
                    <a:pt x="3438712" y="1261596"/>
                    <a:pt x="3216091" y="1542847"/>
                    <a:pt x="2953967" y="1782349"/>
                  </a:cubicBezTo>
                  <a:cubicBezTo>
                    <a:pt x="2822599" y="1902099"/>
                    <a:pt x="2680615" y="2011341"/>
                    <a:pt x="2530669" y="2109494"/>
                  </a:cubicBezTo>
                  <a:cubicBezTo>
                    <a:pt x="2380520" y="2207551"/>
                    <a:pt x="2222510" y="2294906"/>
                    <a:pt x="2057561" y="2369245"/>
                  </a:cubicBezTo>
                  <a:cubicBezTo>
                    <a:pt x="1727252" y="2516859"/>
                    <a:pt x="1371629" y="2614434"/>
                    <a:pt x="1007330" y="2655701"/>
                  </a:cubicBezTo>
                  <a:cubicBezTo>
                    <a:pt x="916281" y="2665873"/>
                    <a:pt x="824568" y="2672188"/>
                    <a:pt x="732765" y="2674696"/>
                  </a:cubicBezTo>
                  <a:cubicBezTo>
                    <a:pt x="640963" y="2677203"/>
                    <a:pt x="549072" y="2675901"/>
                    <a:pt x="457666" y="2670839"/>
                  </a:cubicBezTo>
                  <a:cubicBezTo>
                    <a:pt x="366106" y="2665584"/>
                    <a:pt x="274572" y="2656521"/>
                    <a:pt x="183574" y="2643312"/>
                  </a:cubicBezTo>
                  <a:lnTo>
                    <a:pt x="0" y="2607798"/>
                  </a:lnTo>
                  <a:lnTo>
                    <a:pt x="0" y="2356652"/>
                  </a:lnTo>
                  <a:lnTo>
                    <a:pt x="222195" y="2396940"/>
                  </a:lnTo>
                  <a:cubicBezTo>
                    <a:pt x="304990" y="2407980"/>
                    <a:pt x="388511" y="2415283"/>
                    <a:pt x="472364" y="2419092"/>
                  </a:cubicBezTo>
                  <a:cubicBezTo>
                    <a:pt x="640376" y="2427095"/>
                    <a:pt x="808184" y="2421791"/>
                    <a:pt x="974972" y="2402122"/>
                  </a:cubicBezTo>
                  <a:cubicBezTo>
                    <a:pt x="1141658" y="2382358"/>
                    <a:pt x="1306812" y="2349286"/>
                    <a:pt x="1468292" y="2304162"/>
                  </a:cubicBezTo>
                  <a:cubicBezTo>
                    <a:pt x="1629874" y="2259231"/>
                    <a:pt x="1787475" y="2201091"/>
                    <a:pt x="1940176" y="2133695"/>
                  </a:cubicBezTo>
                  <a:cubicBezTo>
                    <a:pt x="2246498" y="2000349"/>
                    <a:pt x="2532507" y="1823520"/>
                    <a:pt x="2783403" y="1609954"/>
                  </a:cubicBezTo>
                  <a:cubicBezTo>
                    <a:pt x="2908442" y="1502833"/>
                    <a:pt x="3024295" y="1385975"/>
                    <a:pt x="3128104" y="1260439"/>
                  </a:cubicBezTo>
                  <a:cubicBezTo>
                    <a:pt x="3232116" y="1135096"/>
                    <a:pt x="3323881" y="1000689"/>
                    <a:pt x="3400639" y="859052"/>
                  </a:cubicBezTo>
                  <a:cubicBezTo>
                    <a:pt x="3477399" y="717510"/>
                    <a:pt x="3541296" y="569316"/>
                    <a:pt x="3585595" y="415336"/>
                  </a:cubicBezTo>
                  <a:cubicBezTo>
                    <a:pt x="3607796" y="338540"/>
                    <a:pt x="3624638" y="260224"/>
                    <a:pt x="3635918" y="181137"/>
                  </a:cubicBezTo>
                  <a:close/>
                </a:path>
              </a:pathLst>
            </a:custGeom>
            <a:gradFill>
              <a:gsLst>
                <a:gs pos="2000">
                  <a:schemeClr val="bg1">
                    <a:alpha val="10000"/>
                  </a:schemeClr>
                </a:gs>
                <a:gs pos="16000">
                  <a:schemeClr val="accent6">
                    <a:alpha val="10000"/>
                  </a:schemeClr>
                </a:gs>
                <a:gs pos="100000">
                  <a:schemeClr val="bg1">
                    <a:alpha val="10000"/>
                  </a:schemeClr>
                </a:gs>
                <a:gs pos="85000">
                  <a:schemeClr val="accent1">
                    <a:alpha val="10000"/>
                  </a:schemeClr>
                </a:gs>
              </a:gsLst>
              <a:lin ang="12000000" scaled="0"/>
            </a:gra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dirty="0"/>
            </a:p>
          </p:txBody>
        </p:sp>
        <p:sp>
          <p:nvSpPr>
            <p:cNvPr id="23" name="Freeform: Shape 22">
              <a:extLst>
                <a:ext uri="{FF2B5EF4-FFF2-40B4-BE49-F238E27FC236}">
                  <a16:creationId xmlns:a16="http://schemas.microsoft.com/office/drawing/2014/main" id="{B7A9A916-A926-43E6-800F-432ABC3F2444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305" y="-1"/>
              <a:ext cx="3832270" cy="2876136"/>
            </a:xfrm>
            <a:custGeom>
              <a:avLst/>
              <a:gdLst>
                <a:gd name="connsiteX0" fmla="*/ 3800718 w 3832270"/>
                <a:gd name="connsiteY0" fmla="*/ 0 h 2876136"/>
                <a:gd name="connsiteX1" fmla="*/ 3832270 w 3832270"/>
                <a:gd name="connsiteY1" fmla="*/ 0 h 2876136"/>
                <a:gd name="connsiteX2" fmla="*/ 3824562 w 3832270"/>
                <a:gd name="connsiteY2" fmla="*/ 143769 h 2876136"/>
                <a:gd name="connsiteX3" fmla="*/ 3628155 w 3832270"/>
                <a:gd name="connsiteY3" fmla="*/ 922055 h 2876136"/>
                <a:gd name="connsiteX4" fmla="*/ 3514853 w 3832270"/>
                <a:gd name="connsiteY4" fmla="*/ 1169078 h 2876136"/>
                <a:gd name="connsiteX5" fmla="*/ 3379198 w 3832270"/>
                <a:gd name="connsiteY5" fmla="*/ 1407037 h 2876136"/>
                <a:gd name="connsiteX6" fmla="*/ 3043787 w 3832270"/>
                <a:gd name="connsiteY6" fmla="*/ 1848342 h 2876136"/>
                <a:gd name="connsiteX7" fmla="*/ 2845661 w 3832270"/>
                <a:gd name="connsiteY7" fmla="*/ 2047444 h 2876136"/>
                <a:gd name="connsiteX8" fmla="*/ 2793197 w 3832270"/>
                <a:gd name="connsiteY8" fmla="*/ 2094689 h 2876136"/>
                <a:gd name="connsiteX9" fmla="*/ 2739710 w 3832270"/>
                <a:gd name="connsiteY9" fmla="*/ 2140969 h 2876136"/>
                <a:gd name="connsiteX10" fmla="*/ 2629166 w 3832270"/>
                <a:gd name="connsiteY10" fmla="*/ 2229867 h 2876136"/>
                <a:gd name="connsiteX11" fmla="*/ 2145952 w 3832270"/>
                <a:gd name="connsiteY11" fmla="*/ 2535994 h 2876136"/>
                <a:gd name="connsiteX12" fmla="*/ 1034987 w 3832270"/>
                <a:gd name="connsiteY12" fmla="*/ 2863910 h 2876136"/>
                <a:gd name="connsiteX13" fmla="*/ 741909 w 3832270"/>
                <a:gd name="connsiteY13" fmla="*/ 2875939 h 2876136"/>
                <a:gd name="connsiteX14" fmla="*/ 450208 w 3832270"/>
                <a:gd name="connsiteY14" fmla="*/ 2857451 h 2876136"/>
                <a:gd name="connsiteX15" fmla="*/ 22215 w 3832270"/>
                <a:gd name="connsiteY15" fmla="*/ 2775923 h 2876136"/>
                <a:gd name="connsiteX16" fmla="*/ 0 w 3832270"/>
                <a:gd name="connsiteY16" fmla="*/ 2769256 h 2876136"/>
                <a:gd name="connsiteX17" fmla="*/ 0 w 3832270"/>
                <a:gd name="connsiteY17" fmla="*/ 2590612 h 2876136"/>
                <a:gd name="connsiteX18" fmla="*/ 199046 w 3832270"/>
                <a:gd name="connsiteY18" fmla="*/ 2627410 h 2876136"/>
                <a:gd name="connsiteX19" fmla="*/ 468174 w 3832270"/>
                <a:gd name="connsiteY19" fmla="*/ 2649670 h 2876136"/>
                <a:gd name="connsiteX20" fmla="*/ 1003650 w 3832270"/>
                <a:gd name="connsiteY20" fmla="*/ 2622480 h 2876136"/>
                <a:gd name="connsiteX21" fmla="*/ 1266489 w 3832270"/>
                <a:gd name="connsiteY21" fmla="*/ 2573982 h 2876136"/>
                <a:gd name="connsiteX22" fmla="*/ 1524223 w 3832270"/>
                <a:gd name="connsiteY22" fmla="*/ 2504657 h 2876136"/>
                <a:gd name="connsiteX23" fmla="*/ 1775731 w 3832270"/>
                <a:gd name="connsiteY23" fmla="*/ 2416243 h 2876136"/>
                <a:gd name="connsiteX24" fmla="*/ 2019789 w 3832270"/>
                <a:gd name="connsiteY24" fmla="*/ 2309412 h 2876136"/>
                <a:gd name="connsiteX25" fmla="*/ 2482486 w 3832270"/>
                <a:gd name="connsiteY25" fmla="*/ 2046962 h 2876136"/>
                <a:gd name="connsiteX26" fmla="*/ 2591908 w 3832270"/>
                <a:gd name="connsiteY26" fmla="*/ 1971371 h 2876136"/>
                <a:gd name="connsiteX27" fmla="*/ 2645702 w 3832270"/>
                <a:gd name="connsiteY27" fmla="*/ 1932321 h 2876136"/>
                <a:gd name="connsiteX28" fmla="*/ 2698779 w 3832270"/>
                <a:gd name="connsiteY28" fmla="*/ 1892309 h 2876136"/>
                <a:gd name="connsiteX29" fmla="*/ 2903537 w 3832270"/>
                <a:gd name="connsiteY29" fmla="*/ 1722516 h 2876136"/>
                <a:gd name="connsiteX30" fmla="*/ 3269061 w 3832270"/>
                <a:gd name="connsiteY30" fmla="*/ 1337327 h 2876136"/>
                <a:gd name="connsiteX31" fmla="*/ 3424928 w 3832270"/>
                <a:gd name="connsiteY31" fmla="*/ 1122508 h 2876136"/>
                <a:gd name="connsiteX32" fmla="*/ 3557622 w 3832270"/>
                <a:gd name="connsiteY32" fmla="*/ 893226 h 2876136"/>
                <a:gd name="connsiteX33" fmla="*/ 3587019 w 3832270"/>
                <a:gd name="connsiteY33" fmla="*/ 833929 h 2876136"/>
                <a:gd name="connsiteX34" fmla="*/ 3601310 w 3832270"/>
                <a:gd name="connsiteY34" fmla="*/ 804040 h 2876136"/>
                <a:gd name="connsiteX35" fmla="*/ 3614885 w 3832270"/>
                <a:gd name="connsiteY35" fmla="*/ 773861 h 2876136"/>
                <a:gd name="connsiteX36" fmla="*/ 3640812 w 3832270"/>
                <a:gd name="connsiteY36" fmla="*/ 713022 h 2876136"/>
                <a:gd name="connsiteX37" fmla="*/ 3665105 w 3832270"/>
                <a:gd name="connsiteY37" fmla="*/ 651506 h 2876136"/>
                <a:gd name="connsiteX38" fmla="*/ 3744110 w 3832270"/>
                <a:gd name="connsiteY38" fmla="*/ 399567 h 2876136"/>
                <a:gd name="connsiteX39" fmla="*/ 3792123 w 3832270"/>
                <a:gd name="connsiteY39" fmla="*/ 140444 h 2876136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  <a:cxn ang="0">
                  <a:pos x="connsiteX23" y="connsiteY23"/>
                </a:cxn>
                <a:cxn ang="0">
                  <a:pos x="connsiteX24" y="connsiteY24"/>
                </a:cxn>
                <a:cxn ang="0">
                  <a:pos x="connsiteX25" y="connsiteY25"/>
                </a:cxn>
                <a:cxn ang="0">
                  <a:pos x="connsiteX26" y="connsiteY26"/>
                </a:cxn>
                <a:cxn ang="0">
                  <a:pos x="connsiteX27" y="connsiteY27"/>
                </a:cxn>
                <a:cxn ang="0">
                  <a:pos x="connsiteX28" y="connsiteY28"/>
                </a:cxn>
                <a:cxn ang="0">
                  <a:pos x="connsiteX29" y="connsiteY29"/>
                </a:cxn>
                <a:cxn ang="0">
                  <a:pos x="connsiteX30" y="connsiteY30"/>
                </a:cxn>
                <a:cxn ang="0">
                  <a:pos x="connsiteX31" y="connsiteY31"/>
                </a:cxn>
                <a:cxn ang="0">
                  <a:pos x="connsiteX32" y="connsiteY32"/>
                </a:cxn>
                <a:cxn ang="0">
                  <a:pos x="connsiteX33" y="connsiteY33"/>
                </a:cxn>
                <a:cxn ang="0">
                  <a:pos x="connsiteX34" y="connsiteY34"/>
                </a:cxn>
                <a:cxn ang="0">
                  <a:pos x="connsiteX35" y="connsiteY35"/>
                </a:cxn>
                <a:cxn ang="0">
                  <a:pos x="connsiteX36" y="connsiteY36"/>
                </a:cxn>
                <a:cxn ang="0">
                  <a:pos x="connsiteX37" y="connsiteY37"/>
                </a:cxn>
                <a:cxn ang="0">
                  <a:pos x="connsiteX38" y="connsiteY38"/>
                </a:cxn>
                <a:cxn ang="0">
                  <a:pos x="connsiteX39" y="connsiteY39"/>
                </a:cxn>
              </a:cxnLst>
              <a:rect l="l" t="t" r="r" b="b"/>
              <a:pathLst>
                <a:path w="3832270" h="2876136">
                  <a:moveTo>
                    <a:pt x="3800718" y="0"/>
                  </a:moveTo>
                  <a:lnTo>
                    <a:pt x="3832270" y="0"/>
                  </a:lnTo>
                  <a:lnTo>
                    <a:pt x="3824562" y="143769"/>
                  </a:lnTo>
                  <a:cubicBezTo>
                    <a:pt x="3797131" y="409191"/>
                    <a:pt x="3730585" y="671345"/>
                    <a:pt x="3628155" y="922055"/>
                  </a:cubicBezTo>
                  <a:cubicBezTo>
                    <a:pt x="3593858" y="1005553"/>
                    <a:pt x="3556704" y="1088280"/>
                    <a:pt x="3514853" y="1169078"/>
                  </a:cubicBezTo>
                  <a:cubicBezTo>
                    <a:pt x="3473616" y="1250166"/>
                    <a:pt x="3428194" y="1329517"/>
                    <a:pt x="3379198" y="1407037"/>
                  </a:cubicBezTo>
                  <a:cubicBezTo>
                    <a:pt x="3281106" y="1561980"/>
                    <a:pt x="3169132" y="1710174"/>
                    <a:pt x="3043787" y="1848342"/>
                  </a:cubicBezTo>
                  <a:cubicBezTo>
                    <a:pt x="2980806" y="1917184"/>
                    <a:pt x="2915071" y="1984001"/>
                    <a:pt x="2845661" y="2047444"/>
                  </a:cubicBezTo>
                  <a:cubicBezTo>
                    <a:pt x="2828411" y="2063450"/>
                    <a:pt x="2811060" y="2079263"/>
                    <a:pt x="2793197" y="2094689"/>
                  </a:cubicBezTo>
                  <a:cubicBezTo>
                    <a:pt x="2775436" y="2110213"/>
                    <a:pt x="2757982" y="2126025"/>
                    <a:pt x="2739710" y="2140969"/>
                  </a:cubicBezTo>
                  <a:cubicBezTo>
                    <a:pt x="2703576" y="2171341"/>
                    <a:pt x="2666524" y="2200749"/>
                    <a:pt x="2629166" y="2229867"/>
                  </a:cubicBezTo>
                  <a:cubicBezTo>
                    <a:pt x="2479015" y="2345569"/>
                    <a:pt x="2316821" y="2448061"/>
                    <a:pt x="2145952" y="2535994"/>
                  </a:cubicBezTo>
                  <a:cubicBezTo>
                    <a:pt x="1804312" y="2711957"/>
                    <a:pt x="1424600" y="2826982"/>
                    <a:pt x="1034987" y="2863910"/>
                  </a:cubicBezTo>
                  <a:cubicBezTo>
                    <a:pt x="937762" y="2873167"/>
                    <a:pt x="839720" y="2877096"/>
                    <a:pt x="741909" y="2875939"/>
                  </a:cubicBezTo>
                  <a:cubicBezTo>
                    <a:pt x="644097" y="2874782"/>
                    <a:pt x="546515" y="2868539"/>
                    <a:pt x="450208" y="2857451"/>
                  </a:cubicBezTo>
                  <a:cubicBezTo>
                    <a:pt x="305520" y="2840674"/>
                    <a:pt x="162095" y="2813810"/>
                    <a:pt x="22215" y="2775923"/>
                  </a:cubicBezTo>
                  <a:lnTo>
                    <a:pt x="0" y="2769256"/>
                  </a:lnTo>
                  <a:lnTo>
                    <a:pt x="0" y="2590612"/>
                  </a:lnTo>
                  <a:lnTo>
                    <a:pt x="199046" y="2627410"/>
                  </a:lnTo>
                  <a:cubicBezTo>
                    <a:pt x="288321" y="2639209"/>
                    <a:pt x="378197" y="2646537"/>
                    <a:pt x="468174" y="2649670"/>
                  </a:cubicBezTo>
                  <a:cubicBezTo>
                    <a:pt x="648333" y="2656805"/>
                    <a:pt x="826655" y="2647163"/>
                    <a:pt x="1003650" y="2622480"/>
                  </a:cubicBezTo>
                  <a:cubicBezTo>
                    <a:pt x="1091943" y="2609658"/>
                    <a:pt x="1179725" y="2593747"/>
                    <a:pt x="1266489" y="2573982"/>
                  </a:cubicBezTo>
                  <a:cubicBezTo>
                    <a:pt x="1353250" y="2553927"/>
                    <a:pt x="1439298" y="2531076"/>
                    <a:pt x="1524223" y="2504657"/>
                  </a:cubicBezTo>
                  <a:cubicBezTo>
                    <a:pt x="1609149" y="2478336"/>
                    <a:pt x="1693052" y="2448833"/>
                    <a:pt x="1775731" y="2416243"/>
                  </a:cubicBezTo>
                  <a:cubicBezTo>
                    <a:pt x="1858309" y="2383557"/>
                    <a:pt x="1939764" y="2347882"/>
                    <a:pt x="2019789" y="2309412"/>
                  </a:cubicBezTo>
                  <a:cubicBezTo>
                    <a:pt x="2179839" y="2232567"/>
                    <a:pt x="2334583" y="2144923"/>
                    <a:pt x="2482486" y="2046962"/>
                  </a:cubicBezTo>
                  <a:cubicBezTo>
                    <a:pt x="2519334" y="2022376"/>
                    <a:pt x="2556081" y="1997403"/>
                    <a:pt x="2591908" y="1971371"/>
                  </a:cubicBezTo>
                  <a:cubicBezTo>
                    <a:pt x="2610077" y="1958644"/>
                    <a:pt x="2627838" y="1945434"/>
                    <a:pt x="2645702" y="1932321"/>
                  </a:cubicBezTo>
                  <a:cubicBezTo>
                    <a:pt x="2663666" y="1919305"/>
                    <a:pt x="2681325" y="1905903"/>
                    <a:pt x="2698779" y="1892309"/>
                  </a:cubicBezTo>
                  <a:cubicBezTo>
                    <a:pt x="2768903" y="1838025"/>
                    <a:pt x="2837496" y="1781717"/>
                    <a:pt x="2903537" y="1722516"/>
                  </a:cubicBezTo>
                  <a:cubicBezTo>
                    <a:pt x="3035926" y="1604501"/>
                    <a:pt x="3158720" y="1475784"/>
                    <a:pt x="3269061" y="1337327"/>
                  </a:cubicBezTo>
                  <a:cubicBezTo>
                    <a:pt x="3324182" y="1268099"/>
                    <a:pt x="3376341" y="1196461"/>
                    <a:pt x="3424928" y="1122508"/>
                  </a:cubicBezTo>
                  <a:cubicBezTo>
                    <a:pt x="3472697" y="1048170"/>
                    <a:pt x="3517814" y="972000"/>
                    <a:pt x="3557622" y="893226"/>
                  </a:cubicBezTo>
                  <a:cubicBezTo>
                    <a:pt x="3567931" y="873654"/>
                    <a:pt x="3577526" y="853791"/>
                    <a:pt x="3587019" y="833929"/>
                  </a:cubicBezTo>
                  <a:lnTo>
                    <a:pt x="3601310" y="804040"/>
                  </a:lnTo>
                  <a:lnTo>
                    <a:pt x="3614885" y="773861"/>
                  </a:lnTo>
                  <a:cubicBezTo>
                    <a:pt x="3623766" y="753709"/>
                    <a:pt x="3632748" y="733559"/>
                    <a:pt x="3640812" y="713022"/>
                  </a:cubicBezTo>
                  <a:cubicBezTo>
                    <a:pt x="3648876" y="692485"/>
                    <a:pt x="3657756" y="672236"/>
                    <a:pt x="3665105" y="651506"/>
                  </a:cubicBezTo>
                  <a:cubicBezTo>
                    <a:pt x="3696544" y="569166"/>
                    <a:pt x="3723185" y="485089"/>
                    <a:pt x="3744110" y="399567"/>
                  </a:cubicBezTo>
                  <a:cubicBezTo>
                    <a:pt x="3765341" y="314238"/>
                    <a:pt x="3781392" y="227654"/>
                    <a:pt x="3792123" y="140444"/>
                  </a:cubicBezTo>
                  <a:close/>
                </a:path>
              </a:pathLst>
            </a:custGeom>
            <a:gradFill>
              <a:gsLst>
                <a:gs pos="2000">
                  <a:schemeClr val="bg1">
                    <a:alpha val="10000"/>
                  </a:schemeClr>
                </a:gs>
                <a:gs pos="16000">
                  <a:schemeClr val="accent6">
                    <a:alpha val="10000"/>
                  </a:schemeClr>
                </a:gs>
                <a:gs pos="100000">
                  <a:schemeClr val="bg1">
                    <a:alpha val="10000"/>
                  </a:schemeClr>
                </a:gs>
                <a:gs pos="85000">
                  <a:schemeClr val="accent1">
                    <a:alpha val="10000"/>
                  </a:schemeClr>
                </a:gs>
              </a:gsLst>
              <a:lin ang="12000000" scaled="0"/>
            </a:gra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</p:grpSp>
    </p:spTree>
    <p:extLst>
      <p:ext uri="{BB962C8B-B14F-4D97-AF65-F5344CB8AC3E}">
        <p14:creationId xmlns:p14="http://schemas.microsoft.com/office/powerpoint/2010/main" val="414187552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Picture 2">
            <a:extLst>
              <a:ext uri="{FF2B5EF4-FFF2-40B4-BE49-F238E27FC236}">
                <a16:creationId xmlns:a16="http://schemas.microsoft.com/office/drawing/2014/main" id="{41B3D946-8A2B-8264-0D8A-AC4EB8470EDB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7830" b="11011"/>
          <a:stretch>
            <a:fillRect/>
          </a:stretch>
        </p:blipFill>
        <p:spPr bwMode="auto">
          <a:xfrm>
            <a:off x="20" y="10"/>
            <a:ext cx="9143980" cy="3710603"/>
          </a:xfrm>
          <a:custGeom>
            <a:avLst/>
            <a:gdLst/>
            <a:ahLst/>
            <a:cxnLst/>
            <a:rect l="l" t="t" r="r" b="b"/>
            <a:pathLst>
              <a:path w="12192000" h="3692092">
                <a:moveTo>
                  <a:pt x="0" y="0"/>
                </a:moveTo>
                <a:lnTo>
                  <a:pt x="12192000" y="0"/>
                </a:lnTo>
                <a:lnTo>
                  <a:pt x="12192000" y="3504824"/>
                </a:lnTo>
                <a:lnTo>
                  <a:pt x="12024691" y="3517794"/>
                </a:lnTo>
                <a:cubicBezTo>
                  <a:pt x="8077523" y="3783195"/>
                  <a:pt x="4094678" y="3026959"/>
                  <a:pt x="160485" y="3663863"/>
                </a:cubicBezTo>
                <a:lnTo>
                  <a:pt x="0" y="3692092"/>
                </a:lnTo>
                <a:close/>
              </a:path>
            </a:pathLst>
          </a:cu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E6E37BBD-893D-C496-410E-6F47669CC40C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552894" y="3785041"/>
            <a:ext cx="8346557" cy="2977559"/>
          </a:xfrm>
        </p:spPr>
        <p:txBody>
          <a:bodyPr anchor="ctr">
            <a:normAutofit fontScale="92500" lnSpcReduction="10000"/>
          </a:bodyPr>
          <a:lstStyle/>
          <a:p>
            <a:pPr>
              <a:buClr>
                <a:schemeClr val="accent3">
                  <a:lumMod val="20000"/>
                  <a:lumOff val="80000"/>
                </a:schemeClr>
              </a:buClr>
              <a:buFont typeface="Courier New" panose="02070309020205020404" pitchFamily="49" charset="0"/>
              <a:buChar char="o"/>
            </a:pPr>
            <a:r>
              <a:rPr lang="en-US" sz="3100" dirty="0"/>
              <a:t>Our generation lives under </a:t>
            </a:r>
            <a:r>
              <a:rPr lang="en-US" sz="3100" dirty="0">
                <a:solidFill>
                  <a:schemeClr val="bg1"/>
                </a:solidFill>
                <a:highlight>
                  <a:srgbClr val="FFFF00"/>
                </a:highlight>
              </a:rPr>
              <a:t>a constant flood </a:t>
            </a:r>
            <a:r>
              <a:rPr lang="en-US" sz="3100" dirty="0"/>
              <a:t>of fear, outrage, and noise.</a:t>
            </a:r>
          </a:p>
          <a:p>
            <a:pPr>
              <a:buClr>
                <a:schemeClr val="accent3">
                  <a:lumMod val="20000"/>
                  <a:lumOff val="80000"/>
                </a:schemeClr>
              </a:buClr>
              <a:buFont typeface="Courier New" panose="02070309020205020404" pitchFamily="49" charset="0"/>
              <a:buChar char="o"/>
            </a:pPr>
            <a:r>
              <a:rPr lang="en-US" sz="3100" dirty="0">
                <a:solidFill>
                  <a:schemeClr val="bg1"/>
                </a:solidFill>
                <a:highlight>
                  <a:srgbClr val="FFFF00"/>
                </a:highlight>
              </a:rPr>
              <a:t>Christians feel it </a:t>
            </a:r>
            <a:r>
              <a:rPr lang="en-US" sz="3100" dirty="0"/>
              <a:t>too—not because we don’t trust God, but because we’re carrying burdens we were never meant to bear (Psa. 55:22; 1 Pet. 5:7).</a:t>
            </a:r>
          </a:p>
          <a:p>
            <a:pPr>
              <a:buClr>
                <a:schemeClr val="accent3">
                  <a:lumMod val="20000"/>
                  <a:lumOff val="80000"/>
                </a:schemeClr>
              </a:buClr>
              <a:buFont typeface="Courier New" panose="02070309020205020404" pitchFamily="49" charset="0"/>
              <a:buChar char="o"/>
            </a:pPr>
            <a:r>
              <a:rPr lang="en-US" sz="3100" dirty="0"/>
              <a:t>The </a:t>
            </a:r>
            <a:r>
              <a:rPr lang="en-US" sz="3100" dirty="0">
                <a:solidFill>
                  <a:schemeClr val="bg1"/>
                </a:solidFill>
                <a:highlight>
                  <a:srgbClr val="FFFF00"/>
                </a:highlight>
              </a:rPr>
              <a:t>real issue </a:t>
            </a:r>
            <a:r>
              <a:rPr lang="en-US" sz="3100" dirty="0"/>
              <a:t>isn’t the unrest, but where we’re turning for comfort/direction.</a:t>
            </a:r>
          </a:p>
          <a:p>
            <a:endParaRPr lang="en-US" sz="1600" dirty="0"/>
          </a:p>
        </p:txBody>
      </p:sp>
    </p:spTree>
    <p:extLst>
      <p:ext uri="{BB962C8B-B14F-4D97-AF65-F5344CB8AC3E}">
        <p14:creationId xmlns:p14="http://schemas.microsoft.com/office/powerpoint/2010/main" val="3275657263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>
          <a:extLst>
            <a:ext uri="{FF2B5EF4-FFF2-40B4-BE49-F238E27FC236}">
              <a16:creationId xmlns:a16="http://schemas.microsoft.com/office/drawing/2014/main" id="{138A0B3F-B5B2-500C-9780-948F4563E56E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 useBgFill="1">
        <p:nvSpPr>
          <p:cNvPr id="1065" name="Rectangle 1064">
            <a:extLst>
              <a:ext uri="{FF2B5EF4-FFF2-40B4-BE49-F238E27FC236}">
                <a16:creationId xmlns:a16="http://schemas.microsoft.com/office/drawing/2014/main" id="{6BBCE1E3-3286-C4B7-9DEF-92F2A0993D6A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0"/>
            <a:ext cx="9144000" cy="6858000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ptos" panose="02110004020202020204"/>
              <a:ea typeface="+mn-ea"/>
              <a:cs typeface="+mn-cs"/>
            </a:endParaRPr>
          </a:p>
        </p:txBody>
      </p:sp>
      <p:sp>
        <p:nvSpPr>
          <p:cNvPr id="2" name="Title 1">
            <a:extLst>
              <a:ext uri="{FF2B5EF4-FFF2-40B4-BE49-F238E27FC236}">
                <a16:creationId xmlns:a16="http://schemas.microsoft.com/office/drawing/2014/main" id="{4BD3D583-602D-8F81-14B9-4E16876B3130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473202" y="639520"/>
            <a:ext cx="2823244" cy="1719072"/>
          </a:xfrm>
        </p:spPr>
        <p:txBody>
          <a:bodyPr anchor="b">
            <a:normAutofit/>
          </a:bodyPr>
          <a:lstStyle/>
          <a:p>
            <a:r>
              <a:rPr lang="en-US" sz="3700" b="1" dirty="0"/>
              <a:t>Resisting the Culture of Outrage</a:t>
            </a:r>
          </a:p>
        </p:txBody>
      </p:sp>
      <p:sp>
        <p:nvSpPr>
          <p:cNvPr id="1067" name="sketch line">
            <a:extLst>
              <a:ext uri="{FF2B5EF4-FFF2-40B4-BE49-F238E27FC236}">
                <a16:creationId xmlns:a16="http://schemas.microsoft.com/office/drawing/2014/main" id="{905D446A-FE50-BB13-A19D-6EDB183E015E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482458" y="2573756"/>
            <a:ext cx="2441321" cy="18288"/>
          </a:xfrm>
          <a:custGeom>
            <a:avLst/>
            <a:gdLst>
              <a:gd name="connsiteX0" fmla="*/ 0 w 2441321"/>
              <a:gd name="connsiteY0" fmla="*/ 0 h 18288"/>
              <a:gd name="connsiteX1" fmla="*/ 585917 w 2441321"/>
              <a:gd name="connsiteY1" fmla="*/ 0 h 18288"/>
              <a:gd name="connsiteX2" fmla="*/ 1196247 w 2441321"/>
              <a:gd name="connsiteY2" fmla="*/ 0 h 18288"/>
              <a:gd name="connsiteX3" fmla="*/ 1806578 w 2441321"/>
              <a:gd name="connsiteY3" fmla="*/ 0 h 18288"/>
              <a:gd name="connsiteX4" fmla="*/ 2441321 w 2441321"/>
              <a:gd name="connsiteY4" fmla="*/ 0 h 18288"/>
              <a:gd name="connsiteX5" fmla="*/ 2441321 w 2441321"/>
              <a:gd name="connsiteY5" fmla="*/ 18288 h 18288"/>
              <a:gd name="connsiteX6" fmla="*/ 1830991 w 2441321"/>
              <a:gd name="connsiteY6" fmla="*/ 18288 h 18288"/>
              <a:gd name="connsiteX7" fmla="*/ 1269487 w 2441321"/>
              <a:gd name="connsiteY7" fmla="*/ 18288 h 18288"/>
              <a:gd name="connsiteX8" fmla="*/ 707983 w 2441321"/>
              <a:gd name="connsiteY8" fmla="*/ 18288 h 18288"/>
              <a:gd name="connsiteX9" fmla="*/ 0 w 2441321"/>
              <a:gd name="connsiteY9" fmla="*/ 18288 h 18288"/>
              <a:gd name="connsiteX10" fmla="*/ 0 w 2441321"/>
              <a:gd name="connsiteY10" fmla="*/ 0 h 18288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</a:cxnLst>
            <a:rect l="l" t="t" r="r" b="b"/>
            <a:pathLst>
              <a:path w="2441321" h="18288" fill="none" extrusionOk="0">
                <a:moveTo>
                  <a:pt x="0" y="0"/>
                </a:moveTo>
                <a:cubicBezTo>
                  <a:pt x="273217" y="-17533"/>
                  <a:pt x="355785" y="-4171"/>
                  <a:pt x="585917" y="0"/>
                </a:cubicBezTo>
                <a:cubicBezTo>
                  <a:pt x="816049" y="4171"/>
                  <a:pt x="991446" y="-9419"/>
                  <a:pt x="1196247" y="0"/>
                </a:cubicBezTo>
                <a:cubicBezTo>
                  <a:pt x="1401048" y="9419"/>
                  <a:pt x="1589984" y="-731"/>
                  <a:pt x="1806578" y="0"/>
                </a:cubicBezTo>
                <a:cubicBezTo>
                  <a:pt x="2023172" y="731"/>
                  <a:pt x="2247754" y="8393"/>
                  <a:pt x="2441321" y="0"/>
                </a:cubicBezTo>
                <a:cubicBezTo>
                  <a:pt x="2441167" y="8655"/>
                  <a:pt x="2440437" y="9975"/>
                  <a:pt x="2441321" y="18288"/>
                </a:cubicBezTo>
                <a:cubicBezTo>
                  <a:pt x="2169723" y="30506"/>
                  <a:pt x="2045712" y="39140"/>
                  <a:pt x="1830991" y="18288"/>
                </a:cubicBezTo>
                <a:cubicBezTo>
                  <a:pt x="1616270" y="-2564"/>
                  <a:pt x="1505876" y="3949"/>
                  <a:pt x="1269487" y="18288"/>
                </a:cubicBezTo>
                <a:cubicBezTo>
                  <a:pt x="1033098" y="32627"/>
                  <a:pt x="908661" y="41191"/>
                  <a:pt x="707983" y="18288"/>
                </a:cubicBezTo>
                <a:cubicBezTo>
                  <a:pt x="507305" y="-4615"/>
                  <a:pt x="333592" y="20759"/>
                  <a:pt x="0" y="18288"/>
                </a:cubicBezTo>
                <a:cubicBezTo>
                  <a:pt x="-688" y="11716"/>
                  <a:pt x="875" y="6357"/>
                  <a:pt x="0" y="0"/>
                </a:cubicBezTo>
                <a:close/>
              </a:path>
              <a:path w="2441321" h="18288" stroke="0" extrusionOk="0">
                <a:moveTo>
                  <a:pt x="0" y="0"/>
                </a:moveTo>
                <a:cubicBezTo>
                  <a:pt x="207071" y="-14617"/>
                  <a:pt x="444194" y="-15606"/>
                  <a:pt x="585917" y="0"/>
                </a:cubicBezTo>
                <a:cubicBezTo>
                  <a:pt x="727640" y="15606"/>
                  <a:pt x="904326" y="-79"/>
                  <a:pt x="1123008" y="0"/>
                </a:cubicBezTo>
                <a:cubicBezTo>
                  <a:pt x="1341690" y="79"/>
                  <a:pt x="1600014" y="10401"/>
                  <a:pt x="1782164" y="0"/>
                </a:cubicBezTo>
                <a:cubicBezTo>
                  <a:pt x="1964314" y="-10401"/>
                  <a:pt x="2143537" y="-21488"/>
                  <a:pt x="2441321" y="0"/>
                </a:cubicBezTo>
                <a:cubicBezTo>
                  <a:pt x="2441735" y="5928"/>
                  <a:pt x="2441551" y="11133"/>
                  <a:pt x="2441321" y="18288"/>
                </a:cubicBezTo>
                <a:cubicBezTo>
                  <a:pt x="2166745" y="28773"/>
                  <a:pt x="2078726" y="15476"/>
                  <a:pt x="1879817" y="18288"/>
                </a:cubicBezTo>
                <a:cubicBezTo>
                  <a:pt x="1680908" y="21100"/>
                  <a:pt x="1548770" y="-4127"/>
                  <a:pt x="1318313" y="18288"/>
                </a:cubicBezTo>
                <a:cubicBezTo>
                  <a:pt x="1087856" y="40703"/>
                  <a:pt x="894613" y="3927"/>
                  <a:pt x="659157" y="18288"/>
                </a:cubicBezTo>
                <a:cubicBezTo>
                  <a:pt x="423701" y="32649"/>
                  <a:pt x="246611" y="33975"/>
                  <a:pt x="0" y="18288"/>
                </a:cubicBezTo>
                <a:cubicBezTo>
                  <a:pt x="-348" y="10388"/>
                  <a:pt x="-12" y="3969"/>
                  <a:pt x="0" y="0"/>
                </a:cubicBezTo>
                <a:close/>
              </a:path>
            </a:pathLst>
          </a:custGeom>
          <a:solidFill>
            <a:schemeClr val="accent2"/>
          </a:solidFill>
          <a:ln w="38100" cap="rnd">
            <a:solidFill>
              <a:schemeClr val="accent2"/>
            </a:solidFill>
            <a:round/>
            <a:extLst>
              <a:ext uri="{C807C97D-BFC1-408E-A445-0C87EB9F89A2}">
                <ask:lineSketchStyleProps xmlns:ask="http://schemas.microsoft.com/office/drawing/2018/sketchyshapes" sd="1219033472">
                  <a:prstGeom prst="rect">
                    <a:avLst/>
                  </a:prstGeom>
                  <ask:type>
                    <ask:lineSketchFreehand/>
                  </ask:type>
                </ask:lineSketchStyleProps>
              </a:ext>
            </a:extLst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ptos" panose="02110004020202020204"/>
              <a:ea typeface="+mn-ea"/>
              <a:cs typeface="+mn-cs"/>
            </a:endParaRPr>
          </a:p>
        </p:txBody>
      </p:sp>
      <p:pic>
        <p:nvPicPr>
          <p:cNvPr id="7" name="Picture 2" descr="Doomscrolling: How News Anxiety Can Become an Addiction | Sandstone Care">
            <a:extLst>
              <a:ext uri="{FF2B5EF4-FFF2-40B4-BE49-F238E27FC236}">
                <a16:creationId xmlns:a16="http://schemas.microsoft.com/office/drawing/2014/main" id="{FF1F731F-D747-774C-5F46-2C8C3145B003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8356" b="11537"/>
          <a:stretch>
            <a:fillRect/>
          </a:stretch>
        </p:blipFill>
        <p:spPr bwMode="auto">
          <a:xfrm>
            <a:off x="3631328" y="644836"/>
            <a:ext cx="5177790" cy="2073885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2693863844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>
          <a:extLst>
            <a:ext uri="{FF2B5EF4-FFF2-40B4-BE49-F238E27FC236}">
              <a16:creationId xmlns:a16="http://schemas.microsoft.com/office/drawing/2014/main" id="{D5285B3D-0B45-3499-1DA5-E18F678ED94B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 useBgFill="1">
        <p:nvSpPr>
          <p:cNvPr id="1065" name="Rectangle 1064">
            <a:extLst>
              <a:ext uri="{FF2B5EF4-FFF2-40B4-BE49-F238E27FC236}">
                <a16:creationId xmlns:a16="http://schemas.microsoft.com/office/drawing/2014/main" id="{2D928441-F3AD-50E3-336C-0DF2C7A841CF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0"/>
            <a:ext cx="9144000" cy="6858000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ptos" panose="02110004020202020204"/>
              <a:ea typeface="+mn-ea"/>
              <a:cs typeface="+mn-cs"/>
            </a:endParaRPr>
          </a:p>
        </p:txBody>
      </p:sp>
      <p:sp>
        <p:nvSpPr>
          <p:cNvPr id="2" name="Title 1">
            <a:extLst>
              <a:ext uri="{FF2B5EF4-FFF2-40B4-BE49-F238E27FC236}">
                <a16:creationId xmlns:a16="http://schemas.microsoft.com/office/drawing/2014/main" id="{DAAED174-09D6-04B9-B843-CD2F84324600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473202" y="639520"/>
            <a:ext cx="2823244" cy="1719072"/>
          </a:xfrm>
        </p:spPr>
        <p:txBody>
          <a:bodyPr anchor="b">
            <a:normAutofit/>
          </a:bodyPr>
          <a:lstStyle/>
          <a:p>
            <a:r>
              <a:rPr lang="en-US" sz="3700" b="1" dirty="0"/>
              <a:t>Resisting the Culture of Outrage</a:t>
            </a:r>
          </a:p>
        </p:txBody>
      </p:sp>
      <p:sp>
        <p:nvSpPr>
          <p:cNvPr id="1067" name="sketch line">
            <a:extLst>
              <a:ext uri="{FF2B5EF4-FFF2-40B4-BE49-F238E27FC236}">
                <a16:creationId xmlns:a16="http://schemas.microsoft.com/office/drawing/2014/main" id="{11B10D80-AD2F-E6E6-8A73-7F08B8EEF312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482458" y="2573756"/>
            <a:ext cx="2441321" cy="18288"/>
          </a:xfrm>
          <a:custGeom>
            <a:avLst/>
            <a:gdLst>
              <a:gd name="connsiteX0" fmla="*/ 0 w 2441321"/>
              <a:gd name="connsiteY0" fmla="*/ 0 h 18288"/>
              <a:gd name="connsiteX1" fmla="*/ 585917 w 2441321"/>
              <a:gd name="connsiteY1" fmla="*/ 0 h 18288"/>
              <a:gd name="connsiteX2" fmla="*/ 1196247 w 2441321"/>
              <a:gd name="connsiteY2" fmla="*/ 0 h 18288"/>
              <a:gd name="connsiteX3" fmla="*/ 1806578 w 2441321"/>
              <a:gd name="connsiteY3" fmla="*/ 0 h 18288"/>
              <a:gd name="connsiteX4" fmla="*/ 2441321 w 2441321"/>
              <a:gd name="connsiteY4" fmla="*/ 0 h 18288"/>
              <a:gd name="connsiteX5" fmla="*/ 2441321 w 2441321"/>
              <a:gd name="connsiteY5" fmla="*/ 18288 h 18288"/>
              <a:gd name="connsiteX6" fmla="*/ 1830991 w 2441321"/>
              <a:gd name="connsiteY6" fmla="*/ 18288 h 18288"/>
              <a:gd name="connsiteX7" fmla="*/ 1269487 w 2441321"/>
              <a:gd name="connsiteY7" fmla="*/ 18288 h 18288"/>
              <a:gd name="connsiteX8" fmla="*/ 707983 w 2441321"/>
              <a:gd name="connsiteY8" fmla="*/ 18288 h 18288"/>
              <a:gd name="connsiteX9" fmla="*/ 0 w 2441321"/>
              <a:gd name="connsiteY9" fmla="*/ 18288 h 18288"/>
              <a:gd name="connsiteX10" fmla="*/ 0 w 2441321"/>
              <a:gd name="connsiteY10" fmla="*/ 0 h 18288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</a:cxnLst>
            <a:rect l="l" t="t" r="r" b="b"/>
            <a:pathLst>
              <a:path w="2441321" h="18288" fill="none" extrusionOk="0">
                <a:moveTo>
                  <a:pt x="0" y="0"/>
                </a:moveTo>
                <a:cubicBezTo>
                  <a:pt x="273217" y="-17533"/>
                  <a:pt x="355785" y="-4171"/>
                  <a:pt x="585917" y="0"/>
                </a:cubicBezTo>
                <a:cubicBezTo>
                  <a:pt x="816049" y="4171"/>
                  <a:pt x="991446" y="-9419"/>
                  <a:pt x="1196247" y="0"/>
                </a:cubicBezTo>
                <a:cubicBezTo>
                  <a:pt x="1401048" y="9419"/>
                  <a:pt x="1589984" y="-731"/>
                  <a:pt x="1806578" y="0"/>
                </a:cubicBezTo>
                <a:cubicBezTo>
                  <a:pt x="2023172" y="731"/>
                  <a:pt x="2247754" y="8393"/>
                  <a:pt x="2441321" y="0"/>
                </a:cubicBezTo>
                <a:cubicBezTo>
                  <a:pt x="2441167" y="8655"/>
                  <a:pt x="2440437" y="9975"/>
                  <a:pt x="2441321" y="18288"/>
                </a:cubicBezTo>
                <a:cubicBezTo>
                  <a:pt x="2169723" y="30506"/>
                  <a:pt x="2045712" y="39140"/>
                  <a:pt x="1830991" y="18288"/>
                </a:cubicBezTo>
                <a:cubicBezTo>
                  <a:pt x="1616270" y="-2564"/>
                  <a:pt x="1505876" y="3949"/>
                  <a:pt x="1269487" y="18288"/>
                </a:cubicBezTo>
                <a:cubicBezTo>
                  <a:pt x="1033098" y="32627"/>
                  <a:pt x="908661" y="41191"/>
                  <a:pt x="707983" y="18288"/>
                </a:cubicBezTo>
                <a:cubicBezTo>
                  <a:pt x="507305" y="-4615"/>
                  <a:pt x="333592" y="20759"/>
                  <a:pt x="0" y="18288"/>
                </a:cubicBezTo>
                <a:cubicBezTo>
                  <a:pt x="-688" y="11716"/>
                  <a:pt x="875" y="6357"/>
                  <a:pt x="0" y="0"/>
                </a:cubicBezTo>
                <a:close/>
              </a:path>
              <a:path w="2441321" h="18288" stroke="0" extrusionOk="0">
                <a:moveTo>
                  <a:pt x="0" y="0"/>
                </a:moveTo>
                <a:cubicBezTo>
                  <a:pt x="207071" y="-14617"/>
                  <a:pt x="444194" y="-15606"/>
                  <a:pt x="585917" y="0"/>
                </a:cubicBezTo>
                <a:cubicBezTo>
                  <a:pt x="727640" y="15606"/>
                  <a:pt x="904326" y="-79"/>
                  <a:pt x="1123008" y="0"/>
                </a:cubicBezTo>
                <a:cubicBezTo>
                  <a:pt x="1341690" y="79"/>
                  <a:pt x="1600014" y="10401"/>
                  <a:pt x="1782164" y="0"/>
                </a:cubicBezTo>
                <a:cubicBezTo>
                  <a:pt x="1964314" y="-10401"/>
                  <a:pt x="2143537" y="-21488"/>
                  <a:pt x="2441321" y="0"/>
                </a:cubicBezTo>
                <a:cubicBezTo>
                  <a:pt x="2441735" y="5928"/>
                  <a:pt x="2441551" y="11133"/>
                  <a:pt x="2441321" y="18288"/>
                </a:cubicBezTo>
                <a:cubicBezTo>
                  <a:pt x="2166745" y="28773"/>
                  <a:pt x="2078726" y="15476"/>
                  <a:pt x="1879817" y="18288"/>
                </a:cubicBezTo>
                <a:cubicBezTo>
                  <a:pt x="1680908" y="21100"/>
                  <a:pt x="1548770" y="-4127"/>
                  <a:pt x="1318313" y="18288"/>
                </a:cubicBezTo>
                <a:cubicBezTo>
                  <a:pt x="1087856" y="40703"/>
                  <a:pt x="894613" y="3927"/>
                  <a:pt x="659157" y="18288"/>
                </a:cubicBezTo>
                <a:cubicBezTo>
                  <a:pt x="423701" y="32649"/>
                  <a:pt x="246611" y="33975"/>
                  <a:pt x="0" y="18288"/>
                </a:cubicBezTo>
                <a:cubicBezTo>
                  <a:pt x="-348" y="10388"/>
                  <a:pt x="-12" y="3969"/>
                  <a:pt x="0" y="0"/>
                </a:cubicBezTo>
                <a:close/>
              </a:path>
            </a:pathLst>
          </a:custGeom>
          <a:solidFill>
            <a:schemeClr val="accent2"/>
          </a:solidFill>
          <a:ln w="38100" cap="rnd">
            <a:solidFill>
              <a:schemeClr val="accent2"/>
            </a:solidFill>
            <a:round/>
            <a:extLst>
              <a:ext uri="{C807C97D-BFC1-408E-A445-0C87EB9F89A2}">
                <ask:lineSketchStyleProps xmlns:ask="http://schemas.microsoft.com/office/drawing/2018/sketchyshapes" sd="1219033472">
                  <a:prstGeom prst="rect">
                    <a:avLst/>
                  </a:prstGeom>
                  <ask:type>
                    <ask:lineSketchFreehand/>
                  </ask:type>
                </ask:lineSketchStyleProps>
              </a:ext>
            </a:extLst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ptos" panose="02110004020202020204"/>
              <a:ea typeface="+mn-ea"/>
              <a:cs typeface="+mn-cs"/>
            </a:endParaRP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D1FF8299-BB32-6F88-0430-2F76097B55E1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473202" y="3005980"/>
            <a:ext cx="8335916" cy="3410712"/>
          </a:xfrm>
        </p:spPr>
        <p:txBody>
          <a:bodyPr anchor="t">
            <a:normAutofit/>
          </a:bodyPr>
          <a:lstStyle/>
          <a:p>
            <a:pPr>
              <a:buClr>
                <a:schemeClr val="accent3">
                  <a:lumMod val="20000"/>
                  <a:lumOff val="80000"/>
                </a:schemeClr>
              </a:buClr>
              <a:buFont typeface="Courier New" panose="02070309020205020404" pitchFamily="49" charset="0"/>
              <a:buChar char="o"/>
            </a:pPr>
            <a:r>
              <a:rPr lang="en-US" sz="3200" b="1" dirty="0"/>
              <a:t> Comfort comes from trusting God’s control, not the world’s stability.</a:t>
            </a:r>
          </a:p>
          <a:p>
            <a:pPr marL="914400" lvl="2" indent="-457200">
              <a:spcBef>
                <a:spcPts val="1000"/>
              </a:spcBef>
              <a:buClr>
                <a:schemeClr val="accent3">
                  <a:lumMod val="20000"/>
                  <a:lumOff val="80000"/>
                </a:schemeClr>
              </a:buClr>
            </a:pPr>
            <a:r>
              <a:rPr lang="en-US" sz="2800" b="1" dirty="0">
                <a:solidFill>
                  <a:schemeClr val="accent3">
                    <a:lumMod val="20000"/>
                    <a:lumOff val="80000"/>
                  </a:schemeClr>
                </a:solidFill>
              </a:rPr>
              <a:t>Psa. 2:1–4; Dan. 4:34–35; Isa. 46:9–10; Rom. 13:1 </a:t>
            </a:r>
          </a:p>
        </p:txBody>
      </p:sp>
      <p:pic>
        <p:nvPicPr>
          <p:cNvPr id="7" name="Picture 2" descr="Doomscrolling: How News Anxiety Can Become an Addiction | Sandstone Care">
            <a:extLst>
              <a:ext uri="{FF2B5EF4-FFF2-40B4-BE49-F238E27FC236}">
                <a16:creationId xmlns:a16="http://schemas.microsoft.com/office/drawing/2014/main" id="{12949189-B754-9413-83A5-84DB12A02A18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8356" b="11537"/>
          <a:stretch>
            <a:fillRect/>
          </a:stretch>
        </p:blipFill>
        <p:spPr bwMode="auto">
          <a:xfrm>
            <a:off x="3631328" y="644836"/>
            <a:ext cx="5177790" cy="2073885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147653964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>
          <a:extLst>
            <a:ext uri="{FF2B5EF4-FFF2-40B4-BE49-F238E27FC236}">
              <a16:creationId xmlns:a16="http://schemas.microsoft.com/office/drawing/2014/main" id="{EA520CCA-248A-72D1-54DE-D1EC693EAC7C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 useBgFill="1">
        <p:nvSpPr>
          <p:cNvPr id="1065" name="Rectangle 1064">
            <a:extLst>
              <a:ext uri="{FF2B5EF4-FFF2-40B4-BE49-F238E27FC236}">
                <a16:creationId xmlns:a16="http://schemas.microsoft.com/office/drawing/2014/main" id="{31B9DCCF-4029-3006-D890-B6E082DF3BF1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0"/>
            <a:ext cx="9144000" cy="6858000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ptos" panose="02110004020202020204"/>
              <a:ea typeface="+mn-ea"/>
              <a:cs typeface="+mn-cs"/>
            </a:endParaRPr>
          </a:p>
        </p:txBody>
      </p:sp>
      <p:sp>
        <p:nvSpPr>
          <p:cNvPr id="2" name="Title 1">
            <a:extLst>
              <a:ext uri="{FF2B5EF4-FFF2-40B4-BE49-F238E27FC236}">
                <a16:creationId xmlns:a16="http://schemas.microsoft.com/office/drawing/2014/main" id="{747030BB-B119-4706-C439-068793CA852B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473202" y="639520"/>
            <a:ext cx="2823244" cy="1719072"/>
          </a:xfrm>
        </p:spPr>
        <p:txBody>
          <a:bodyPr anchor="b">
            <a:normAutofit/>
          </a:bodyPr>
          <a:lstStyle/>
          <a:p>
            <a:r>
              <a:rPr lang="en-US" sz="3700" b="1" dirty="0"/>
              <a:t>Resisting the Culture of Outrage</a:t>
            </a:r>
          </a:p>
        </p:txBody>
      </p:sp>
      <p:sp>
        <p:nvSpPr>
          <p:cNvPr id="1067" name="sketch line">
            <a:extLst>
              <a:ext uri="{FF2B5EF4-FFF2-40B4-BE49-F238E27FC236}">
                <a16:creationId xmlns:a16="http://schemas.microsoft.com/office/drawing/2014/main" id="{0069111A-C17A-680D-6A67-628D398F22CD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482458" y="2573756"/>
            <a:ext cx="2441321" cy="18288"/>
          </a:xfrm>
          <a:custGeom>
            <a:avLst/>
            <a:gdLst>
              <a:gd name="connsiteX0" fmla="*/ 0 w 2441321"/>
              <a:gd name="connsiteY0" fmla="*/ 0 h 18288"/>
              <a:gd name="connsiteX1" fmla="*/ 585917 w 2441321"/>
              <a:gd name="connsiteY1" fmla="*/ 0 h 18288"/>
              <a:gd name="connsiteX2" fmla="*/ 1196247 w 2441321"/>
              <a:gd name="connsiteY2" fmla="*/ 0 h 18288"/>
              <a:gd name="connsiteX3" fmla="*/ 1806578 w 2441321"/>
              <a:gd name="connsiteY3" fmla="*/ 0 h 18288"/>
              <a:gd name="connsiteX4" fmla="*/ 2441321 w 2441321"/>
              <a:gd name="connsiteY4" fmla="*/ 0 h 18288"/>
              <a:gd name="connsiteX5" fmla="*/ 2441321 w 2441321"/>
              <a:gd name="connsiteY5" fmla="*/ 18288 h 18288"/>
              <a:gd name="connsiteX6" fmla="*/ 1830991 w 2441321"/>
              <a:gd name="connsiteY6" fmla="*/ 18288 h 18288"/>
              <a:gd name="connsiteX7" fmla="*/ 1269487 w 2441321"/>
              <a:gd name="connsiteY7" fmla="*/ 18288 h 18288"/>
              <a:gd name="connsiteX8" fmla="*/ 707983 w 2441321"/>
              <a:gd name="connsiteY8" fmla="*/ 18288 h 18288"/>
              <a:gd name="connsiteX9" fmla="*/ 0 w 2441321"/>
              <a:gd name="connsiteY9" fmla="*/ 18288 h 18288"/>
              <a:gd name="connsiteX10" fmla="*/ 0 w 2441321"/>
              <a:gd name="connsiteY10" fmla="*/ 0 h 18288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</a:cxnLst>
            <a:rect l="l" t="t" r="r" b="b"/>
            <a:pathLst>
              <a:path w="2441321" h="18288" fill="none" extrusionOk="0">
                <a:moveTo>
                  <a:pt x="0" y="0"/>
                </a:moveTo>
                <a:cubicBezTo>
                  <a:pt x="273217" y="-17533"/>
                  <a:pt x="355785" y="-4171"/>
                  <a:pt x="585917" y="0"/>
                </a:cubicBezTo>
                <a:cubicBezTo>
                  <a:pt x="816049" y="4171"/>
                  <a:pt x="991446" y="-9419"/>
                  <a:pt x="1196247" y="0"/>
                </a:cubicBezTo>
                <a:cubicBezTo>
                  <a:pt x="1401048" y="9419"/>
                  <a:pt x="1589984" y="-731"/>
                  <a:pt x="1806578" y="0"/>
                </a:cubicBezTo>
                <a:cubicBezTo>
                  <a:pt x="2023172" y="731"/>
                  <a:pt x="2247754" y="8393"/>
                  <a:pt x="2441321" y="0"/>
                </a:cubicBezTo>
                <a:cubicBezTo>
                  <a:pt x="2441167" y="8655"/>
                  <a:pt x="2440437" y="9975"/>
                  <a:pt x="2441321" y="18288"/>
                </a:cubicBezTo>
                <a:cubicBezTo>
                  <a:pt x="2169723" y="30506"/>
                  <a:pt x="2045712" y="39140"/>
                  <a:pt x="1830991" y="18288"/>
                </a:cubicBezTo>
                <a:cubicBezTo>
                  <a:pt x="1616270" y="-2564"/>
                  <a:pt x="1505876" y="3949"/>
                  <a:pt x="1269487" y="18288"/>
                </a:cubicBezTo>
                <a:cubicBezTo>
                  <a:pt x="1033098" y="32627"/>
                  <a:pt x="908661" y="41191"/>
                  <a:pt x="707983" y="18288"/>
                </a:cubicBezTo>
                <a:cubicBezTo>
                  <a:pt x="507305" y="-4615"/>
                  <a:pt x="333592" y="20759"/>
                  <a:pt x="0" y="18288"/>
                </a:cubicBezTo>
                <a:cubicBezTo>
                  <a:pt x="-688" y="11716"/>
                  <a:pt x="875" y="6357"/>
                  <a:pt x="0" y="0"/>
                </a:cubicBezTo>
                <a:close/>
              </a:path>
              <a:path w="2441321" h="18288" stroke="0" extrusionOk="0">
                <a:moveTo>
                  <a:pt x="0" y="0"/>
                </a:moveTo>
                <a:cubicBezTo>
                  <a:pt x="207071" y="-14617"/>
                  <a:pt x="444194" y="-15606"/>
                  <a:pt x="585917" y="0"/>
                </a:cubicBezTo>
                <a:cubicBezTo>
                  <a:pt x="727640" y="15606"/>
                  <a:pt x="904326" y="-79"/>
                  <a:pt x="1123008" y="0"/>
                </a:cubicBezTo>
                <a:cubicBezTo>
                  <a:pt x="1341690" y="79"/>
                  <a:pt x="1600014" y="10401"/>
                  <a:pt x="1782164" y="0"/>
                </a:cubicBezTo>
                <a:cubicBezTo>
                  <a:pt x="1964314" y="-10401"/>
                  <a:pt x="2143537" y="-21488"/>
                  <a:pt x="2441321" y="0"/>
                </a:cubicBezTo>
                <a:cubicBezTo>
                  <a:pt x="2441735" y="5928"/>
                  <a:pt x="2441551" y="11133"/>
                  <a:pt x="2441321" y="18288"/>
                </a:cubicBezTo>
                <a:cubicBezTo>
                  <a:pt x="2166745" y="28773"/>
                  <a:pt x="2078726" y="15476"/>
                  <a:pt x="1879817" y="18288"/>
                </a:cubicBezTo>
                <a:cubicBezTo>
                  <a:pt x="1680908" y="21100"/>
                  <a:pt x="1548770" y="-4127"/>
                  <a:pt x="1318313" y="18288"/>
                </a:cubicBezTo>
                <a:cubicBezTo>
                  <a:pt x="1087856" y="40703"/>
                  <a:pt x="894613" y="3927"/>
                  <a:pt x="659157" y="18288"/>
                </a:cubicBezTo>
                <a:cubicBezTo>
                  <a:pt x="423701" y="32649"/>
                  <a:pt x="246611" y="33975"/>
                  <a:pt x="0" y="18288"/>
                </a:cubicBezTo>
                <a:cubicBezTo>
                  <a:pt x="-348" y="10388"/>
                  <a:pt x="-12" y="3969"/>
                  <a:pt x="0" y="0"/>
                </a:cubicBezTo>
                <a:close/>
              </a:path>
            </a:pathLst>
          </a:custGeom>
          <a:solidFill>
            <a:schemeClr val="accent2"/>
          </a:solidFill>
          <a:ln w="38100" cap="rnd">
            <a:solidFill>
              <a:schemeClr val="accent2"/>
            </a:solidFill>
            <a:round/>
            <a:extLst>
              <a:ext uri="{C807C97D-BFC1-408E-A445-0C87EB9F89A2}">
                <ask:lineSketchStyleProps xmlns:ask="http://schemas.microsoft.com/office/drawing/2018/sketchyshapes" sd="1219033472">
                  <a:prstGeom prst="rect">
                    <a:avLst/>
                  </a:prstGeom>
                  <ask:type>
                    <ask:lineSketchFreehand/>
                  </ask:type>
                </ask:lineSketchStyleProps>
              </a:ext>
            </a:extLst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ptos" panose="02110004020202020204"/>
              <a:ea typeface="+mn-ea"/>
              <a:cs typeface="+mn-cs"/>
            </a:endParaRP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129747F4-ADE5-4C7A-69EE-4F11F463FEC2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473202" y="3005980"/>
            <a:ext cx="8335916" cy="3410712"/>
          </a:xfrm>
        </p:spPr>
        <p:txBody>
          <a:bodyPr anchor="t">
            <a:normAutofit/>
          </a:bodyPr>
          <a:lstStyle/>
          <a:p>
            <a:pPr>
              <a:buClr>
                <a:schemeClr val="accent3">
                  <a:lumMod val="20000"/>
                  <a:lumOff val="80000"/>
                </a:schemeClr>
              </a:buClr>
              <a:buFont typeface="Courier New" panose="02070309020205020404" pitchFamily="49" charset="0"/>
              <a:buChar char="o"/>
            </a:pPr>
            <a:r>
              <a:rPr lang="en-US" sz="3200" b="1" dirty="0"/>
              <a:t> Comfort comes from trusting God’s control, not the world’s stability.</a:t>
            </a:r>
          </a:p>
          <a:p>
            <a:pPr>
              <a:buClr>
                <a:schemeClr val="accent3">
                  <a:lumMod val="20000"/>
                  <a:lumOff val="80000"/>
                </a:schemeClr>
              </a:buClr>
              <a:buFont typeface="Courier New" panose="02070309020205020404" pitchFamily="49" charset="0"/>
              <a:buChar char="o"/>
            </a:pPr>
            <a:r>
              <a:rPr lang="en-US" sz="3200" b="1" dirty="0"/>
              <a:t> We must train our minds against stories that feed fear.</a:t>
            </a:r>
          </a:p>
          <a:p>
            <a:pPr marL="914400" lvl="2" indent="-457200">
              <a:spcBef>
                <a:spcPts val="1000"/>
              </a:spcBef>
              <a:buClr>
                <a:schemeClr val="accent3">
                  <a:lumMod val="20000"/>
                  <a:lumOff val="80000"/>
                </a:schemeClr>
              </a:buClr>
            </a:pPr>
            <a:r>
              <a:rPr lang="en-US" sz="2800" b="1" dirty="0">
                <a:solidFill>
                  <a:schemeClr val="accent3">
                    <a:lumMod val="20000"/>
                    <a:lumOff val="80000"/>
                  </a:schemeClr>
                </a:solidFill>
              </a:rPr>
              <a:t>Rom.12:2; Phil. 4:8–9; Prov. 18:17; Col. 2:8; Num. 13:1-14:45 </a:t>
            </a:r>
            <a:endParaRPr lang="en-US" sz="1500" dirty="0">
              <a:solidFill>
                <a:schemeClr val="accent3">
                  <a:lumMod val="20000"/>
                  <a:lumOff val="80000"/>
                </a:schemeClr>
              </a:solidFill>
            </a:endParaRPr>
          </a:p>
        </p:txBody>
      </p:sp>
      <p:pic>
        <p:nvPicPr>
          <p:cNvPr id="7" name="Picture 2" descr="Doomscrolling: How News Anxiety Can Become an Addiction | Sandstone Care">
            <a:extLst>
              <a:ext uri="{FF2B5EF4-FFF2-40B4-BE49-F238E27FC236}">
                <a16:creationId xmlns:a16="http://schemas.microsoft.com/office/drawing/2014/main" id="{4A389817-B1F5-D492-3174-771F9FB57259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8356" b="11537"/>
          <a:stretch>
            <a:fillRect/>
          </a:stretch>
        </p:blipFill>
        <p:spPr bwMode="auto">
          <a:xfrm>
            <a:off x="3631328" y="644836"/>
            <a:ext cx="5177790" cy="2073885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2754023743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>
          <a:extLst>
            <a:ext uri="{FF2B5EF4-FFF2-40B4-BE49-F238E27FC236}">
              <a16:creationId xmlns:a16="http://schemas.microsoft.com/office/drawing/2014/main" id="{E2C67C58-C2F2-3AC0-AE5A-417389264BD1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 useBgFill="1">
        <p:nvSpPr>
          <p:cNvPr id="1065" name="Rectangle 1064">
            <a:extLst>
              <a:ext uri="{FF2B5EF4-FFF2-40B4-BE49-F238E27FC236}">
                <a16:creationId xmlns:a16="http://schemas.microsoft.com/office/drawing/2014/main" id="{BFC2E943-E250-009E-57A8-D805C08BA681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0"/>
            <a:ext cx="9144000" cy="6858000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ptos" panose="02110004020202020204"/>
              <a:ea typeface="+mn-ea"/>
              <a:cs typeface="+mn-cs"/>
            </a:endParaRPr>
          </a:p>
        </p:txBody>
      </p:sp>
      <p:sp>
        <p:nvSpPr>
          <p:cNvPr id="2" name="Title 1">
            <a:extLst>
              <a:ext uri="{FF2B5EF4-FFF2-40B4-BE49-F238E27FC236}">
                <a16:creationId xmlns:a16="http://schemas.microsoft.com/office/drawing/2014/main" id="{FE1CBBC7-00B0-CA50-BE08-4F26CEB53A0D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473202" y="639520"/>
            <a:ext cx="2823244" cy="1719072"/>
          </a:xfrm>
        </p:spPr>
        <p:txBody>
          <a:bodyPr anchor="b">
            <a:normAutofit/>
          </a:bodyPr>
          <a:lstStyle/>
          <a:p>
            <a:r>
              <a:rPr lang="en-US" sz="3700" b="1" dirty="0"/>
              <a:t>Resisting the Culture of Outrage</a:t>
            </a:r>
          </a:p>
        </p:txBody>
      </p:sp>
      <p:sp>
        <p:nvSpPr>
          <p:cNvPr id="1067" name="sketch line">
            <a:extLst>
              <a:ext uri="{FF2B5EF4-FFF2-40B4-BE49-F238E27FC236}">
                <a16:creationId xmlns:a16="http://schemas.microsoft.com/office/drawing/2014/main" id="{C9C43A69-F847-4A98-143A-4DE4AF55F736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482458" y="2573756"/>
            <a:ext cx="2441321" cy="18288"/>
          </a:xfrm>
          <a:custGeom>
            <a:avLst/>
            <a:gdLst>
              <a:gd name="connsiteX0" fmla="*/ 0 w 2441321"/>
              <a:gd name="connsiteY0" fmla="*/ 0 h 18288"/>
              <a:gd name="connsiteX1" fmla="*/ 585917 w 2441321"/>
              <a:gd name="connsiteY1" fmla="*/ 0 h 18288"/>
              <a:gd name="connsiteX2" fmla="*/ 1196247 w 2441321"/>
              <a:gd name="connsiteY2" fmla="*/ 0 h 18288"/>
              <a:gd name="connsiteX3" fmla="*/ 1806578 w 2441321"/>
              <a:gd name="connsiteY3" fmla="*/ 0 h 18288"/>
              <a:gd name="connsiteX4" fmla="*/ 2441321 w 2441321"/>
              <a:gd name="connsiteY4" fmla="*/ 0 h 18288"/>
              <a:gd name="connsiteX5" fmla="*/ 2441321 w 2441321"/>
              <a:gd name="connsiteY5" fmla="*/ 18288 h 18288"/>
              <a:gd name="connsiteX6" fmla="*/ 1830991 w 2441321"/>
              <a:gd name="connsiteY6" fmla="*/ 18288 h 18288"/>
              <a:gd name="connsiteX7" fmla="*/ 1269487 w 2441321"/>
              <a:gd name="connsiteY7" fmla="*/ 18288 h 18288"/>
              <a:gd name="connsiteX8" fmla="*/ 707983 w 2441321"/>
              <a:gd name="connsiteY8" fmla="*/ 18288 h 18288"/>
              <a:gd name="connsiteX9" fmla="*/ 0 w 2441321"/>
              <a:gd name="connsiteY9" fmla="*/ 18288 h 18288"/>
              <a:gd name="connsiteX10" fmla="*/ 0 w 2441321"/>
              <a:gd name="connsiteY10" fmla="*/ 0 h 18288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</a:cxnLst>
            <a:rect l="l" t="t" r="r" b="b"/>
            <a:pathLst>
              <a:path w="2441321" h="18288" fill="none" extrusionOk="0">
                <a:moveTo>
                  <a:pt x="0" y="0"/>
                </a:moveTo>
                <a:cubicBezTo>
                  <a:pt x="273217" y="-17533"/>
                  <a:pt x="355785" y="-4171"/>
                  <a:pt x="585917" y="0"/>
                </a:cubicBezTo>
                <a:cubicBezTo>
                  <a:pt x="816049" y="4171"/>
                  <a:pt x="991446" y="-9419"/>
                  <a:pt x="1196247" y="0"/>
                </a:cubicBezTo>
                <a:cubicBezTo>
                  <a:pt x="1401048" y="9419"/>
                  <a:pt x="1589984" y="-731"/>
                  <a:pt x="1806578" y="0"/>
                </a:cubicBezTo>
                <a:cubicBezTo>
                  <a:pt x="2023172" y="731"/>
                  <a:pt x="2247754" y="8393"/>
                  <a:pt x="2441321" y="0"/>
                </a:cubicBezTo>
                <a:cubicBezTo>
                  <a:pt x="2441167" y="8655"/>
                  <a:pt x="2440437" y="9975"/>
                  <a:pt x="2441321" y="18288"/>
                </a:cubicBezTo>
                <a:cubicBezTo>
                  <a:pt x="2169723" y="30506"/>
                  <a:pt x="2045712" y="39140"/>
                  <a:pt x="1830991" y="18288"/>
                </a:cubicBezTo>
                <a:cubicBezTo>
                  <a:pt x="1616270" y="-2564"/>
                  <a:pt x="1505876" y="3949"/>
                  <a:pt x="1269487" y="18288"/>
                </a:cubicBezTo>
                <a:cubicBezTo>
                  <a:pt x="1033098" y="32627"/>
                  <a:pt x="908661" y="41191"/>
                  <a:pt x="707983" y="18288"/>
                </a:cubicBezTo>
                <a:cubicBezTo>
                  <a:pt x="507305" y="-4615"/>
                  <a:pt x="333592" y="20759"/>
                  <a:pt x="0" y="18288"/>
                </a:cubicBezTo>
                <a:cubicBezTo>
                  <a:pt x="-688" y="11716"/>
                  <a:pt x="875" y="6357"/>
                  <a:pt x="0" y="0"/>
                </a:cubicBezTo>
                <a:close/>
              </a:path>
              <a:path w="2441321" h="18288" stroke="0" extrusionOk="0">
                <a:moveTo>
                  <a:pt x="0" y="0"/>
                </a:moveTo>
                <a:cubicBezTo>
                  <a:pt x="207071" y="-14617"/>
                  <a:pt x="444194" y="-15606"/>
                  <a:pt x="585917" y="0"/>
                </a:cubicBezTo>
                <a:cubicBezTo>
                  <a:pt x="727640" y="15606"/>
                  <a:pt x="904326" y="-79"/>
                  <a:pt x="1123008" y="0"/>
                </a:cubicBezTo>
                <a:cubicBezTo>
                  <a:pt x="1341690" y="79"/>
                  <a:pt x="1600014" y="10401"/>
                  <a:pt x="1782164" y="0"/>
                </a:cubicBezTo>
                <a:cubicBezTo>
                  <a:pt x="1964314" y="-10401"/>
                  <a:pt x="2143537" y="-21488"/>
                  <a:pt x="2441321" y="0"/>
                </a:cubicBezTo>
                <a:cubicBezTo>
                  <a:pt x="2441735" y="5928"/>
                  <a:pt x="2441551" y="11133"/>
                  <a:pt x="2441321" y="18288"/>
                </a:cubicBezTo>
                <a:cubicBezTo>
                  <a:pt x="2166745" y="28773"/>
                  <a:pt x="2078726" y="15476"/>
                  <a:pt x="1879817" y="18288"/>
                </a:cubicBezTo>
                <a:cubicBezTo>
                  <a:pt x="1680908" y="21100"/>
                  <a:pt x="1548770" y="-4127"/>
                  <a:pt x="1318313" y="18288"/>
                </a:cubicBezTo>
                <a:cubicBezTo>
                  <a:pt x="1087856" y="40703"/>
                  <a:pt x="894613" y="3927"/>
                  <a:pt x="659157" y="18288"/>
                </a:cubicBezTo>
                <a:cubicBezTo>
                  <a:pt x="423701" y="32649"/>
                  <a:pt x="246611" y="33975"/>
                  <a:pt x="0" y="18288"/>
                </a:cubicBezTo>
                <a:cubicBezTo>
                  <a:pt x="-348" y="10388"/>
                  <a:pt x="-12" y="3969"/>
                  <a:pt x="0" y="0"/>
                </a:cubicBezTo>
                <a:close/>
              </a:path>
            </a:pathLst>
          </a:custGeom>
          <a:solidFill>
            <a:schemeClr val="accent2"/>
          </a:solidFill>
          <a:ln w="38100" cap="rnd">
            <a:solidFill>
              <a:schemeClr val="accent2"/>
            </a:solidFill>
            <a:round/>
            <a:extLst>
              <a:ext uri="{C807C97D-BFC1-408E-A445-0C87EB9F89A2}">
                <ask:lineSketchStyleProps xmlns:ask="http://schemas.microsoft.com/office/drawing/2018/sketchyshapes" sd="1219033472">
                  <a:prstGeom prst="rect">
                    <a:avLst/>
                  </a:prstGeom>
                  <ask:type>
                    <ask:lineSketchFreehand/>
                  </ask:type>
                </ask:lineSketchStyleProps>
              </a:ext>
            </a:extLst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ptos" panose="02110004020202020204"/>
              <a:ea typeface="+mn-ea"/>
              <a:cs typeface="+mn-cs"/>
            </a:endParaRP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F0CD7C9E-D21F-0420-2427-20B06A9806BC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473202" y="3005980"/>
            <a:ext cx="8335916" cy="3618104"/>
          </a:xfrm>
        </p:spPr>
        <p:txBody>
          <a:bodyPr anchor="t">
            <a:normAutofit/>
          </a:bodyPr>
          <a:lstStyle/>
          <a:p>
            <a:pPr>
              <a:buClr>
                <a:schemeClr val="accent3">
                  <a:lumMod val="20000"/>
                  <a:lumOff val="80000"/>
                </a:schemeClr>
              </a:buClr>
              <a:buFont typeface="Courier New" panose="02070309020205020404" pitchFamily="49" charset="0"/>
              <a:buChar char="o"/>
            </a:pPr>
            <a:r>
              <a:rPr lang="en-US" sz="3200" b="1" dirty="0"/>
              <a:t> Comfort comes from trusting God’s control, not the world’s stability.</a:t>
            </a:r>
          </a:p>
          <a:p>
            <a:pPr>
              <a:buClr>
                <a:schemeClr val="accent3">
                  <a:lumMod val="20000"/>
                  <a:lumOff val="80000"/>
                </a:schemeClr>
              </a:buClr>
              <a:buFont typeface="Courier New" panose="02070309020205020404" pitchFamily="49" charset="0"/>
              <a:buChar char="o"/>
            </a:pPr>
            <a:r>
              <a:rPr lang="en-US" sz="3200" b="1" dirty="0"/>
              <a:t> We must train our minds against stories that feed fear.</a:t>
            </a:r>
          </a:p>
          <a:p>
            <a:pPr>
              <a:buClr>
                <a:schemeClr val="accent3">
                  <a:lumMod val="20000"/>
                  <a:lumOff val="80000"/>
                </a:schemeClr>
              </a:buClr>
              <a:buFont typeface="Courier New" panose="02070309020205020404" pitchFamily="49" charset="0"/>
              <a:buChar char="o"/>
            </a:pPr>
            <a:r>
              <a:rPr lang="en-US" sz="3200" b="1" dirty="0"/>
              <a:t> Trust God &amp; take faithful steps.</a:t>
            </a:r>
          </a:p>
          <a:p>
            <a:pPr marL="914400" lvl="2" indent="-457200">
              <a:spcBef>
                <a:spcPts val="1000"/>
              </a:spcBef>
              <a:buClr>
                <a:schemeClr val="accent3">
                  <a:lumMod val="20000"/>
                  <a:lumOff val="80000"/>
                </a:schemeClr>
              </a:buClr>
            </a:pPr>
            <a:r>
              <a:rPr lang="en-US" sz="2800" b="1" dirty="0">
                <a:solidFill>
                  <a:schemeClr val="accent3">
                    <a:lumMod val="20000"/>
                    <a:lumOff val="80000"/>
                  </a:schemeClr>
                </a:solidFill>
              </a:rPr>
              <a:t>1 Thess. 4:11–12; Matt. 6:33–34; 1 Pet. 2:11-17; Jer. 29:1-32 </a:t>
            </a:r>
          </a:p>
          <a:p>
            <a:endParaRPr lang="en-US" sz="1900" dirty="0"/>
          </a:p>
        </p:txBody>
      </p:sp>
      <p:pic>
        <p:nvPicPr>
          <p:cNvPr id="7" name="Picture 2" descr="Doomscrolling: How News Anxiety Can Become an Addiction | Sandstone Care">
            <a:extLst>
              <a:ext uri="{FF2B5EF4-FFF2-40B4-BE49-F238E27FC236}">
                <a16:creationId xmlns:a16="http://schemas.microsoft.com/office/drawing/2014/main" id="{B893D9DC-FF37-0D71-F437-C5C1FD1122D6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8356" b="11537"/>
          <a:stretch>
            <a:fillRect/>
          </a:stretch>
        </p:blipFill>
        <p:spPr bwMode="auto">
          <a:xfrm>
            <a:off x="3631328" y="644836"/>
            <a:ext cx="5177790" cy="2073885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2812620419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 useBgFill="1">
        <p:nvSpPr>
          <p:cNvPr id="14343" name="Rectangle 14342">
            <a:extLst>
              <a:ext uri="{FF2B5EF4-FFF2-40B4-BE49-F238E27FC236}">
                <a16:creationId xmlns:a16="http://schemas.microsoft.com/office/drawing/2014/main" id="{45D37F4E-DDB4-456B-97E0-9937730A039F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0"/>
            <a:ext cx="9141714" cy="6858000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" name="Title 1">
            <a:extLst>
              <a:ext uri="{FF2B5EF4-FFF2-40B4-BE49-F238E27FC236}">
                <a16:creationId xmlns:a16="http://schemas.microsoft.com/office/drawing/2014/main" id="{8F2493AD-AE3F-FB12-CC09-D63E0252CE00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429369" y="238539"/>
            <a:ext cx="8263890" cy="1434415"/>
          </a:xfrm>
        </p:spPr>
        <p:txBody>
          <a:bodyPr anchor="b">
            <a:normAutofit/>
          </a:bodyPr>
          <a:lstStyle/>
          <a:p>
            <a:r>
              <a:rPr lang="en-US" sz="4700" b="1" dirty="0"/>
              <a:t>Resisting the Culture of Outrage</a:t>
            </a:r>
          </a:p>
        </p:txBody>
      </p:sp>
      <p:sp>
        <p:nvSpPr>
          <p:cNvPr id="14345" name="sketchy line">
            <a:extLst>
              <a:ext uri="{FF2B5EF4-FFF2-40B4-BE49-F238E27FC236}">
                <a16:creationId xmlns:a16="http://schemas.microsoft.com/office/drawing/2014/main" id="{B2DD41CD-8F47-4F56-AD12-4E2FF7696987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429369" y="1681544"/>
            <a:ext cx="8229600" cy="18288"/>
          </a:xfrm>
          <a:custGeom>
            <a:avLst/>
            <a:gdLst>
              <a:gd name="connsiteX0" fmla="*/ 0 w 8229600"/>
              <a:gd name="connsiteY0" fmla="*/ 0 h 18288"/>
              <a:gd name="connsiteX1" fmla="*/ 521208 w 8229600"/>
              <a:gd name="connsiteY1" fmla="*/ 0 h 18288"/>
              <a:gd name="connsiteX2" fmla="*/ 1371600 w 8229600"/>
              <a:gd name="connsiteY2" fmla="*/ 0 h 18288"/>
              <a:gd name="connsiteX3" fmla="*/ 2221992 w 8229600"/>
              <a:gd name="connsiteY3" fmla="*/ 0 h 18288"/>
              <a:gd name="connsiteX4" fmla="*/ 3072384 w 8229600"/>
              <a:gd name="connsiteY4" fmla="*/ 0 h 18288"/>
              <a:gd name="connsiteX5" fmla="*/ 3511296 w 8229600"/>
              <a:gd name="connsiteY5" fmla="*/ 0 h 18288"/>
              <a:gd name="connsiteX6" fmla="*/ 4114800 w 8229600"/>
              <a:gd name="connsiteY6" fmla="*/ 0 h 18288"/>
              <a:gd name="connsiteX7" fmla="*/ 4553712 w 8229600"/>
              <a:gd name="connsiteY7" fmla="*/ 0 h 18288"/>
              <a:gd name="connsiteX8" fmla="*/ 5239512 w 8229600"/>
              <a:gd name="connsiteY8" fmla="*/ 0 h 18288"/>
              <a:gd name="connsiteX9" fmla="*/ 5843016 w 8229600"/>
              <a:gd name="connsiteY9" fmla="*/ 0 h 18288"/>
              <a:gd name="connsiteX10" fmla="*/ 6611112 w 8229600"/>
              <a:gd name="connsiteY10" fmla="*/ 0 h 18288"/>
              <a:gd name="connsiteX11" fmla="*/ 7461504 w 8229600"/>
              <a:gd name="connsiteY11" fmla="*/ 0 h 18288"/>
              <a:gd name="connsiteX12" fmla="*/ 8229600 w 8229600"/>
              <a:gd name="connsiteY12" fmla="*/ 0 h 18288"/>
              <a:gd name="connsiteX13" fmla="*/ 8229600 w 8229600"/>
              <a:gd name="connsiteY13" fmla="*/ 18288 h 18288"/>
              <a:gd name="connsiteX14" fmla="*/ 7461504 w 8229600"/>
              <a:gd name="connsiteY14" fmla="*/ 18288 h 18288"/>
              <a:gd name="connsiteX15" fmla="*/ 6940296 w 8229600"/>
              <a:gd name="connsiteY15" fmla="*/ 18288 h 18288"/>
              <a:gd name="connsiteX16" fmla="*/ 6419088 w 8229600"/>
              <a:gd name="connsiteY16" fmla="*/ 18288 h 18288"/>
              <a:gd name="connsiteX17" fmla="*/ 5650992 w 8229600"/>
              <a:gd name="connsiteY17" fmla="*/ 18288 h 18288"/>
              <a:gd name="connsiteX18" fmla="*/ 5129784 w 8229600"/>
              <a:gd name="connsiteY18" fmla="*/ 18288 h 18288"/>
              <a:gd name="connsiteX19" fmla="*/ 4690872 w 8229600"/>
              <a:gd name="connsiteY19" fmla="*/ 18288 h 18288"/>
              <a:gd name="connsiteX20" fmla="*/ 4087368 w 8229600"/>
              <a:gd name="connsiteY20" fmla="*/ 18288 h 18288"/>
              <a:gd name="connsiteX21" fmla="*/ 3401568 w 8229600"/>
              <a:gd name="connsiteY21" fmla="*/ 18288 h 18288"/>
              <a:gd name="connsiteX22" fmla="*/ 2798064 w 8229600"/>
              <a:gd name="connsiteY22" fmla="*/ 18288 h 18288"/>
              <a:gd name="connsiteX23" fmla="*/ 2276856 w 8229600"/>
              <a:gd name="connsiteY23" fmla="*/ 18288 h 18288"/>
              <a:gd name="connsiteX24" fmla="*/ 1426464 w 8229600"/>
              <a:gd name="connsiteY24" fmla="*/ 18288 h 18288"/>
              <a:gd name="connsiteX25" fmla="*/ 740664 w 8229600"/>
              <a:gd name="connsiteY25" fmla="*/ 18288 h 18288"/>
              <a:gd name="connsiteX26" fmla="*/ 0 w 8229600"/>
              <a:gd name="connsiteY26" fmla="*/ 18288 h 18288"/>
              <a:gd name="connsiteX27" fmla="*/ 0 w 8229600"/>
              <a:gd name="connsiteY27" fmla="*/ 0 h 18288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</a:cxnLst>
            <a:rect l="l" t="t" r="r" b="b"/>
            <a:pathLst>
              <a:path w="8229600" h="18288" fill="none" extrusionOk="0">
                <a:moveTo>
                  <a:pt x="0" y="0"/>
                </a:moveTo>
                <a:cubicBezTo>
                  <a:pt x="227594" y="-4267"/>
                  <a:pt x="329693" y="13251"/>
                  <a:pt x="521208" y="0"/>
                </a:cubicBezTo>
                <a:cubicBezTo>
                  <a:pt x="712723" y="-13251"/>
                  <a:pt x="1137373" y="-13618"/>
                  <a:pt x="1371600" y="0"/>
                </a:cubicBezTo>
                <a:cubicBezTo>
                  <a:pt x="1605827" y="13618"/>
                  <a:pt x="1975382" y="-27374"/>
                  <a:pt x="2221992" y="0"/>
                </a:cubicBezTo>
                <a:cubicBezTo>
                  <a:pt x="2468602" y="27374"/>
                  <a:pt x="2863316" y="-20517"/>
                  <a:pt x="3072384" y="0"/>
                </a:cubicBezTo>
                <a:cubicBezTo>
                  <a:pt x="3281452" y="20517"/>
                  <a:pt x="3331438" y="10793"/>
                  <a:pt x="3511296" y="0"/>
                </a:cubicBezTo>
                <a:cubicBezTo>
                  <a:pt x="3691154" y="-10793"/>
                  <a:pt x="3906405" y="-29737"/>
                  <a:pt x="4114800" y="0"/>
                </a:cubicBezTo>
                <a:cubicBezTo>
                  <a:pt x="4323195" y="29737"/>
                  <a:pt x="4428852" y="-2234"/>
                  <a:pt x="4553712" y="0"/>
                </a:cubicBezTo>
                <a:cubicBezTo>
                  <a:pt x="4678572" y="2234"/>
                  <a:pt x="5065629" y="29368"/>
                  <a:pt x="5239512" y="0"/>
                </a:cubicBezTo>
                <a:cubicBezTo>
                  <a:pt x="5413395" y="-29368"/>
                  <a:pt x="5703888" y="11839"/>
                  <a:pt x="5843016" y="0"/>
                </a:cubicBezTo>
                <a:cubicBezTo>
                  <a:pt x="5982144" y="-11839"/>
                  <a:pt x="6260765" y="24719"/>
                  <a:pt x="6611112" y="0"/>
                </a:cubicBezTo>
                <a:cubicBezTo>
                  <a:pt x="6961459" y="-24719"/>
                  <a:pt x="7228293" y="32959"/>
                  <a:pt x="7461504" y="0"/>
                </a:cubicBezTo>
                <a:cubicBezTo>
                  <a:pt x="7694715" y="-32959"/>
                  <a:pt x="7990029" y="-3422"/>
                  <a:pt x="8229600" y="0"/>
                </a:cubicBezTo>
                <a:cubicBezTo>
                  <a:pt x="8228940" y="5812"/>
                  <a:pt x="8229447" y="9773"/>
                  <a:pt x="8229600" y="18288"/>
                </a:cubicBezTo>
                <a:cubicBezTo>
                  <a:pt x="7940706" y="-9293"/>
                  <a:pt x="7792584" y="-16009"/>
                  <a:pt x="7461504" y="18288"/>
                </a:cubicBezTo>
                <a:cubicBezTo>
                  <a:pt x="7130424" y="52585"/>
                  <a:pt x="7080072" y="43845"/>
                  <a:pt x="6940296" y="18288"/>
                </a:cubicBezTo>
                <a:cubicBezTo>
                  <a:pt x="6800520" y="-7269"/>
                  <a:pt x="6672872" y="26671"/>
                  <a:pt x="6419088" y="18288"/>
                </a:cubicBezTo>
                <a:cubicBezTo>
                  <a:pt x="6165304" y="9905"/>
                  <a:pt x="5869721" y="4987"/>
                  <a:pt x="5650992" y="18288"/>
                </a:cubicBezTo>
                <a:cubicBezTo>
                  <a:pt x="5432263" y="31589"/>
                  <a:pt x="5308310" y="3023"/>
                  <a:pt x="5129784" y="18288"/>
                </a:cubicBezTo>
                <a:cubicBezTo>
                  <a:pt x="4951258" y="33553"/>
                  <a:pt x="4799696" y="15357"/>
                  <a:pt x="4690872" y="18288"/>
                </a:cubicBezTo>
                <a:cubicBezTo>
                  <a:pt x="4582048" y="21219"/>
                  <a:pt x="4311124" y="-7836"/>
                  <a:pt x="4087368" y="18288"/>
                </a:cubicBezTo>
                <a:cubicBezTo>
                  <a:pt x="3863612" y="44412"/>
                  <a:pt x="3730288" y="13374"/>
                  <a:pt x="3401568" y="18288"/>
                </a:cubicBezTo>
                <a:cubicBezTo>
                  <a:pt x="3072848" y="23202"/>
                  <a:pt x="3020684" y="32425"/>
                  <a:pt x="2798064" y="18288"/>
                </a:cubicBezTo>
                <a:cubicBezTo>
                  <a:pt x="2575444" y="4151"/>
                  <a:pt x="2440915" y="-7352"/>
                  <a:pt x="2276856" y="18288"/>
                </a:cubicBezTo>
                <a:cubicBezTo>
                  <a:pt x="2112797" y="43928"/>
                  <a:pt x="1726502" y="-9560"/>
                  <a:pt x="1426464" y="18288"/>
                </a:cubicBezTo>
                <a:cubicBezTo>
                  <a:pt x="1126426" y="46136"/>
                  <a:pt x="992925" y="21016"/>
                  <a:pt x="740664" y="18288"/>
                </a:cubicBezTo>
                <a:cubicBezTo>
                  <a:pt x="488403" y="15560"/>
                  <a:pt x="195650" y="-16061"/>
                  <a:pt x="0" y="18288"/>
                </a:cubicBezTo>
                <a:cubicBezTo>
                  <a:pt x="348" y="9455"/>
                  <a:pt x="654" y="3983"/>
                  <a:pt x="0" y="0"/>
                </a:cubicBezTo>
                <a:close/>
              </a:path>
              <a:path w="8229600" h="18288" stroke="0" extrusionOk="0">
                <a:moveTo>
                  <a:pt x="0" y="0"/>
                </a:moveTo>
                <a:cubicBezTo>
                  <a:pt x="259263" y="-9445"/>
                  <a:pt x="404731" y="4427"/>
                  <a:pt x="521208" y="0"/>
                </a:cubicBezTo>
                <a:cubicBezTo>
                  <a:pt x="637685" y="-4427"/>
                  <a:pt x="839187" y="564"/>
                  <a:pt x="960120" y="0"/>
                </a:cubicBezTo>
                <a:cubicBezTo>
                  <a:pt x="1081053" y="-564"/>
                  <a:pt x="1313469" y="-16481"/>
                  <a:pt x="1481328" y="0"/>
                </a:cubicBezTo>
                <a:cubicBezTo>
                  <a:pt x="1649187" y="16481"/>
                  <a:pt x="1885247" y="26161"/>
                  <a:pt x="2167128" y="0"/>
                </a:cubicBezTo>
                <a:cubicBezTo>
                  <a:pt x="2449009" y="-26161"/>
                  <a:pt x="2761875" y="-22202"/>
                  <a:pt x="2935224" y="0"/>
                </a:cubicBezTo>
                <a:cubicBezTo>
                  <a:pt x="3108573" y="22202"/>
                  <a:pt x="3540687" y="-2863"/>
                  <a:pt x="3785616" y="0"/>
                </a:cubicBezTo>
                <a:cubicBezTo>
                  <a:pt x="4030545" y="2863"/>
                  <a:pt x="4280774" y="-12442"/>
                  <a:pt x="4636008" y="0"/>
                </a:cubicBezTo>
                <a:cubicBezTo>
                  <a:pt x="4991242" y="12442"/>
                  <a:pt x="5025483" y="16914"/>
                  <a:pt x="5239512" y="0"/>
                </a:cubicBezTo>
                <a:cubicBezTo>
                  <a:pt x="5453541" y="-16914"/>
                  <a:pt x="5754008" y="16592"/>
                  <a:pt x="6007608" y="0"/>
                </a:cubicBezTo>
                <a:cubicBezTo>
                  <a:pt x="6261208" y="-16592"/>
                  <a:pt x="6407957" y="-11909"/>
                  <a:pt x="6693408" y="0"/>
                </a:cubicBezTo>
                <a:cubicBezTo>
                  <a:pt x="6978859" y="11909"/>
                  <a:pt x="7015437" y="-20890"/>
                  <a:pt x="7296912" y="0"/>
                </a:cubicBezTo>
                <a:cubicBezTo>
                  <a:pt x="7578387" y="20890"/>
                  <a:pt x="7859622" y="46406"/>
                  <a:pt x="8229600" y="0"/>
                </a:cubicBezTo>
                <a:cubicBezTo>
                  <a:pt x="8230508" y="6337"/>
                  <a:pt x="8228722" y="11778"/>
                  <a:pt x="8229600" y="18288"/>
                </a:cubicBezTo>
                <a:cubicBezTo>
                  <a:pt x="8075287" y="35054"/>
                  <a:pt x="7821366" y="21850"/>
                  <a:pt x="7626096" y="18288"/>
                </a:cubicBezTo>
                <a:cubicBezTo>
                  <a:pt x="7430826" y="14726"/>
                  <a:pt x="7320004" y="-9669"/>
                  <a:pt x="7022592" y="18288"/>
                </a:cubicBezTo>
                <a:cubicBezTo>
                  <a:pt x="6725180" y="46245"/>
                  <a:pt x="6348804" y="-14025"/>
                  <a:pt x="6172200" y="18288"/>
                </a:cubicBezTo>
                <a:cubicBezTo>
                  <a:pt x="5995596" y="50601"/>
                  <a:pt x="5788102" y="22890"/>
                  <a:pt x="5650992" y="18288"/>
                </a:cubicBezTo>
                <a:cubicBezTo>
                  <a:pt x="5513882" y="13686"/>
                  <a:pt x="5198399" y="29121"/>
                  <a:pt x="4882896" y="18288"/>
                </a:cubicBezTo>
                <a:cubicBezTo>
                  <a:pt x="4567393" y="7455"/>
                  <a:pt x="4557008" y="26965"/>
                  <a:pt x="4443984" y="18288"/>
                </a:cubicBezTo>
                <a:cubicBezTo>
                  <a:pt x="4330960" y="9611"/>
                  <a:pt x="4061674" y="28891"/>
                  <a:pt x="3758184" y="18288"/>
                </a:cubicBezTo>
                <a:cubicBezTo>
                  <a:pt x="3454694" y="7685"/>
                  <a:pt x="3380392" y="19119"/>
                  <a:pt x="3236976" y="18288"/>
                </a:cubicBezTo>
                <a:cubicBezTo>
                  <a:pt x="3093560" y="17457"/>
                  <a:pt x="2632116" y="37607"/>
                  <a:pt x="2386584" y="18288"/>
                </a:cubicBezTo>
                <a:cubicBezTo>
                  <a:pt x="2141052" y="-1031"/>
                  <a:pt x="2110884" y="28777"/>
                  <a:pt x="1947672" y="18288"/>
                </a:cubicBezTo>
                <a:cubicBezTo>
                  <a:pt x="1784460" y="7799"/>
                  <a:pt x="1535467" y="461"/>
                  <a:pt x="1261872" y="18288"/>
                </a:cubicBezTo>
                <a:cubicBezTo>
                  <a:pt x="988277" y="36115"/>
                  <a:pt x="1021096" y="10375"/>
                  <a:pt x="822960" y="18288"/>
                </a:cubicBezTo>
                <a:cubicBezTo>
                  <a:pt x="624824" y="26201"/>
                  <a:pt x="298309" y="1283"/>
                  <a:pt x="0" y="18288"/>
                </a:cubicBezTo>
                <a:cubicBezTo>
                  <a:pt x="-633" y="12278"/>
                  <a:pt x="-757" y="5867"/>
                  <a:pt x="0" y="0"/>
                </a:cubicBezTo>
                <a:close/>
              </a:path>
            </a:pathLst>
          </a:custGeom>
          <a:solidFill>
            <a:schemeClr val="accent2">
              <a:alpha val="75000"/>
            </a:schemeClr>
          </a:solidFill>
          <a:ln w="44450" cap="rnd">
            <a:solidFill>
              <a:schemeClr val="accent2">
                <a:alpha val="75000"/>
              </a:schemeClr>
            </a:solidFill>
            <a:round/>
            <a:extLst>
              <a:ext uri="{C807C97D-BFC1-408E-A445-0C87EB9F89A2}">
                <ask:lineSketchStyleProps xmlns:ask="http://schemas.microsoft.com/office/drawing/2018/sketchyshapes" sd="2727557108">
                  <a:prstGeom prst="rect">
                    <a:avLst/>
                  </a:prstGeom>
                  <ask:type>
                    <ask:lineSketchFreehand/>
                  </ask:type>
                </ask:lineSketchStyleProps>
              </a:ext>
            </a:extLst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D583D628-A387-A7A8-920A-CD7C01322DA7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429369" y="2071316"/>
            <a:ext cx="5205887" cy="4119172"/>
          </a:xfrm>
        </p:spPr>
        <p:txBody>
          <a:bodyPr anchor="t">
            <a:normAutofit/>
          </a:bodyPr>
          <a:lstStyle/>
          <a:p>
            <a:pPr>
              <a:buClr>
                <a:schemeClr val="accent3">
                  <a:lumMod val="20000"/>
                  <a:lumOff val="80000"/>
                </a:schemeClr>
              </a:buClr>
              <a:buFont typeface="Courier New" panose="02070309020205020404" pitchFamily="49" charset="0"/>
              <a:buChar char="o"/>
            </a:pPr>
            <a:r>
              <a:rPr lang="en-US" sz="2400" b="1" dirty="0"/>
              <a:t>The Bible teaches that the world is unstable. </a:t>
            </a:r>
          </a:p>
          <a:p>
            <a:pPr>
              <a:buClr>
                <a:schemeClr val="accent3">
                  <a:lumMod val="20000"/>
                  <a:lumOff val="80000"/>
                </a:schemeClr>
              </a:buClr>
              <a:buFont typeface="Courier New" panose="02070309020205020404" pitchFamily="49" charset="0"/>
              <a:buChar char="o"/>
            </a:pPr>
            <a:r>
              <a:rPr lang="en-US" sz="2400" b="1" dirty="0"/>
              <a:t>Peace does not come from ignoring reality, nor trying to control everything. </a:t>
            </a:r>
          </a:p>
          <a:p>
            <a:pPr>
              <a:buClr>
                <a:schemeClr val="accent3">
                  <a:lumMod val="20000"/>
                  <a:lumOff val="80000"/>
                </a:schemeClr>
              </a:buClr>
              <a:buFont typeface="Courier New" panose="02070309020205020404" pitchFamily="49" charset="0"/>
              <a:buChar char="o"/>
            </a:pPr>
            <a:r>
              <a:rPr lang="en-US" sz="2400" b="1" dirty="0"/>
              <a:t>What makes Christians different is our steady trust in God. </a:t>
            </a:r>
          </a:p>
          <a:p>
            <a:pPr>
              <a:buClr>
                <a:schemeClr val="accent3">
                  <a:lumMod val="20000"/>
                  <a:lumOff val="80000"/>
                </a:schemeClr>
              </a:buClr>
              <a:buFont typeface="Courier New" panose="02070309020205020404" pitchFamily="49" charset="0"/>
              <a:buChar char="o"/>
            </a:pPr>
            <a:r>
              <a:rPr lang="en-US" sz="2400" b="1" dirty="0"/>
              <a:t>When we think carefully and follow Christ, we can </a:t>
            </a:r>
            <a:r>
              <a:rPr lang="en-US" sz="2400" b="1"/>
              <a:t>stand firm, </a:t>
            </a:r>
            <a:r>
              <a:rPr lang="en-US" sz="2400" b="1" dirty="0"/>
              <a:t>even when everything around us is shaking.</a:t>
            </a:r>
          </a:p>
        </p:txBody>
      </p:sp>
      <p:pic>
        <p:nvPicPr>
          <p:cNvPr id="14338" name="Picture 2" descr="Open bible on a black background religion concept | Free Photo">
            <a:extLst>
              <a:ext uri="{FF2B5EF4-FFF2-40B4-BE49-F238E27FC236}">
                <a16:creationId xmlns:a16="http://schemas.microsoft.com/office/drawing/2014/main" id="{5AB8434E-49D1-C122-CD14-648EDC2B5BD6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3974" r="50489" b="-2"/>
          <a:stretch>
            <a:fillRect/>
          </a:stretch>
        </p:blipFill>
        <p:spPr bwMode="auto">
          <a:xfrm>
            <a:off x="5756743" y="2093976"/>
            <a:ext cx="2955798" cy="4096512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4187185857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000" fill="hold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" fill="hold">
                      <p:stCondLst>
                        <p:cond delay="indefinite"/>
                      </p:stCondLst>
                      <p:childTnLst>
                        <p:par>
                          <p:cTn id="11" fill="hold">
                            <p:stCondLst>
                              <p:cond delay="0"/>
                            </p:stCondLst>
                            <p:childTnLst>
                              <p:par>
                                <p:cTn id="12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4" dur="1000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5" dur="1000" fill="hold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6" dur="1000" fill="hold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7" fill="hold">
                      <p:stCondLst>
                        <p:cond delay="indefinite"/>
                      </p:stCondLst>
                      <p:childTnLst>
                        <p:par>
                          <p:cTn id="18" fill="hold">
                            <p:stCondLst>
                              <p:cond delay="0"/>
                            </p:stCondLst>
                            <p:childTnLst>
                              <p:par>
                                <p:cTn id="19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1" dur="1000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2" dur="1000" fill="hold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3" dur="1000" fill="hold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4" fill="hold">
                      <p:stCondLst>
                        <p:cond delay="indefinite"/>
                      </p:stCondLst>
                      <p:childTnLst>
                        <p:par>
                          <p:cTn id="25" fill="hold">
                            <p:stCondLst>
                              <p:cond delay="0"/>
                            </p:stCondLst>
                            <p:childTnLst>
                              <p:par>
                                <p:cTn id="26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8" dur="1000"/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9" dur="1000" fill="hold"/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0" dur="1000" fill="hold"/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build="p"/>
    </p:bldLst>
  </p:timing>
</p:sld>
</file>

<file path=ppt/theme/theme1.xml><?xml version="1.0" encoding="utf-8"?>
<a:theme xmlns:a="http://schemas.openxmlformats.org/drawingml/2006/main" name="Office Theme">
  <a:themeElements>
    <a:clrScheme name="Blue Warm">
      <a:dk1>
        <a:sysClr val="windowText" lastClr="000000"/>
      </a:dk1>
      <a:lt1>
        <a:sysClr val="window" lastClr="FFFFFF"/>
      </a:lt1>
      <a:dk2>
        <a:srgbClr val="242852"/>
      </a:dk2>
      <a:lt2>
        <a:srgbClr val="ACCBF9"/>
      </a:lt2>
      <a:accent1>
        <a:srgbClr val="4A66AC"/>
      </a:accent1>
      <a:accent2>
        <a:srgbClr val="629DD1"/>
      </a:accent2>
      <a:accent3>
        <a:srgbClr val="297FD5"/>
      </a:accent3>
      <a:accent4>
        <a:srgbClr val="7F8FA9"/>
      </a:accent4>
      <a:accent5>
        <a:srgbClr val="5AA2AE"/>
      </a:accent5>
      <a:accent6>
        <a:srgbClr val="9D90A0"/>
      </a:accent6>
      <a:hlink>
        <a:srgbClr val="9454C3"/>
      </a:hlink>
      <a:folHlink>
        <a:srgbClr val="3EBBF0"/>
      </a:folHlink>
    </a:clrScheme>
    <a:fontScheme name="Office Theme">
      <a:majorFont>
        <a:latin typeface="Aptos Display" panose="0211000402020202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Aptos" panose="0211000402020202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 Them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  <a:ln w="2540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  <a:extLst>
    <a:ext uri="{05A4C25C-085E-4340-85A3-A5531E510DB2}">
      <thm15:themeFamily xmlns:thm15="http://schemas.microsoft.com/office/thememl/2012/main" name="Office Theme" id="{2E142A2C-CD16-42D6-873A-C26D2A0506FA}" vid="{3A418E6B-C5F0-4B95-8D77-61E3EF3B5DF5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Office Theme</Template>
  <TotalTime>66</TotalTime>
  <Words>273</Words>
  <Application>Microsoft Macintosh PowerPoint</Application>
  <PresentationFormat>On-screen Show (4:3)</PresentationFormat>
  <Paragraphs>23</Paragraphs>
  <Slides>7</Slides>
  <Notes>0</Notes>
  <HiddenSlides>0</HiddenSlides>
  <MMClips>0</MMClips>
  <ScaleCrop>false</ScaleCrop>
  <HeadingPairs>
    <vt:vector size="6" baseType="variant">
      <vt:variant>
        <vt:lpstr>Fonts Used</vt:lpstr>
      </vt:variant>
      <vt:variant>
        <vt:i4>4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7</vt:i4>
      </vt:variant>
    </vt:vector>
  </HeadingPairs>
  <TitlesOfParts>
    <vt:vector size="12" baseType="lpstr">
      <vt:lpstr>Aptos</vt:lpstr>
      <vt:lpstr>Aptos Display</vt:lpstr>
      <vt:lpstr>Arial</vt:lpstr>
      <vt:lpstr>Courier New</vt:lpstr>
      <vt:lpstr>Office Theme</vt:lpstr>
      <vt:lpstr>Resisting the Culture of Outrage</vt:lpstr>
      <vt:lpstr>PowerPoint Presentation</vt:lpstr>
      <vt:lpstr>Resisting the Culture of Outrage</vt:lpstr>
      <vt:lpstr>Resisting the Culture of Outrage</vt:lpstr>
      <vt:lpstr>Resisting the Culture of Outrage</vt:lpstr>
      <vt:lpstr>Resisting the Culture of Outrage</vt:lpstr>
      <vt:lpstr>Resisting the Culture of Outrage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/>
  <dc:creator>Ian Rice</dc:creator>
  <cp:lastModifiedBy>Ian Rice</cp:lastModifiedBy>
  <cp:revision>10</cp:revision>
  <dcterms:created xsi:type="dcterms:W3CDTF">2026-02-01T12:17:14Z</dcterms:created>
  <dcterms:modified xsi:type="dcterms:W3CDTF">2026-05-02T21:08:42Z</dcterms:modified>
</cp:coreProperties>
</file>