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19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9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2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1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8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0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8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55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0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2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C1E19-4E92-9548-8470-CFACB80F5309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EB93EF-F96F-7947-9BF2-85D05E85C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4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ther Lawrence Jagdfeld O.F.M. - Shame and Honor in the...">
            <a:extLst>
              <a:ext uri="{FF2B5EF4-FFF2-40B4-BE49-F238E27FC236}">
                <a16:creationId xmlns:a16="http://schemas.microsoft.com/office/drawing/2014/main" id="{5322ADBF-15E7-6131-11B0-ED98055B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" r="3384" b="-1"/>
          <a:stretch>
            <a:fillRect/>
          </a:stretch>
        </p:blipFill>
        <p:spPr bwMode="auto">
          <a:xfrm>
            <a:off x="-2286" y="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D7931-86F6-8AC6-00C2-99C69E594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35" y="243068"/>
            <a:ext cx="6447099" cy="1407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5500" b="1" dirty="0">
                <a:solidFill>
                  <a:srgbClr val="FFFFFF"/>
                </a:solidFill>
              </a:rPr>
              <a:t>Some Lessons From the Lost Sons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9CA246-E9AA-B0DE-941A-0F273D16D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689" y="6239897"/>
            <a:ext cx="2931024" cy="7500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FFFFFF"/>
                </a:solidFill>
              </a:rPr>
              <a:t>~ Luke 15:11–32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5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78907-BF72-A45F-5B2B-2576F1E52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42" y="4583952"/>
            <a:ext cx="3206187" cy="1423309"/>
          </a:xfrm>
        </p:spPr>
        <p:txBody>
          <a:bodyPr anchor="t">
            <a:normAutofit fontScale="90000"/>
          </a:bodyPr>
          <a:lstStyle/>
          <a:p>
            <a:r>
              <a:rPr lang="en-US" sz="2700" b="1" i="0" u="none" strike="noStrike" dirty="0">
                <a:effectLst/>
              </a:rPr>
              <a:t>Two Sons, One Father, &amp; the Hearts of Men</a:t>
            </a:r>
            <a:br>
              <a:rPr lang="en-US" sz="2700" dirty="0"/>
            </a:br>
            <a:r>
              <a:rPr lang="en-US" sz="27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Luke 15:11–32</a:t>
            </a:r>
            <a:endParaRPr lang="en-US" sz="2700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Father Lawrence Jagdfeld O.F.M. - Shame and Honor in the...">
            <a:extLst>
              <a:ext uri="{FF2B5EF4-FFF2-40B4-BE49-F238E27FC236}">
                <a16:creationId xmlns:a16="http://schemas.microsoft.com/office/drawing/2014/main" id="{BA8E5F72-E835-7AF1-2D20-E12A9FCA0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2" b="19282"/>
          <a:stretch>
            <a:fillRect/>
          </a:stretch>
        </p:blipFill>
        <p:spPr bwMode="auto">
          <a:xfrm>
            <a:off x="20" y="432"/>
            <a:ext cx="9143980" cy="424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A32F5-9867-4D6E-5C1B-33391797D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957" y="4352082"/>
            <a:ext cx="5741041" cy="187509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Told in response to criticism (Luke 15:1–2)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Pharisees upset Jesus receives sinners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This parable answers: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How sinners return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How the self-righteous refuse</a:t>
            </a: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ather Lawrence Jagdfeld O.F.M. - Shame and Honor in the...">
            <a:extLst>
              <a:ext uri="{FF2B5EF4-FFF2-40B4-BE49-F238E27FC236}">
                <a16:creationId xmlns:a16="http://schemas.microsoft.com/office/drawing/2014/main" id="{5440FAE7-056C-5077-CEC0-571EBA32A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2" b="19282"/>
          <a:stretch>
            <a:fillRect/>
          </a:stretch>
        </p:blipFill>
        <p:spPr bwMode="auto">
          <a:xfrm>
            <a:off x="20" y="432"/>
            <a:ext cx="9143980" cy="424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E6705-CD38-2FE8-EAB1-55727B75D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478" y="4340506"/>
            <a:ext cx="6115051" cy="2059867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sz="2000" b="1" dirty="0"/>
              <a:t>Drifting begins in the heart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sz="2000" b="1" dirty="0"/>
              <a:t>Sin promises freedom; results in slavery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sz="2000" b="1" dirty="0"/>
              <a:t>Repentance requires clarity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sz="2000" b="1" dirty="0"/>
              <a:t>Grace is greater than man’s expectations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arenR"/>
            </a:pPr>
            <a:r>
              <a:rPr lang="en-US" sz="2000" b="1" dirty="0"/>
              <a:t>Possible to be close, yet far off</a:t>
            </a: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D465DF-C6F0-5673-1083-72BF017F9A82}"/>
              </a:ext>
            </a:extLst>
          </p:cNvPr>
          <p:cNvSpPr txBox="1">
            <a:spLocks/>
          </p:cNvSpPr>
          <p:nvPr/>
        </p:nvSpPr>
        <p:spPr>
          <a:xfrm>
            <a:off x="459369" y="4595526"/>
            <a:ext cx="2419109" cy="1365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Lessons From the Lost Sons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7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B7432-15D6-2F87-257E-1F889D5D7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70B1C272-360A-74E3-4500-98CB2B1E8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Father Lawrence Jagdfeld O.F.M. - Shame and Honor in the...">
            <a:extLst>
              <a:ext uri="{FF2B5EF4-FFF2-40B4-BE49-F238E27FC236}">
                <a16:creationId xmlns:a16="http://schemas.microsoft.com/office/drawing/2014/main" id="{D730DDDE-0090-1E8C-CC3D-36D302169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" r="3384" b="-1"/>
          <a:stretch>
            <a:fillRect/>
          </a:stretch>
        </p:blipFill>
        <p:spPr bwMode="auto">
          <a:xfrm>
            <a:off x="-2286" y="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12204DF2-830F-25A5-77A2-977539EDA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C8812-FBE0-2ACF-C867-FFC7E552F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35" y="243068"/>
            <a:ext cx="6447099" cy="1407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5500" b="1" dirty="0">
                <a:solidFill>
                  <a:srgbClr val="FFFFFF"/>
                </a:solidFill>
              </a:rPr>
              <a:t>Some Lessons From the Lost Sons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F4B13-349B-53DB-C813-401D7DB05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689" y="6239897"/>
            <a:ext cx="2931024" cy="7500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FFFFFF"/>
                </a:solidFill>
              </a:rPr>
              <a:t>~ Luke 15:11–32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4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91</Words>
  <Application>Microsoft Macintosh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-webkit-standard</vt:lpstr>
      <vt:lpstr>Aptos</vt:lpstr>
      <vt:lpstr>Aptos Display</vt:lpstr>
      <vt:lpstr>Arial</vt:lpstr>
      <vt:lpstr>Courier New</vt:lpstr>
      <vt:lpstr>Office Theme</vt:lpstr>
      <vt:lpstr>Some Lessons From the Lost Sons</vt:lpstr>
      <vt:lpstr>Two Sons, One Father, &amp; the Hearts of Men Luke 15:11–32</vt:lpstr>
      <vt:lpstr>PowerPoint Presentation</vt:lpstr>
      <vt:lpstr>Some Lessons From the Lost 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</cp:revision>
  <dcterms:created xsi:type="dcterms:W3CDTF">2026-04-17T19:05:53Z</dcterms:created>
  <dcterms:modified xsi:type="dcterms:W3CDTF">2026-04-17T19:35:43Z</dcterms:modified>
</cp:coreProperties>
</file>