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823" r:id="rId2"/>
    <p:sldId id="878" r:id="rId3"/>
    <p:sldId id="849" r:id="rId4"/>
    <p:sldId id="850" r:id="rId5"/>
    <p:sldId id="851" r:id="rId6"/>
    <p:sldId id="852" r:id="rId7"/>
    <p:sldId id="853" r:id="rId8"/>
    <p:sldId id="854" r:id="rId9"/>
    <p:sldId id="855" r:id="rId10"/>
    <p:sldId id="856" r:id="rId11"/>
    <p:sldId id="857" r:id="rId12"/>
    <p:sldId id="858" r:id="rId13"/>
    <p:sldId id="859" r:id="rId14"/>
    <p:sldId id="860" r:id="rId15"/>
    <p:sldId id="861" r:id="rId16"/>
    <p:sldId id="862" r:id="rId17"/>
    <p:sldId id="863" r:id="rId18"/>
    <p:sldId id="864" r:id="rId19"/>
    <p:sldId id="865" r:id="rId20"/>
    <p:sldId id="866" r:id="rId21"/>
    <p:sldId id="867" r:id="rId22"/>
    <p:sldId id="868" r:id="rId23"/>
    <p:sldId id="869" r:id="rId24"/>
    <p:sldId id="870" r:id="rId25"/>
    <p:sldId id="871" r:id="rId26"/>
    <p:sldId id="872" r:id="rId27"/>
    <p:sldId id="873" r:id="rId28"/>
    <p:sldId id="874" r:id="rId29"/>
    <p:sldId id="875" r:id="rId30"/>
    <p:sldId id="876" r:id="rId31"/>
    <p:sldId id="877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78"/>
  </p:normalViewPr>
  <p:slideViewPr>
    <p:cSldViewPr snapToGrid="0">
      <p:cViewPr varScale="1">
        <p:scale>
          <a:sx n="110" d="100"/>
          <a:sy n="110" d="100"/>
        </p:scale>
        <p:origin x="19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4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81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68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29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6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7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08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1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3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69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47957-7E5A-E442-A6B6-D66C0B38B99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3B18D0F-FD5C-AA46-801C-E8FD5285F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0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38CAC-244E-E216-58C8-2CD78ACFC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5179F-9150-653A-0DEC-789E1A1923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Cross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18C24A-BA43-3B7E-B5F3-49FFA9317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19" y="3531204"/>
            <a:ext cx="6024667" cy="1646851"/>
          </a:xfrm>
        </p:spPr>
        <p:txBody>
          <a:bodyPr>
            <a:normAutofit/>
          </a:bodyPr>
          <a:lstStyle/>
          <a:p>
            <a:r>
              <a:rPr lang="en-US" sz="3600" b="1" i="0" u="none" strike="noStrike" dirty="0">
                <a:solidFill>
                  <a:srgbClr val="C00000"/>
                </a:solidFill>
                <a:effectLst/>
              </a:rPr>
              <a:t>Love, Judgment and Redemption 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0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EAA1F-29C8-65CA-368D-E871FF24E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DFB4C-E514-51E8-3C32-DBE4CD52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Crucifixion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C9F4C-928F-443C-05FF-2941CA404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821" y="1930673"/>
            <a:ext cx="7700509" cy="4037747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We now move from the trial to the cross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The most sacred moment in history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The suffering and sacrifice of our Savior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We stand on holy ground</a:t>
            </a:r>
          </a:p>
          <a:p>
            <a:pPr marL="0" indent="0" algn="l">
              <a:buNone/>
            </a:pPr>
            <a:r>
              <a:rPr lang="en-US" sz="2600" b="1" dirty="0">
                <a:solidFill>
                  <a:srgbClr val="C00000"/>
                </a:solidFill>
              </a:rPr>
              <a:t>T</a:t>
            </a:r>
            <a:r>
              <a:rPr lang="en-US" sz="2600" b="1" i="0" u="none" strike="noStrike" dirty="0">
                <a:solidFill>
                  <a:srgbClr val="C00000"/>
                </a:solidFill>
                <a:effectLst/>
              </a:rPr>
              <a:t>he cross reveals the love of God, the seriousness of sin, and the submission of Christ.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5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8A1A7-CEA8-E8B3-3929-C1B89D60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Mockery of the Soldiers (27:27–31)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028FA-0FDE-697B-7EAC-FDFAE6ADA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3298" y="2015733"/>
            <a:ext cx="7523544" cy="4037747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Jesus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scourged. Roman soldiers gathered around Him. Scarlet robe placed on Him. Crown of thorns pressed onto His head. Reed placed in His hand. Mocked: “Hail, King of the Jews!”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These soldiers: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Likely young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Following orders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Saw Him as just another execution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7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664A-CE73-B91F-E202-3C03B957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Physical Exhaustion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D29D5-6175-5F58-1D8C-637BA1840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070" y="1853755"/>
            <a:ext cx="7176977" cy="4199725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Consider what Jesus endured: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No sleep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Gethsemane agony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Jewish trials (Annas, Caiaphas, Sanhedrin)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Roman trials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Scourging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Mockery</a:t>
            </a:r>
          </a:p>
          <a:p>
            <a:pPr marL="0" indent="0" algn="l">
              <a:buNone/>
            </a:pPr>
            <a:r>
              <a:rPr lang="en-US" sz="2400" b="1" i="0" u="none" strike="noStrike" dirty="0">
                <a:solidFill>
                  <a:srgbClr val="C00000"/>
                </a:solidFill>
                <a:effectLst/>
              </a:rPr>
              <a:t>Physically weakened yet determined.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56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733A5-A80F-CCBD-B591-8E56D5F87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Simon of Cyrene (27:32)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DADCF-A01A-8E7D-B319-7F319F7D1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stumbled under the cross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Simon compelled to carry it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 reminder: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bore the spiritual weight alone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But physically, He had been broken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73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13BD3-555F-F35E-2155-0AB05292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Golgotha: The Place of the Skull (27:33–34)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AEB80-0A1C-7146-419D-DD579FD6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178776"/>
            <a:ext cx="7211411" cy="3874704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Offered wine mixed with gall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Intended to dull the pain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Jesus refused.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He chose: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Full suffering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 relief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To drink the entire cup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7D09C-CA76-18CF-BFC4-5612DF5CA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They Crucified Him (27:35–37)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F8E91-0A4F-8313-E899-871B41AE6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05086" cy="4037747"/>
          </a:xfrm>
        </p:spPr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Garments divided by casting lots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Soldiers sat and watched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Inscription placed above Him: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“This is Jesus, the King of the Jews.”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Quiet reporting.</a:t>
            </a:r>
            <a:br>
              <a:rPr lang="en-US" sz="2800" b="1" i="0" u="none" strike="noStrike" dirty="0">
                <a:solidFill>
                  <a:srgbClr val="C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No dramatics.</a:t>
            </a:r>
            <a:br>
              <a:rPr lang="en-US" sz="2800" b="1" i="0" u="none" strike="noStrike" dirty="0">
                <a:solidFill>
                  <a:srgbClr val="C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Just facts.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91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54C5E-0C54-0C3A-987B-07CB33182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Mockery from All Sides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7FF02-1C60-EE8C-8908-B8DC54940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18007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Those passing by: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“Save Yourself!”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Chief priests, scribes, elders: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“He saved others; Himself He cannot save.”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Two robbers: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Joined in mocking</a:t>
            </a:r>
          </a:p>
          <a:p>
            <a:pPr marL="0" indent="0" algn="l">
              <a:buNone/>
            </a:pPr>
            <a:r>
              <a:rPr lang="en-US" sz="2800" b="1" u="none" strike="noStrike" dirty="0">
                <a:solidFill>
                  <a:srgbClr val="C00000"/>
                </a:solidFill>
                <a:effectLst/>
              </a:rPr>
              <a:t>Hatred from every direction.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18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932A2-1CBC-F213-359C-ABC7E1B9F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Repentant Thief (Luke 23:43)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77F00-D1EF-7F55-8685-C7CFD74FF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81802" cy="4037747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One robber changed.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 said: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“Lord, remember me…”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replied: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“Today you will be with Me in Paradise.”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Even on the cross:</a:t>
            </a:r>
            <a:br>
              <a:rPr lang="en-US" sz="2800" b="1" i="0" u="none" strike="noStrike" dirty="0">
                <a:solidFill>
                  <a:srgbClr val="C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Salvation was extended.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F817E-BFA8-9E49-A5D2-1492B5149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Darkness Over the Land (27:45)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37051-4A45-D3B6-CE83-60E29D213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81802" cy="3917234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From the sixth hour to the ninth hour (Noon to 3 PM)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Not an eclipse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Supernatural darkness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The scene changed.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Nature responded.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A9FA-89B0-8219-1218-EF86075D1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Cry of Abandonment (27:46)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C6DB0-7838-71B6-86A7-18ABFDC5E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58265"/>
            <a:ext cx="7349635" cy="386407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“My God, My God, why have You forsaken Me?”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Reference to Psalm 22.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2060"/>
                </a:solidFill>
                <a:effectLst/>
              </a:rPr>
              <a:t>Outward appearance:</a:t>
            </a:r>
            <a:br>
              <a:rPr lang="en-US" sz="2800" b="0" i="0" u="none" strike="noStrike" dirty="0">
                <a:solidFill>
                  <a:srgbClr val="00206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Wickedness winning.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Spiritual reality:</a:t>
            </a:r>
            <a:br>
              <a:rPr lang="en-US" sz="2800" b="0" i="0" u="none" strike="noStrike" dirty="0">
                <a:solidFill>
                  <a:srgbClr val="C00000"/>
                </a:solidFill>
                <a:effectLst/>
              </a:rPr>
            </a:br>
            <a:r>
              <a:rPr lang="en-US" sz="2800" i="0" u="none" strike="noStrike" dirty="0">
                <a:effectLst/>
              </a:rPr>
              <a:t>Redemption unfolding.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5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84E9B-181D-77BE-6524-732A641D2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Final Words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CBE90-E8B0-5041-BD06-2E92D11F4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83821" cy="3927867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According to the Gospels: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“It is finished.” (John 19:30)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“Father, into Your hands I commit My spirit.” (Luke 23:46)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He gave up His spirit.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 one took His life.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He surrendered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35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DEB4-7A5A-63B0-7D0C-841E67381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Convulsions in Nature (27:50–51)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42924-FCDD-2BF6-5746-47B88B47F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643" y="2015733"/>
            <a:ext cx="7325832" cy="4037747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Temple veil torn from top to bottom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Earthquake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Rocks split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veil: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Torn from above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 divine act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Access to God now open.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6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6DB59-8317-7FA8-C51A-3FBE5402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Opened Tombs (27:52–53)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1B9D0-FFA7-153F-2A7C-E528A15AB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09393" cy="393850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Graves opened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Saints raised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We are not told: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How many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What became of them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But we see: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1" u="none" strike="noStrike" dirty="0">
                <a:solidFill>
                  <a:srgbClr val="C00000"/>
                </a:solidFill>
                <a:effectLst/>
              </a:rPr>
              <a:t>A preview of resurrection power.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4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E88C-D882-A89E-543F-E30B326F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Centurion’s Confession (27:54)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C2285-8584-9B70-F5CD-E1B620635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Roman soldiers feared greatly.</a:t>
            </a:r>
          </a:p>
          <a:p>
            <a:pPr algn="l"/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They declared: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“Truly this was the Son of God.”</a:t>
            </a:r>
          </a:p>
          <a:p>
            <a:pPr algn="l"/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A Gentile confession at the cross.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7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23816-665E-406A-94C0-67A5D7FBC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Women Witnesses (27:55–56)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1D2B0-9DBA-F25A-6260-C8567E751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94453" cy="4037747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Faithful women: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Watching from afar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Observing everything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They saw: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 mockery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 darkness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 death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They would also witness the resurrection.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4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20687-0F79-5D05-0F62-E620B9804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How the World Sees the Cross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299B9-C0D5-AC59-B8B8-5A2FAC381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34965" cy="403774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According to 1 Corinthians 1:18–25: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Jews: A stumbling block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Gentiles: Foolishness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Believers: The power of God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same event.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Different interpretations.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4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2F3-5EE2-EAA3-46CD-CDB2C4A74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Infinite Love Revealed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38424-855C-A957-2F1B-D8F012D76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807374" cy="3874704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John 3:16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Romans 5:8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1 John 4:9–10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God demonstrated love: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While we were sinners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By giving His Son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Love moved heaven to act.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41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55311-6B40-BFCE-C19A-609EB4F1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Divine Compassion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2FC2C-64E5-EAB6-D5D7-01A1C5C04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335" y="2015733"/>
            <a:ext cx="7102549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From the cross: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“Father, forgive them…”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He prayed for: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Those who mocked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Those who scourged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Those who crucified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Compassion at its highest expression.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52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FF218-80DF-2198-1DE7-1A0A9402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Absolute Submission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505A9-74AB-B77A-F327-3139A4271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2087" y="2039584"/>
            <a:ext cx="3591690" cy="343756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In Gethsemane:</a:t>
            </a:r>
            <a:br>
              <a:rPr lang="en-US" sz="26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600" b="0" i="0" u="none" strike="noStrike" dirty="0">
                <a:solidFill>
                  <a:srgbClr val="000000"/>
                </a:solidFill>
                <a:effectLst/>
              </a:rPr>
              <a:t>“Not My will, but Yours be done.”</a:t>
            </a:r>
          </a:p>
          <a:p>
            <a:pPr marL="0" indent="0" algn="l"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</a:rPr>
              <a:t>At the cross:</a:t>
            </a:r>
            <a:br>
              <a:rPr lang="en-US" sz="26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600" b="1" i="0" u="none" strike="noStrike" dirty="0">
                <a:solidFill>
                  <a:srgbClr val="C00000"/>
                </a:solidFill>
                <a:effectLst/>
              </a:rPr>
              <a:t>Complete obedience.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5B52C-D2B6-FA88-AF01-6E3943EF3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9162" y="2039585"/>
            <a:ext cx="3893311" cy="343755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500" b="1" i="0" u="none" strike="noStrike" dirty="0">
                <a:solidFill>
                  <a:srgbClr val="000000"/>
                </a:solidFill>
                <a:effectLst/>
              </a:rPr>
              <a:t>Philippians 2:5–8:</a:t>
            </a:r>
          </a:p>
          <a:p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Emptied Himself</a:t>
            </a:r>
          </a:p>
          <a:p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Took the form of a servant</a:t>
            </a:r>
          </a:p>
          <a:p>
            <a:r>
              <a:rPr lang="en-US" sz="2500" b="0" i="0" u="none" strike="noStrike" dirty="0">
                <a:solidFill>
                  <a:srgbClr val="000000"/>
                </a:solidFill>
                <a:effectLst/>
              </a:rPr>
              <a:t>Obedient unto death</a:t>
            </a:r>
          </a:p>
          <a:p>
            <a:pPr marL="0" indent="0">
              <a:buNone/>
            </a:pPr>
            <a:r>
              <a:rPr lang="en-US" sz="2500" b="1" i="0" u="none" strike="noStrike" dirty="0">
                <a:solidFill>
                  <a:srgbClr val="C00000"/>
                </a:solidFill>
                <a:effectLst/>
              </a:rPr>
              <a:t>Perfect submission.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0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F9E16-F746-5E59-6679-9AC01C7C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Our Example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847E7-F0F2-B896-53A6-A9B0DDF82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6930" y="2013936"/>
            <a:ext cx="3612431" cy="3437560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1 Peter 2:21–25: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Christ suffered for us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Left us an example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Did not retaliate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Committed Himself to God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FB7D7-54A7-7EAA-1DCA-803191720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297888" cy="3437559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We are called to: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Follow His steps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Live in righteousness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6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37CE2-303E-BE13-8D05-A80F9FE6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Horror of Sin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7118D-D27B-CDC9-D450-566B6CBD3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009393" cy="4037747"/>
          </a:xfrm>
        </p:spPr>
        <p:txBody>
          <a:bodyPr/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cross shows: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Sin rejected goodness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Sin crucified innocence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Sin despised truth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We often become desensitized.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At the cross, we see its true ugliness.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36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15A07-05A5-62C2-0C0E-112620009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Greater Responsibility 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(John 19:11)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D8085-1626-5187-4F8E-560C268B5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317" y="2015733"/>
            <a:ext cx="7506586" cy="395976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Jesus told Pilate: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“He who delivered Me to you has the greater sin.”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Those who knew better: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Bore greater guilt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Light rejected increases responsibility.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51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F2F12-77B7-108B-5EFB-3A4F10AED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Fountain Opened for Sin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FF483-7839-B4B2-CC8C-7AB31A0E1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540" y="2015733"/>
            <a:ext cx="7123813" cy="392786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Prophecy fulfilled: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Zechariah 12–13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“A fountain opened for sin”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At the Last Supper: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“This is My blood… for the remission of sins.”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The cross opened that fountain.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13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587EC-D842-BFE4-B30D-6904CEA2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Blood of the New Covenant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81635-6872-515E-EB84-CBE6AC67F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9166" y="2013936"/>
            <a:ext cx="3440195" cy="343756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Jeremiah 31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Hebrews 8–10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Old Covenant: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Set aside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CE5B4B-1BA7-8F0A-6B8A-77B7467CD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9181" y="2013936"/>
            <a:ext cx="3670027" cy="343755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700" b="1" i="0" u="none" strike="noStrike" dirty="0">
                <a:solidFill>
                  <a:srgbClr val="000000"/>
                </a:solidFill>
                <a:effectLst/>
              </a:rPr>
              <a:t>The New Covenant: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700" b="0" i="0" u="none" strike="noStrike" dirty="0">
                <a:solidFill>
                  <a:srgbClr val="000000"/>
                </a:solidFill>
                <a:effectLst/>
              </a:rPr>
              <a:t>Written on hearts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700" b="0" i="0" u="none" strike="noStrike" dirty="0">
                <a:solidFill>
                  <a:srgbClr val="000000"/>
                </a:solidFill>
                <a:effectLst/>
              </a:rPr>
              <a:t>Based on mercy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700" b="0" i="0" u="none" strike="noStrike" dirty="0">
                <a:solidFill>
                  <a:srgbClr val="000000"/>
                </a:solidFill>
                <a:effectLst/>
              </a:rPr>
              <a:t>Inaugurated by Christ’s blood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6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DF5B-4582-3145-19D9-D2D5F9EBD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Reconciliation to God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4096B-84F0-642A-DC90-4D526AFB7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2 Corinthians 5:18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Through Christ: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Reconciled to God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Sins blotted out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Justified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No other way of reconciliation.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8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2BEA1-C72A-7375-F28A-E9E5F2D0A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Passing of the Old System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ACA41-DDCD-13A6-68FB-15B1BB612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1878711"/>
            <a:ext cx="7434695" cy="4199724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Temple veil torn.</a:t>
            </a:r>
          </a:p>
          <a:p>
            <a:pPr marL="0" indent="0" algn="l">
              <a:buNone/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</a:rPr>
              <a:t>No longer:</a:t>
            </a:r>
          </a:p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Earthly priesthood</a:t>
            </a:r>
          </a:p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Animal sacrifices</a:t>
            </a:r>
          </a:p>
          <a:p>
            <a:pPr marL="0" indent="0" algn="l">
              <a:buNone/>
            </a:pPr>
            <a:r>
              <a:rPr lang="en-US" sz="3000" b="1" i="0" u="none" strike="noStrike" dirty="0">
                <a:solidFill>
                  <a:srgbClr val="000000"/>
                </a:solidFill>
                <a:effectLst/>
              </a:rPr>
              <a:t>Now:</a:t>
            </a:r>
          </a:p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Direct access</a:t>
            </a:r>
          </a:p>
          <a:p>
            <a:r>
              <a:rPr lang="en-US" sz="3000" b="0" i="0" u="none" strike="noStrike" dirty="0">
                <a:solidFill>
                  <a:srgbClr val="000000"/>
                </a:solidFill>
                <a:effectLst/>
              </a:rPr>
              <a:t>Through Jesus Christ</a:t>
            </a:r>
          </a:p>
          <a:p>
            <a:pPr marL="0" indent="0" algn="l">
              <a:buNone/>
            </a:pPr>
            <a:r>
              <a:rPr lang="en-US" sz="3000" b="1" i="0" u="none" strike="noStrike" dirty="0">
                <a:solidFill>
                  <a:srgbClr val="C00000"/>
                </a:solidFill>
                <a:effectLst/>
              </a:rPr>
              <a:t>A new and living way.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1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6CA7F-F5D6-BD83-BF44-588DEE0A2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What We See at the Cross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0681-B9D5-18F3-EA07-990CEC80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136983" cy="4037747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We see: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Infinite love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Divine compassion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Absolute submission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The horror of sin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 fountain of cleansing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A new covenant established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09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D28E-1734-DFA0-21AA-BFCFE3332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Personal Reflection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57390-C0E6-4419-293A-617DAFDFE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Hebrews 2:9: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He tasted death for everyone.</a:t>
            </a:r>
          </a:p>
          <a:p>
            <a:pPr marL="0" indent="0" algn="l"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Not just humanity collectively.</a:t>
            </a:r>
            <a:br>
              <a:rPr lang="en-US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You.</a:t>
            </a:r>
            <a:br>
              <a:rPr lang="en-US" sz="2800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Me.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The cross was personal.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81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B3394-1460-77C3-E0B8-B66ACF461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Ongoing Impact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82736-A0ED-694C-B8EF-3C7B409E0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7211411" cy="3938500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The world may call it foolishness.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Christians see: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Salvation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Power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Grace</a:t>
            </a:r>
          </a:p>
          <a:p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Hope</a:t>
            </a:r>
          </a:p>
          <a:p>
            <a:pPr marL="0" indent="0" algn="l">
              <a:buNone/>
            </a:pPr>
            <a:r>
              <a:rPr lang="en-US" sz="2800" b="1" i="0" u="none" strike="noStrike" dirty="0">
                <a:solidFill>
                  <a:srgbClr val="C00000"/>
                </a:solidFill>
                <a:effectLst/>
              </a:rPr>
              <a:t>We have become part of this story.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1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47B08-F8CC-96FB-DC07-872F5CD85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C00000"/>
                </a:solidFill>
                <a:effectLst/>
                <a:latin typeface="-webkit-standard"/>
              </a:rPr>
              <a:t>Looking Ahead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FA3C3-7804-DDF0-FAFD-D1018540C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The cross is not the end.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Next: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3200" b="0" i="0" u="none" strike="noStrike" dirty="0">
                <a:solidFill>
                  <a:srgbClr val="C00000"/>
                </a:solidFill>
                <a:effectLst/>
              </a:rPr>
              <a:t>The resurrection.</a:t>
            </a:r>
          </a:p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C00000"/>
                </a:solidFill>
                <a:effectLst/>
              </a:rPr>
              <a:t>The grave could not hold Him.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16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1046</Words>
  <Application>Microsoft Macintosh PowerPoint</Application>
  <PresentationFormat>On-screen Show (4:3)</PresentationFormat>
  <Paragraphs>203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-webkit-standard</vt:lpstr>
      <vt:lpstr>Arial</vt:lpstr>
      <vt:lpstr>Gill Sans MT</vt:lpstr>
      <vt:lpstr>Gallery</vt:lpstr>
      <vt:lpstr>The Cross</vt:lpstr>
      <vt:lpstr>The Crucifixion</vt:lpstr>
      <vt:lpstr>The Mockery of the Soldiers (27:27–31)</vt:lpstr>
      <vt:lpstr>Physical Exhaustion</vt:lpstr>
      <vt:lpstr>Simon of Cyrene (27:32)</vt:lpstr>
      <vt:lpstr>Golgotha: The Place of the Skull (27:33–34)</vt:lpstr>
      <vt:lpstr>They Crucified Him (27:35–37)</vt:lpstr>
      <vt:lpstr>Mockery from All Sides</vt:lpstr>
      <vt:lpstr>The Repentant Thief (Luke 23:43)</vt:lpstr>
      <vt:lpstr>Darkness Over the Land (27:45)</vt:lpstr>
      <vt:lpstr>The Cry of Abandonment (27:46)</vt:lpstr>
      <vt:lpstr>The Final Words</vt:lpstr>
      <vt:lpstr>Convulsions in Nature (27:50–51)</vt:lpstr>
      <vt:lpstr>Opened Tombs (27:52–53)</vt:lpstr>
      <vt:lpstr>The Centurion’s Confession (27:54)</vt:lpstr>
      <vt:lpstr>The Women Witnesses (27:55–56)</vt:lpstr>
      <vt:lpstr>How the World Sees the Cross</vt:lpstr>
      <vt:lpstr>Infinite Love Revealed</vt:lpstr>
      <vt:lpstr>Divine Compassion</vt:lpstr>
      <vt:lpstr>Absolute Submission</vt:lpstr>
      <vt:lpstr>Our Example</vt:lpstr>
      <vt:lpstr>The Horror of Sin</vt:lpstr>
      <vt:lpstr>Greater Responsibility  (John 19:11)</vt:lpstr>
      <vt:lpstr>A Fountain Opened for Sin</vt:lpstr>
      <vt:lpstr>The Blood of the New Covenant</vt:lpstr>
      <vt:lpstr>Reconciliation to God</vt:lpstr>
      <vt:lpstr>The Passing of the Old System</vt:lpstr>
      <vt:lpstr>What We See at the Cross</vt:lpstr>
      <vt:lpstr>Personal Reflection</vt:lpstr>
      <vt:lpstr>The Ongoing Impact</vt:lpstr>
      <vt:lpstr>Looking Ahead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1</cp:revision>
  <dcterms:created xsi:type="dcterms:W3CDTF">2026-03-30T18:45:51Z</dcterms:created>
  <dcterms:modified xsi:type="dcterms:W3CDTF">2026-03-30T18:50:07Z</dcterms:modified>
</cp:coreProperties>
</file>