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62" r:id="rId4"/>
    <p:sldId id="259" r:id="rId5"/>
    <p:sldId id="260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94623"/>
  </p:normalViewPr>
  <p:slideViewPr>
    <p:cSldViewPr snapToGrid="0">
      <p:cViewPr varScale="1">
        <p:scale>
          <a:sx n="117" d="100"/>
          <a:sy n="117" d="100"/>
        </p:scale>
        <p:origin x="16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21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670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09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94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1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935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538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6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404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85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C2B23B-5A3F-5A47-9B68-A1AD2AF0F610}" type="datetimeFigureOut">
              <a:rPr lang="en-US" smtClean="0"/>
              <a:t>8/23/26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B64A4B-BA1F-AD4D-A8D5-135F409C76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75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Luke 17: 11-19 (2024) | CHRISTIAN ART | Gospel Reading &amp; Art Reflection">
            <a:extLst>
              <a:ext uri="{FF2B5EF4-FFF2-40B4-BE49-F238E27FC236}">
                <a16:creationId xmlns:a16="http://schemas.microsoft.com/office/drawing/2014/main" id="{DE42F3AE-CCE9-B8B8-7DF9-8D51180D9F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397"/>
          <a:stretch>
            <a:fillRect/>
          </a:stretch>
        </p:blipFill>
        <p:spPr>
          <a:xfrm>
            <a:off x="20" y="10"/>
            <a:ext cx="9143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9144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010655-A877-13D7-C3FF-FB23001109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167" y="5746071"/>
            <a:ext cx="5261624" cy="852260"/>
          </a:xfrm>
        </p:spPr>
        <p:txBody>
          <a:bodyPr anchor="ctr">
            <a:normAutofit/>
          </a:bodyPr>
          <a:lstStyle/>
          <a:p>
            <a:pPr algn="l"/>
            <a:r>
              <a:rPr lang="en-US" sz="3600" b="1" dirty="0"/>
              <a:t>The One Who Came Back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5F18E8-B9A4-5349-5437-D950D10C4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3792" y="5746071"/>
            <a:ext cx="3086100" cy="852260"/>
          </a:xfrm>
        </p:spPr>
        <p:txBody>
          <a:bodyPr anchor="ctr">
            <a:normAutofit/>
          </a:bodyPr>
          <a:lstStyle/>
          <a:p>
            <a:pPr algn="r"/>
            <a:r>
              <a:rPr lang="en-US" i="1" dirty="0"/>
              <a:t>~ Luke 17:11-19</a:t>
            </a:r>
          </a:p>
        </p:txBody>
      </p:sp>
    </p:spTree>
    <p:extLst>
      <p:ext uri="{BB962C8B-B14F-4D97-AF65-F5344CB8AC3E}">
        <p14:creationId xmlns:p14="http://schemas.microsoft.com/office/powerpoint/2010/main" val="35181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593230-D877-4704-CDBB-358AF2BFD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2A3B-B720-894A-2284-01F5BC950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2144"/>
            <a:ext cx="4419600" cy="1142999"/>
          </a:xfrm>
        </p:spPr>
        <p:txBody>
          <a:bodyPr anchor="b">
            <a:normAutofit/>
          </a:bodyPr>
          <a:lstStyle/>
          <a:p>
            <a:pPr algn="ctr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The One </a:t>
            </a:r>
            <a:b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Who Came Back</a:t>
            </a:r>
          </a:p>
        </p:txBody>
      </p:sp>
      <p:pic>
        <p:nvPicPr>
          <p:cNvPr id="4" name="Picture 3" descr="Luke 17:11-19 | From the Inside Out">
            <a:extLst>
              <a:ext uri="{FF2B5EF4-FFF2-40B4-BE49-F238E27FC236}">
                <a16:creationId xmlns:a16="http://schemas.microsoft.com/office/drawing/2014/main" id="{12D1928A-5CC3-D879-D6B6-4E2D6111D82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73" r="35219"/>
          <a:stretch>
            <a:fillRect/>
          </a:stretch>
        </p:blipFill>
        <p:spPr>
          <a:xfrm>
            <a:off x="1" y="1587"/>
            <a:ext cx="4571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35521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38706-D45D-4B90-6CDD-5AC1438E3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929C-A1A6-373D-88AF-473FDC58F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2144"/>
            <a:ext cx="4419600" cy="1142999"/>
          </a:xfrm>
        </p:spPr>
        <p:txBody>
          <a:bodyPr anchor="b">
            <a:normAutofit/>
          </a:bodyPr>
          <a:lstStyle/>
          <a:p>
            <a:pPr algn="ctr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The One </a:t>
            </a:r>
            <a:b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Who Came Back</a:t>
            </a:r>
          </a:p>
        </p:txBody>
      </p:sp>
      <p:pic>
        <p:nvPicPr>
          <p:cNvPr id="4" name="Picture 3" descr="Luke 17:11-19 | From the Inside Out">
            <a:extLst>
              <a:ext uri="{FF2B5EF4-FFF2-40B4-BE49-F238E27FC236}">
                <a16:creationId xmlns:a16="http://schemas.microsoft.com/office/drawing/2014/main" id="{95BF9D1B-63A5-EECA-DAB5-90444CEBD5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73" r="35219"/>
          <a:stretch>
            <a:fillRect/>
          </a:stretch>
        </p:blipFill>
        <p:spPr>
          <a:xfrm>
            <a:off x="1" y="1587"/>
            <a:ext cx="4571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3EC5D-A3DA-29A7-3782-2E40E680C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0" y="1685700"/>
            <a:ext cx="4169229" cy="4900156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b="1" dirty="0"/>
              <a:t>Mercy was received by those who knew they needed it.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Lk. 17:12-13; Lev. 13:45-46; Rom. 3:23; Tit. 3:5; Eph. 2:4-5; Lk. 18:9-14</a:t>
            </a:r>
          </a:p>
        </p:txBody>
      </p:sp>
    </p:spTree>
    <p:extLst>
      <p:ext uri="{BB962C8B-B14F-4D97-AF65-F5344CB8AC3E}">
        <p14:creationId xmlns:p14="http://schemas.microsoft.com/office/powerpoint/2010/main" val="38821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85ED1E-FDFD-C2D9-1F5F-0F99FB3B9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9E9D5-1840-62DE-8CDB-0E73D974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2144"/>
            <a:ext cx="4419600" cy="1142999"/>
          </a:xfrm>
        </p:spPr>
        <p:txBody>
          <a:bodyPr anchor="b">
            <a:normAutofit/>
          </a:bodyPr>
          <a:lstStyle/>
          <a:p>
            <a:pPr algn="ctr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The One </a:t>
            </a:r>
            <a:b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Who Came Back</a:t>
            </a:r>
          </a:p>
        </p:txBody>
      </p:sp>
      <p:pic>
        <p:nvPicPr>
          <p:cNvPr id="4" name="Picture 3" descr="Luke 17:11-19 | From the Inside Out">
            <a:extLst>
              <a:ext uri="{FF2B5EF4-FFF2-40B4-BE49-F238E27FC236}">
                <a16:creationId xmlns:a16="http://schemas.microsoft.com/office/drawing/2014/main" id="{596C0DFC-1EB0-8711-7C46-4115C2E87A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73" r="35219"/>
          <a:stretch>
            <a:fillRect/>
          </a:stretch>
        </p:blipFill>
        <p:spPr>
          <a:xfrm>
            <a:off x="1" y="1587"/>
            <a:ext cx="4571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700C9-8267-7DDC-0148-1308D9017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0" y="1685700"/>
            <a:ext cx="4169229" cy="4900156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b="1" dirty="0"/>
              <a:t>Mercy was received by those who knew they needed it.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b="1" dirty="0"/>
              <a:t>Faith obeyed before it saw the outcome.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Lk. 17:14; Lev. 14; Heb. 11:1; Jas. 2:17; Lk. 6:46; 2 Ki. 5:14; Acts 2:38; 22:16; Col. 3:13; Matt. 6:33</a:t>
            </a:r>
          </a:p>
        </p:txBody>
      </p:sp>
    </p:spTree>
    <p:extLst>
      <p:ext uri="{BB962C8B-B14F-4D97-AF65-F5344CB8AC3E}">
        <p14:creationId xmlns:p14="http://schemas.microsoft.com/office/powerpoint/2010/main" val="4002838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CD1CF-151B-7380-1DC2-C5DCC1818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3E143-9EF2-19F0-FEDA-0C02C0FA6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272144"/>
            <a:ext cx="4419600" cy="1142999"/>
          </a:xfrm>
        </p:spPr>
        <p:txBody>
          <a:bodyPr anchor="b">
            <a:normAutofit/>
          </a:bodyPr>
          <a:lstStyle/>
          <a:p>
            <a:pPr algn="ctr"/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The One </a:t>
            </a:r>
            <a:b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3500" b="1" dirty="0">
                <a:solidFill>
                  <a:schemeClr val="accent2">
                    <a:lumMod val="50000"/>
                  </a:schemeClr>
                </a:solidFill>
              </a:rPr>
              <a:t>Who Came Back</a:t>
            </a:r>
          </a:p>
        </p:txBody>
      </p:sp>
      <p:pic>
        <p:nvPicPr>
          <p:cNvPr id="4" name="Picture 3" descr="Luke 17:11-19 | From the Inside Out">
            <a:extLst>
              <a:ext uri="{FF2B5EF4-FFF2-40B4-BE49-F238E27FC236}">
                <a16:creationId xmlns:a16="http://schemas.microsoft.com/office/drawing/2014/main" id="{729268AD-030D-511A-0BFE-9909996A98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273" r="35219"/>
          <a:stretch>
            <a:fillRect/>
          </a:stretch>
        </p:blipFill>
        <p:spPr>
          <a:xfrm>
            <a:off x="1" y="1587"/>
            <a:ext cx="4571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4101D-F679-2E06-0565-92146973C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0" y="1685700"/>
            <a:ext cx="4169229" cy="4900156"/>
          </a:xfrm>
        </p:spPr>
        <p:txBody>
          <a:bodyPr>
            <a:norm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b="1" dirty="0"/>
              <a:t>Mercy was received by those who knew they needed it.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b="1" dirty="0"/>
              <a:t>Faith obeyed before it saw the outcome.</a:t>
            </a:r>
          </a:p>
          <a:p>
            <a:pPr>
              <a:buClr>
                <a:schemeClr val="accent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en-US" b="1" dirty="0"/>
              <a:t>Gratitude brought the Samaritan to the feet of Jesus. </a:t>
            </a:r>
          </a:p>
          <a:p>
            <a:pPr lvl="1">
              <a:buClr>
                <a:schemeClr val="accent2">
                  <a:lumMod val="50000"/>
                </a:schemeClr>
              </a:buClr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Lk. 17:15-18; Psa. 103:2; Col. 3:15; 1 Thess. 5:18; Rom. 1:21; 1 Sam. 1:27-28; 2:1; Eph. 1:3, 7</a:t>
            </a:r>
          </a:p>
        </p:txBody>
      </p:sp>
    </p:spTree>
    <p:extLst>
      <p:ext uri="{BB962C8B-B14F-4D97-AF65-F5344CB8AC3E}">
        <p14:creationId xmlns:p14="http://schemas.microsoft.com/office/powerpoint/2010/main" val="3903832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y Reflections...: Reflection for November 11 Wednesday, Saint Martin of  Tours, Bishop (M): Luke 17:11-19">
            <a:extLst>
              <a:ext uri="{FF2B5EF4-FFF2-40B4-BE49-F238E27FC236}">
                <a16:creationId xmlns:a16="http://schemas.microsoft.com/office/drawing/2014/main" id="{79FAEBE7-E189-35DB-DF89-0E494E0D24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23" r="17035"/>
          <a:stretch>
            <a:fillRect/>
          </a:stretch>
        </p:blipFill>
        <p:spPr>
          <a:xfrm>
            <a:off x="4577270" y="10"/>
            <a:ext cx="4566728" cy="6857990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7268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7268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452AC0-8979-4E7C-4E1D-B80180091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646" y="598934"/>
            <a:ext cx="3583791" cy="1628970"/>
          </a:xfrm>
        </p:spPr>
        <p:txBody>
          <a:bodyPr anchor="ctr">
            <a:normAutofit/>
          </a:bodyPr>
          <a:lstStyle/>
          <a:p>
            <a:r>
              <a:rPr lang="en-US" sz="4000" b="1" dirty="0">
                <a:solidFill>
                  <a:schemeClr val="accent2">
                    <a:lumMod val="50000"/>
                  </a:schemeClr>
                </a:solidFill>
              </a:rPr>
              <a:t>The One Who Came 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A89AF8-5F95-93B7-50C2-D11CAE679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712" y="2732529"/>
            <a:ext cx="4223657" cy="3374137"/>
          </a:xfrm>
        </p:spPr>
        <p:txBody>
          <a:bodyPr anchor="ctr">
            <a:noAutofit/>
          </a:bodyPr>
          <a:lstStyle/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2600" b="1" i="1" dirty="0"/>
              <a:t>Do I recognize how much I need God's mercy?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2600" b="1" i="1" dirty="0"/>
              <a:t>Do I trust God enough to obey Him before I can see the outcome?</a:t>
            </a:r>
            <a:r>
              <a:rPr lang="en-US" sz="2600" i="1" dirty="0"/>
              <a:t> </a:t>
            </a:r>
          </a:p>
          <a:p>
            <a:pPr>
              <a:buClr>
                <a:schemeClr val="accent2">
                  <a:lumMod val="50000"/>
                </a:schemeClr>
              </a:buClr>
              <a:buFont typeface="Wingdings" pitchFamily="2" charset="2"/>
              <a:buChar char="Ø"/>
            </a:pPr>
            <a:r>
              <a:rPr lang="en-US" sz="2600" b="1" i="1" dirty="0"/>
              <a:t>When God blesses me, do His blessings bring me closer to Him? </a:t>
            </a:r>
            <a:endParaRPr lang="en-US" sz="2600" i="1" dirty="0"/>
          </a:p>
        </p:txBody>
      </p:sp>
    </p:spTree>
    <p:extLst>
      <p:ext uri="{BB962C8B-B14F-4D97-AF65-F5344CB8AC3E}">
        <p14:creationId xmlns:p14="http://schemas.microsoft.com/office/powerpoint/2010/main" val="200820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228</Words>
  <Application>Microsoft Macintosh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Courier New</vt:lpstr>
      <vt:lpstr>Wingdings</vt:lpstr>
      <vt:lpstr>Office Theme</vt:lpstr>
      <vt:lpstr>The One Who Came Back</vt:lpstr>
      <vt:lpstr>The One  Who Came Back</vt:lpstr>
      <vt:lpstr>The One  Who Came Back</vt:lpstr>
      <vt:lpstr>The One  Who Came Back</vt:lpstr>
      <vt:lpstr>The One  Who Came Back</vt:lpstr>
      <vt:lpstr>The One Who Came Back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Rice</dc:creator>
  <cp:lastModifiedBy>Ian Rice</cp:lastModifiedBy>
  <cp:revision>2</cp:revision>
  <dcterms:created xsi:type="dcterms:W3CDTF">2026-08-23T12:13:09Z</dcterms:created>
  <dcterms:modified xsi:type="dcterms:W3CDTF">2026-08-23T12:46:31Z</dcterms:modified>
</cp:coreProperties>
</file>