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79" r:id="rId3"/>
    <p:sldId id="260" r:id="rId4"/>
    <p:sldId id="276" r:id="rId5"/>
    <p:sldId id="270" r:id="rId6"/>
    <p:sldId id="271" r:id="rId7"/>
    <p:sldId id="287" r:id="rId8"/>
    <p:sldId id="288" r:id="rId9"/>
    <p:sldId id="290" r:id="rId10"/>
    <p:sldId id="289" r:id="rId11"/>
    <p:sldId id="284" r:id="rId12"/>
    <p:sldId id="285" r:id="rId13"/>
    <p:sldId id="291" r:id="rId14"/>
    <p:sldId id="286" r:id="rId15"/>
    <p:sldId id="292" r:id="rId16"/>
    <p:sldId id="283" r:id="rId17"/>
    <p:sldId id="281"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16" autoAdjust="0"/>
    <p:restoredTop sz="94660"/>
  </p:normalViewPr>
  <p:slideViewPr>
    <p:cSldViewPr snapToGrid="0">
      <p:cViewPr varScale="1">
        <p:scale>
          <a:sx n="135" d="100"/>
          <a:sy n="135" d="100"/>
        </p:scale>
        <p:origin x="1064"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71D6AA7-BB2C-4F5A-A118-807CB4514B35}" type="datetimeFigureOut">
              <a:rPr lang="en-US" smtClean="0"/>
              <a:t>9/25/26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49F1A0-703D-4585-8C4C-4CB0C94B82E4}" type="slidenum">
              <a:rPr lang="en-US" smtClean="0"/>
              <a:t>‹#›</a:t>
            </a:fld>
            <a:endParaRPr lang="en-US"/>
          </a:p>
        </p:txBody>
      </p:sp>
    </p:spTree>
    <p:extLst>
      <p:ext uri="{BB962C8B-B14F-4D97-AF65-F5344CB8AC3E}">
        <p14:creationId xmlns:p14="http://schemas.microsoft.com/office/powerpoint/2010/main" val="686272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71D6AA7-BB2C-4F5A-A118-807CB4514B35}" type="datetimeFigureOut">
              <a:rPr lang="en-US" smtClean="0"/>
              <a:t>9/25/26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49F1A0-703D-4585-8C4C-4CB0C94B82E4}" type="slidenum">
              <a:rPr lang="en-US" smtClean="0"/>
              <a:t>‹#›</a:t>
            </a:fld>
            <a:endParaRPr lang="en-US"/>
          </a:p>
        </p:txBody>
      </p:sp>
    </p:spTree>
    <p:extLst>
      <p:ext uri="{BB962C8B-B14F-4D97-AF65-F5344CB8AC3E}">
        <p14:creationId xmlns:p14="http://schemas.microsoft.com/office/powerpoint/2010/main" val="1495518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71D6AA7-BB2C-4F5A-A118-807CB4514B35}" type="datetimeFigureOut">
              <a:rPr lang="en-US" smtClean="0"/>
              <a:t>9/25/26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49F1A0-703D-4585-8C4C-4CB0C94B82E4}" type="slidenum">
              <a:rPr lang="en-US" smtClean="0"/>
              <a:t>‹#›</a:t>
            </a:fld>
            <a:endParaRPr lang="en-US"/>
          </a:p>
        </p:txBody>
      </p:sp>
    </p:spTree>
    <p:extLst>
      <p:ext uri="{BB962C8B-B14F-4D97-AF65-F5344CB8AC3E}">
        <p14:creationId xmlns:p14="http://schemas.microsoft.com/office/powerpoint/2010/main" val="3930578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71D6AA7-BB2C-4F5A-A118-807CB4514B35}" type="datetimeFigureOut">
              <a:rPr lang="en-US" smtClean="0"/>
              <a:t>9/25/26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49F1A0-703D-4585-8C4C-4CB0C94B82E4}" type="slidenum">
              <a:rPr lang="en-US" smtClean="0"/>
              <a:t>‹#›</a:t>
            </a:fld>
            <a:endParaRPr lang="en-US"/>
          </a:p>
        </p:txBody>
      </p:sp>
    </p:spTree>
    <p:extLst>
      <p:ext uri="{BB962C8B-B14F-4D97-AF65-F5344CB8AC3E}">
        <p14:creationId xmlns:p14="http://schemas.microsoft.com/office/powerpoint/2010/main" val="3631377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71D6AA7-BB2C-4F5A-A118-807CB4514B35}" type="datetimeFigureOut">
              <a:rPr lang="en-US" smtClean="0"/>
              <a:t>9/25/26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A49F1A0-703D-4585-8C4C-4CB0C94B82E4}" type="slidenum">
              <a:rPr lang="en-US" smtClean="0"/>
              <a:t>‹#›</a:t>
            </a:fld>
            <a:endParaRPr lang="en-US"/>
          </a:p>
        </p:txBody>
      </p:sp>
    </p:spTree>
    <p:extLst>
      <p:ext uri="{BB962C8B-B14F-4D97-AF65-F5344CB8AC3E}">
        <p14:creationId xmlns:p14="http://schemas.microsoft.com/office/powerpoint/2010/main" val="1195907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71D6AA7-BB2C-4F5A-A118-807CB4514B35}" type="datetimeFigureOut">
              <a:rPr lang="en-US" smtClean="0"/>
              <a:t>9/25/26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49F1A0-703D-4585-8C4C-4CB0C94B82E4}" type="slidenum">
              <a:rPr lang="en-US" smtClean="0"/>
              <a:t>‹#›</a:t>
            </a:fld>
            <a:endParaRPr lang="en-US"/>
          </a:p>
        </p:txBody>
      </p:sp>
    </p:spTree>
    <p:extLst>
      <p:ext uri="{BB962C8B-B14F-4D97-AF65-F5344CB8AC3E}">
        <p14:creationId xmlns:p14="http://schemas.microsoft.com/office/powerpoint/2010/main" val="915015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1D6AA7-BB2C-4F5A-A118-807CB4514B35}" type="datetimeFigureOut">
              <a:rPr lang="en-US" smtClean="0"/>
              <a:t>9/25/26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49F1A0-703D-4585-8C4C-4CB0C94B82E4}" type="slidenum">
              <a:rPr lang="en-US" smtClean="0"/>
              <a:t>‹#›</a:t>
            </a:fld>
            <a:endParaRPr lang="en-US"/>
          </a:p>
        </p:txBody>
      </p:sp>
    </p:spTree>
    <p:extLst>
      <p:ext uri="{BB962C8B-B14F-4D97-AF65-F5344CB8AC3E}">
        <p14:creationId xmlns:p14="http://schemas.microsoft.com/office/powerpoint/2010/main" val="2348667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71D6AA7-BB2C-4F5A-A118-807CB4514B35}" type="datetimeFigureOut">
              <a:rPr lang="en-US" smtClean="0"/>
              <a:t>9/25/26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49F1A0-703D-4585-8C4C-4CB0C94B82E4}" type="slidenum">
              <a:rPr lang="en-US" smtClean="0"/>
              <a:t>‹#›</a:t>
            </a:fld>
            <a:endParaRPr lang="en-US"/>
          </a:p>
        </p:txBody>
      </p:sp>
    </p:spTree>
    <p:extLst>
      <p:ext uri="{BB962C8B-B14F-4D97-AF65-F5344CB8AC3E}">
        <p14:creationId xmlns:p14="http://schemas.microsoft.com/office/powerpoint/2010/main" val="1512671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71D6AA7-BB2C-4F5A-A118-807CB4514B35}" type="datetimeFigureOut">
              <a:rPr lang="en-US" smtClean="0"/>
              <a:t>9/25/26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49F1A0-703D-4585-8C4C-4CB0C94B82E4}" type="slidenum">
              <a:rPr lang="en-US" smtClean="0"/>
              <a:t>‹#›</a:t>
            </a:fld>
            <a:endParaRPr lang="en-US"/>
          </a:p>
        </p:txBody>
      </p:sp>
    </p:spTree>
    <p:extLst>
      <p:ext uri="{BB962C8B-B14F-4D97-AF65-F5344CB8AC3E}">
        <p14:creationId xmlns:p14="http://schemas.microsoft.com/office/powerpoint/2010/main" val="3835961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71D6AA7-BB2C-4F5A-A118-807CB4514B35}" type="datetimeFigureOut">
              <a:rPr lang="en-US" smtClean="0"/>
              <a:t>9/25/26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49F1A0-703D-4585-8C4C-4CB0C94B82E4}" type="slidenum">
              <a:rPr lang="en-US" smtClean="0"/>
              <a:t>‹#›</a:t>
            </a:fld>
            <a:endParaRPr lang="en-US"/>
          </a:p>
        </p:txBody>
      </p:sp>
    </p:spTree>
    <p:extLst>
      <p:ext uri="{BB962C8B-B14F-4D97-AF65-F5344CB8AC3E}">
        <p14:creationId xmlns:p14="http://schemas.microsoft.com/office/powerpoint/2010/main" val="4024615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71D6AA7-BB2C-4F5A-A118-807CB4514B35}" type="datetimeFigureOut">
              <a:rPr lang="en-US" smtClean="0"/>
              <a:t>9/25/26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49F1A0-703D-4585-8C4C-4CB0C94B82E4}" type="slidenum">
              <a:rPr lang="en-US" smtClean="0"/>
              <a:t>‹#›</a:t>
            </a:fld>
            <a:endParaRPr lang="en-US"/>
          </a:p>
        </p:txBody>
      </p:sp>
    </p:spTree>
    <p:extLst>
      <p:ext uri="{BB962C8B-B14F-4D97-AF65-F5344CB8AC3E}">
        <p14:creationId xmlns:p14="http://schemas.microsoft.com/office/powerpoint/2010/main" val="610586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75000"/>
                  </a:srgbClr>
                </a:solidFill>
              </a:defRPr>
            </a:lvl1pPr>
          </a:lstStyle>
          <a:p>
            <a:fld id="{1977B595-8D4D-4C68-8920-8BF5F001090B}" type="datetimeFigureOut">
              <a:rPr lang="en-US" smtClean="0"/>
              <a:t>9/25/26</a:t>
            </a:fld>
            <a:endParaRPr lang="en-US"/>
          </a:p>
        </p:txBody>
      </p:sp>
      <p:sp>
        <p:nvSpPr>
          <p:cNvPr id="8" name="Footer Placeholder 7"/>
          <p:cNvSpPr>
            <a:spLocks noGrp="1"/>
          </p:cNvSpPr>
          <p:nvPr>
            <p:ph type="ftr" sz="quarter" idx="11"/>
          </p:nvPr>
        </p:nvSpPr>
        <p:spPr/>
        <p:txBody>
          <a:bodyPr/>
          <a:lstStyle>
            <a:lvl1pPr>
              <a:defRPr>
                <a:solidFill>
                  <a:srgbClr val="FFFFFF">
                    <a:alpha val="75000"/>
                  </a:srgbClr>
                </a:solidFill>
              </a:defRPr>
            </a:lvl1pPr>
          </a:lstStyle>
          <a:p>
            <a:endParaRPr lang="en-US"/>
          </a:p>
        </p:txBody>
      </p:sp>
      <p:sp>
        <p:nvSpPr>
          <p:cNvPr id="9" name="Slide Number Placeholder 8"/>
          <p:cNvSpPr>
            <a:spLocks noGrp="1"/>
          </p:cNvSpPr>
          <p:nvPr>
            <p:ph type="sldNum" sz="quarter" idx="12"/>
          </p:nvPr>
        </p:nvSpPr>
        <p:spPr/>
        <p:txBody>
          <a:bodyPr/>
          <a:lstStyle>
            <a:lvl1pPr>
              <a:defRPr>
                <a:solidFill>
                  <a:srgbClr val="FFFFFF">
                    <a:alpha val="20000"/>
                  </a:srgbClr>
                </a:solidFill>
              </a:defRPr>
            </a:lvl1pPr>
          </a:lstStyle>
          <a:p>
            <a:fld id="{0AF7EC07-240C-4C45-92C0-1960BE26FE13}" type="slidenum">
              <a:rPr lang="en-US" smtClean="0"/>
              <a:t>‹#›</a:t>
            </a:fld>
            <a:endParaRPr lang="en-US"/>
          </a:p>
        </p:txBody>
      </p:sp>
    </p:spTree>
    <p:extLst>
      <p:ext uri="{BB962C8B-B14F-4D97-AF65-F5344CB8AC3E}">
        <p14:creationId xmlns:p14="http://schemas.microsoft.com/office/powerpoint/2010/main" val="4123338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77B595-8D4D-4C68-8920-8BF5F001090B}" type="datetimeFigureOut">
              <a:rPr lang="en-US" smtClean="0"/>
              <a:t>9/25/26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F7EC07-240C-4C45-92C0-1960BE26FE13}" type="slidenum">
              <a:rPr lang="en-US" smtClean="0"/>
              <a:t>‹#›</a:t>
            </a:fld>
            <a:endParaRPr lang="en-US"/>
          </a:p>
        </p:txBody>
      </p:sp>
    </p:spTree>
    <p:extLst>
      <p:ext uri="{BB962C8B-B14F-4D97-AF65-F5344CB8AC3E}">
        <p14:creationId xmlns:p14="http://schemas.microsoft.com/office/powerpoint/2010/main" val="246015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977B595-8D4D-4C68-8920-8BF5F001090B}" type="datetimeFigureOut">
              <a:rPr lang="en-US" smtClean="0"/>
              <a:t>9/25/26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F7EC07-240C-4C45-92C0-1960BE26FE13}" type="slidenum">
              <a:rPr lang="en-US" smtClean="0"/>
              <a:t>‹#›</a:t>
            </a:fld>
            <a:endParaRPr lang="en-US"/>
          </a:p>
        </p:txBody>
      </p:sp>
    </p:spTree>
    <p:extLst>
      <p:ext uri="{BB962C8B-B14F-4D97-AF65-F5344CB8AC3E}">
        <p14:creationId xmlns:p14="http://schemas.microsoft.com/office/powerpoint/2010/main" val="1446698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07492" y="1993392"/>
            <a:ext cx="3806190" cy="3767328"/>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57738" y="1993392"/>
            <a:ext cx="3806190" cy="3767328"/>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977B595-8D4D-4C68-8920-8BF5F001090B}" type="datetimeFigureOut">
              <a:rPr lang="en-US" smtClean="0"/>
              <a:t>9/25/26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F7EC07-240C-4C45-92C0-1960BE26FE13}" type="slidenum">
              <a:rPr lang="en-US" smtClean="0"/>
              <a:t>‹#›</a:t>
            </a:fld>
            <a:endParaRPr lang="en-US"/>
          </a:p>
        </p:txBody>
      </p:sp>
    </p:spTree>
    <p:extLst>
      <p:ext uri="{BB962C8B-B14F-4D97-AF65-F5344CB8AC3E}">
        <p14:creationId xmlns:p14="http://schemas.microsoft.com/office/powerpoint/2010/main" val="2206340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507492" y="2032000"/>
            <a:ext cx="3806190" cy="723400"/>
          </a:xfrm>
        </p:spPr>
        <p:txBody>
          <a:bodyPr anchor="ctr">
            <a:normAutofit/>
          </a:bodyPr>
          <a:lstStyle>
            <a:lvl1pPr marL="0" indent="0">
              <a:spcBef>
                <a:spcPts val="0"/>
              </a:spcBef>
              <a:buNone/>
              <a:defRPr sz="20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07492" y="2736150"/>
            <a:ext cx="3806190" cy="3200400"/>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66310" y="2029968"/>
            <a:ext cx="3806190" cy="722376"/>
          </a:xfrm>
        </p:spPr>
        <p:txBody>
          <a:bodyPr anchor="ctr">
            <a:normAutofit/>
          </a:bodyPr>
          <a:lstStyle>
            <a:lvl1pPr marL="0" indent="0">
              <a:spcBef>
                <a:spcPts val="0"/>
              </a:spcBef>
              <a:buNone/>
              <a:defRPr sz="2000" b="0"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66310" y="2734056"/>
            <a:ext cx="3806190" cy="3200400"/>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977B595-8D4D-4C68-8920-8BF5F001090B}" type="datetimeFigureOut">
              <a:rPr lang="en-US" smtClean="0"/>
              <a:t>9/25/26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F7EC07-240C-4C45-92C0-1960BE26FE13}" type="slidenum">
              <a:rPr lang="en-US" smtClean="0"/>
              <a:t>‹#›</a:t>
            </a:fld>
            <a:endParaRPr lang="en-US"/>
          </a:p>
        </p:txBody>
      </p:sp>
    </p:spTree>
    <p:extLst>
      <p:ext uri="{BB962C8B-B14F-4D97-AF65-F5344CB8AC3E}">
        <p14:creationId xmlns:p14="http://schemas.microsoft.com/office/powerpoint/2010/main" val="3558838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977B595-8D4D-4C68-8920-8BF5F001090B}" type="datetimeFigureOut">
              <a:rPr lang="en-US" smtClean="0"/>
              <a:t>9/25/26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F7EC07-240C-4C45-92C0-1960BE26FE13}" type="slidenum">
              <a:rPr lang="en-US" smtClean="0"/>
              <a:t>‹#›</a:t>
            </a:fld>
            <a:endParaRPr lang="en-US"/>
          </a:p>
        </p:txBody>
      </p:sp>
    </p:spTree>
    <p:extLst>
      <p:ext uri="{BB962C8B-B14F-4D97-AF65-F5344CB8AC3E}">
        <p14:creationId xmlns:p14="http://schemas.microsoft.com/office/powerpoint/2010/main" val="1013011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77B595-8D4D-4C68-8920-8BF5F001090B}" type="datetimeFigureOut">
              <a:rPr lang="en-US" smtClean="0"/>
              <a:t>9/25/26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F7EC07-240C-4C45-92C0-1960BE26FE13}" type="slidenum">
              <a:rPr lang="en-US" smtClean="0"/>
              <a:t>‹#›</a:t>
            </a:fld>
            <a:endParaRPr lang="en-US"/>
          </a:p>
        </p:txBody>
      </p:sp>
    </p:spTree>
    <p:extLst>
      <p:ext uri="{BB962C8B-B14F-4D97-AF65-F5344CB8AC3E}">
        <p14:creationId xmlns:p14="http://schemas.microsoft.com/office/powerpoint/2010/main" val="3752471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1977B595-8D4D-4C68-8920-8BF5F001090B}" type="datetimeFigureOut">
              <a:rPr lang="en-US" smtClean="0"/>
              <a:t>9/25/26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0AF7EC07-240C-4C45-92C0-1960BE26FE13}" type="slidenum">
              <a:rPr lang="en-US" smtClean="0"/>
              <a:t>‹#›</a:t>
            </a:fld>
            <a:endParaRPr lang="en-US"/>
          </a:p>
        </p:txBody>
      </p:sp>
    </p:spTree>
    <p:extLst>
      <p:ext uri="{BB962C8B-B14F-4D97-AF65-F5344CB8AC3E}">
        <p14:creationId xmlns:p14="http://schemas.microsoft.com/office/powerpoint/2010/main" val="1002873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5909735"/>
            <a:ext cx="6922008" cy="533400"/>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alpha val="75000"/>
                  </a:srgbClr>
                </a:solidFill>
              </a:defRPr>
            </a:lvl1pPr>
          </a:lstStyle>
          <a:p>
            <a:fld id="{1977B595-8D4D-4C68-8920-8BF5F001090B}" type="datetimeFigureOut">
              <a:rPr lang="en-US" smtClean="0"/>
              <a:t>9/25/26</a:t>
            </a:fld>
            <a:endParaRPr lang="en-US"/>
          </a:p>
        </p:txBody>
      </p:sp>
      <p:sp>
        <p:nvSpPr>
          <p:cNvPr id="6" name="Footer Placeholder 5"/>
          <p:cNvSpPr>
            <a:spLocks noGrp="1"/>
          </p:cNvSpPr>
          <p:nvPr>
            <p:ph type="ftr" sz="quarter" idx="11"/>
          </p:nvPr>
        </p:nvSpPr>
        <p:spPr/>
        <p:txBody>
          <a:bodyPr/>
          <a:lstStyle>
            <a:lvl1pPr>
              <a:defRPr>
                <a:solidFill>
                  <a:srgbClr val="FFFFFF">
                    <a:alpha val="75000"/>
                  </a:srgbClr>
                </a:solidFill>
              </a:defRPr>
            </a:lvl1pPr>
          </a:lstStyle>
          <a:p>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0AF7EC07-240C-4C45-92C0-1960BE26FE13}" type="slidenum">
              <a:rPr lang="en-US" smtClean="0"/>
              <a:t>‹#›</a:t>
            </a:fld>
            <a:endParaRPr lang="en-US"/>
          </a:p>
        </p:txBody>
      </p:sp>
    </p:spTree>
    <p:extLst>
      <p:ext uri="{BB962C8B-B14F-4D97-AF65-F5344CB8AC3E}">
        <p14:creationId xmlns:p14="http://schemas.microsoft.com/office/powerpoint/2010/main" val="191119597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77B595-8D4D-4C68-8920-8BF5F001090B}" type="datetimeFigureOut">
              <a:rPr lang="en-US" smtClean="0"/>
              <a:t>9/25/26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F7EC07-240C-4C45-92C0-1960BE26FE13}" type="slidenum">
              <a:rPr lang="en-US" smtClean="0"/>
              <a:t>‹#›</a:t>
            </a:fld>
            <a:endParaRPr lang="en-US"/>
          </a:p>
        </p:txBody>
      </p:sp>
    </p:spTree>
    <p:extLst>
      <p:ext uri="{BB962C8B-B14F-4D97-AF65-F5344CB8AC3E}">
        <p14:creationId xmlns:p14="http://schemas.microsoft.com/office/powerpoint/2010/main" val="2170260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77B595-8D4D-4C68-8920-8BF5F001090B}" type="datetimeFigureOut">
              <a:rPr lang="en-US" smtClean="0"/>
              <a:t>9/25/26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F7EC07-240C-4C45-92C0-1960BE26FE13}" type="slidenum">
              <a:rPr lang="en-US" smtClean="0"/>
              <a:t>‹#›</a:t>
            </a:fld>
            <a:endParaRPr lang="en-US"/>
          </a:p>
        </p:txBody>
      </p:sp>
    </p:spTree>
    <p:extLst>
      <p:ext uri="{BB962C8B-B14F-4D97-AF65-F5344CB8AC3E}">
        <p14:creationId xmlns:p14="http://schemas.microsoft.com/office/powerpoint/2010/main" val="2339164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1D6AA7-BB2C-4F5A-A118-807CB4514B35}" type="datetimeFigureOut">
              <a:rPr lang="en-US" smtClean="0"/>
              <a:t>9/25/26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49F1A0-703D-4585-8C4C-4CB0C94B82E4}" type="slidenum">
              <a:rPr lang="en-US" smtClean="0"/>
              <a:t>‹#›</a:t>
            </a:fld>
            <a:endParaRPr lang="en-US"/>
          </a:p>
        </p:txBody>
      </p:sp>
    </p:spTree>
    <p:extLst>
      <p:ext uri="{BB962C8B-B14F-4D97-AF65-F5344CB8AC3E}">
        <p14:creationId xmlns:p14="http://schemas.microsoft.com/office/powerpoint/2010/main" val="25405972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2919" y="499533"/>
            <a:ext cx="8079581" cy="16581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07206" y="1993393"/>
            <a:ext cx="8065294"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14350" y="6412447"/>
            <a:ext cx="3086100"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1977B595-8D4D-4C68-8920-8BF5F001090B}" type="datetimeFigureOut">
              <a:rPr lang="en-US" smtClean="0"/>
              <a:t>9/25/26</a:t>
            </a:fld>
            <a:endParaRPr lang="en-US"/>
          </a:p>
        </p:txBody>
      </p:sp>
      <p:sp>
        <p:nvSpPr>
          <p:cNvPr id="5" name="Footer Placeholder 4"/>
          <p:cNvSpPr>
            <a:spLocks noGrp="1"/>
          </p:cNvSpPr>
          <p:nvPr>
            <p:ph type="ftr" sz="quarter" idx="3"/>
          </p:nvPr>
        </p:nvSpPr>
        <p:spPr>
          <a:xfrm>
            <a:off x="514350" y="6554697"/>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a:p>
        </p:txBody>
      </p:sp>
      <p:sp>
        <p:nvSpPr>
          <p:cNvPr id="6" name="Slide Number Placeholder 5"/>
          <p:cNvSpPr>
            <a:spLocks noGrp="1"/>
          </p:cNvSpPr>
          <p:nvPr>
            <p:ph type="sldNum" sz="quarter" idx="4"/>
          </p:nvPr>
        </p:nvSpPr>
        <p:spPr>
          <a:xfrm>
            <a:off x="6541193" y="5829748"/>
            <a:ext cx="2194560" cy="1397039"/>
          </a:xfrm>
          <a:prstGeom prst="rect">
            <a:avLst/>
          </a:prstGeom>
        </p:spPr>
        <p:txBody>
          <a:bodyPr vert="horz" lIns="91440" tIns="45720" rIns="91440" bIns="45720" rtlCol="0" anchor="b"/>
          <a:lstStyle>
            <a:lvl1pPr algn="r">
              <a:defRPr sz="9000" b="0">
                <a:ln>
                  <a:noFill/>
                </a:ln>
                <a:solidFill>
                  <a:schemeClr val="accent1">
                    <a:alpha val="20000"/>
                  </a:schemeClr>
                </a:solidFill>
                <a:latin typeface="+mj-lt"/>
              </a:defRPr>
            </a:lvl1pPr>
          </a:lstStyle>
          <a:p>
            <a:fld id="{0AF7EC07-240C-4C45-92C0-1960BE26FE13}" type="slidenum">
              <a:rPr lang="en-US" smtClean="0"/>
              <a:t>‹#›</a:t>
            </a:fld>
            <a:endParaRPr lang="en-US"/>
          </a:p>
        </p:txBody>
      </p:sp>
    </p:spTree>
    <p:extLst>
      <p:ext uri="{BB962C8B-B14F-4D97-AF65-F5344CB8AC3E}">
        <p14:creationId xmlns:p14="http://schemas.microsoft.com/office/powerpoint/2010/main" val="322983675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8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hyperlink" Target="http://keyloggers.mobi/pornography-addiction-statistics/" TargetMode="External"/><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closeup photo of an open book">
            <a:extLst>
              <a:ext uri="{FF2B5EF4-FFF2-40B4-BE49-F238E27FC236}">
                <a16:creationId xmlns:a16="http://schemas.microsoft.com/office/drawing/2014/main" id="{2B837709-58B1-1BDA-78D4-D95F53348444}"/>
              </a:ext>
            </a:extLst>
          </p:cNvPr>
          <p:cNvPicPr>
            <a:picLocks noChangeAspect="1"/>
          </p:cNvPicPr>
          <p:nvPr/>
        </p:nvPicPr>
        <p:blipFill>
          <a:blip r:embed="rId2"/>
          <a:srcRect l="19697" t="9091"/>
          <a:stretch>
            <a:fillRect/>
          </a:stretch>
        </p:blipFill>
        <p:spPr>
          <a:xfrm>
            <a:off x="20" y="10"/>
            <a:ext cx="9143980" cy="6857990"/>
          </a:xfrm>
          <a:prstGeom prst="rect">
            <a:avLst/>
          </a:prstGeom>
        </p:spPr>
      </p:pic>
      <p:sp>
        <p:nvSpPr>
          <p:cNvPr id="10" name="Rectangle 9">
            <a:extLst>
              <a:ext uri="{FF2B5EF4-FFF2-40B4-BE49-F238E27FC236}">
                <a16:creationId xmlns:a16="http://schemas.microsoft.com/office/drawing/2014/main" id="{7D2BFFD5-490F-4B45-91F2-6B826FBAD4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9636" y="1126853"/>
            <a:ext cx="6104364" cy="4604294"/>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sp>
        <p:nvSpPr>
          <p:cNvPr id="2" name="Title 1">
            <a:extLst>
              <a:ext uri="{FF2B5EF4-FFF2-40B4-BE49-F238E27FC236}">
                <a16:creationId xmlns:a16="http://schemas.microsoft.com/office/drawing/2014/main" id="{02EECD52-B21A-454C-BFEB-004F29817802}"/>
              </a:ext>
            </a:extLst>
          </p:cNvPr>
          <p:cNvSpPr>
            <a:spLocks noGrp="1"/>
          </p:cNvSpPr>
          <p:nvPr>
            <p:ph type="title"/>
          </p:nvPr>
        </p:nvSpPr>
        <p:spPr>
          <a:xfrm>
            <a:off x="3291252" y="1163960"/>
            <a:ext cx="5632878" cy="899064"/>
          </a:xfrm>
        </p:spPr>
        <p:txBody>
          <a:bodyPr>
            <a:normAutofit/>
          </a:bodyPr>
          <a:lstStyle/>
          <a:p>
            <a:r>
              <a:rPr lang="en-US" sz="4200" b="1" dirty="0">
                <a:effectLst>
                  <a:outerShdw blurRad="38100" dist="38100" dir="2700000" algn="tl">
                    <a:srgbClr val="000000">
                      <a:alpha val="43137"/>
                    </a:srgbClr>
                  </a:outerShdw>
                </a:effectLst>
              </a:rPr>
              <a:t>Learn From History</a:t>
            </a:r>
          </a:p>
        </p:txBody>
      </p:sp>
      <p:sp>
        <p:nvSpPr>
          <p:cNvPr id="3" name="Content Placeholder 2">
            <a:extLst>
              <a:ext uri="{FF2B5EF4-FFF2-40B4-BE49-F238E27FC236}">
                <a16:creationId xmlns:a16="http://schemas.microsoft.com/office/drawing/2014/main" id="{FB18B1F2-F780-47EB-A343-0F90C9FB29C7}"/>
              </a:ext>
            </a:extLst>
          </p:cNvPr>
          <p:cNvSpPr>
            <a:spLocks noGrp="1"/>
          </p:cNvSpPr>
          <p:nvPr>
            <p:ph idx="1"/>
          </p:nvPr>
        </p:nvSpPr>
        <p:spPr>
          <a:xfrm>
            <a:off x="3291251" y="2100131"/>
            <a:ext cx="5733006" cy="3440697"/>
          </a:xfrm>
        </p:spPr>
        <p:txBody>
          <a:bodyPr>
            <a:normAutofit fontScale="92500" lnSpcReduction="10000"/>
          </a:bodyPr>
          <a:lstStyle/>
          <a:p>
            <a:pPr>
              <a:buClr>
                <a:schemeClr val="tx1"/>
              </a:buClr>
              <a:buFont typeface="Wingdings" pitchFamily="2" charset="2"/>
              <a:buChar char="q"/>
            </a:pPr>
            <a:r>
              <a:rPr lang="en-US" sz="2700" b="1" dirty="0">
                <a:solidFill>
                  <a:schemeClr val="tx1"/>
                </a:solidFill>
                <a:effectLst>
                  <a:outerShdw blurRad="38100" dist="38100" dir="2700000" algn="tl">
                    <a:srgbClr val="000000">
                      <a:alpha val="43137"/>
                    </a:srgbClr>
                  </a:outerShdw>
                </a:effectLst>
              </a:rPr>
              <a:t> </a:t>
            </a:r>
            <a:r>
              <a:rPr lang="en-US" sz="3100" b="1" dirty="0">
                <a:solidFill>
                  <a:schemeClr val="tx1"/>
                </a:solidFill>
                <a:effectLst>
                  <a:outerShdw blurRad="38100" dist="38100" dir="2700000" algn="tl">
                    <a:srgbClr val="000000">
                      <a:alpha val="43137"/>
                    </a:srgbClr>
                  </a:outerShdw>
                </a:effectLst>
              </a:rPr>
              <a:t>Every generation of God’s people will face challenges</a:t>
            </a:r>
          </a:p>
          <a:p>
            <a:pPr lvl="1">
              <a:buClr>
                <a:schemeClr val="tx1"/>
              </a:buClr>
              <a:buFont typeface="Wingdings" pitchFamily="2" charset="2"/>
              <a:buChar char="§"/>
            </a:pPr>
            <a:r>
              <a:rPr lang="en-US" sz="3100" b="1" i="1" dirty="0">
                <a:solidFill>
                  <a:schemeClr val="tx1"/>
                </a:solidFill>
                <a:effectLst>
                  <a:outerShdw blurRad="38100" dist="38100" dir="2700000" algn="tl">
                    <a:srgbClr val="000000">
                      <a:alpha val="43137"/>
                    </a:srgbClr>
                  </a:outerShdw>
                </a:effectLst>
              </a:rPr>
              <a:t>Some aspects are like prior generations </a:t>
            </a:r>
          </a:p>
          <a:p>
            <a:pPr lvl="1">
              <a:buClr>
                <a:schemeClr val="tx1"/>
              </a:buClr>
              <a:buFont typeface="Wingdings" pitchFamily="2" charset="2"/>
              <a:buChar char="§"/>
            </a:pPr>
            <a:r>
              <a:rPr lang="en-US" sz="3100" b="1" i="1" dirty="0">
                <a:solidFill>
                  <a:schemeClr val="tx1"/>
                </a:solidFill>
                <a:effectLst>
                  <a:outerShdw blurRad="38100" dist="38100" dir="2700000" algn="tl">
                    <a:srgbClr val="000000">
                      <a:alpha val="43137"/>
                    </a:srgbClr>
                  </a:outerShdw>
                </a:effectLst>
              </a:rPr>
              <a:t>Others are unique to a generation </a:t>
            </a:r>
          </a:p>
          <a:p>
            <a:pPr lvl="1">
              <a:buClr>
                <a:schemeClr val="tx1"/>
              </a:buClr>
              <a:buFont typeface="Wingdings" pitchFamily="2" charset="2"/>
              <a:buChar char="q"/>
            </a:pPr>
            <a:r>
              <a:rPr lang="en-US" sz="3100" b="1" dirty="0">
                <a:solidFill>
                  <a:schemeClr val="tx1"/>
                </a:solidFill>
                <a:effectLst>
                  <a:outerShdw blurRad="38100" dist="38100" dir="2700000" algn="tl">
                    <a:srgbClr val="000000">
                      <a:alpha val="43137"/>
                    </a:srgbClr>
                  </a:outerShdw>
                </a:effectLst>
              </a:rPr>
              <a:t> The aim of this study is for us to continue our series of lessons dealing with the “</a:t>
            </a:r>
            <a:r>
              <a:rPr lang="en-US" sz="3100" b="1" i="1" dirty="0">
                <a:solidFill>
                  <a:schemeClr val="tx1"/>
                </a:solidFill>
                <a:effectLst>
                  <a:outerShdw blurRad="38100" dist="38100" dir="2700000" algn="tl">
                    <a:srgbClr val="000000">
                      <a:alpha val="43137"/>
                    </a:srgbClr>
                  </a:outerShdw>
                </a:effectLst>
              </a:rPr>
              <a:t>Sins of Our Generation</a:t>
            </a:r>
            <a:r>
              <a:rPr lang="en-US" sz="3100" b="1" dirty="0">
                <a:solidFill>
                  <a:schemeClr val="tx1"/>
                </a:solidFill>
                <a:effectLst>
                  <a:outerShdw blurRad="38100" dist="38100" dir="2700000" algn="tl">
                    <a:srgbClr val="000000">
                      <a:alpha val="43137"/>
                    </a:srgbClr>
                  </a:outerShdw>
                </a:effectLst>
              </a:rPr>
              <a:t>” </a:t>
            </a:r>
          </a:p>
          <a:p>
            <a:endParaRPr lang="en-US" sz="2200" dirty="0">
              <a:solidFill>
                <a:schemeClr val="tx1"/>
              </a:solidFill>
            </a:endParaRPr>
          </a:p>
        </p:txBody>
      </p:sp>
    </p:spTree>
    <p:extLst>
      <p:ext uri="{BB962C8B-B14F-4D97-AF65-F5344CB8AC3E}">
        <p14:creationId xmlns:p14="http://schemas.microsoft.com/office/powerpoint/2010/main" val="422381500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3">
            <a:extLst>
              <a:ext uri="{FF2B5EF4-FFF2-40B4-BE49-F238E27FC236}">
                <a16:creationId xmlns:a16="http://schemas.microsoft.com/office/drawing/2014/main" id="{FFE50961-0F1B-484C-85BC-4BD16B9FF9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pic>
        <p:nvPicPr>
          <p:cNvPr id="9" name="Picture 8">
            <a:extLst>
              <a:ext uri="{FF2B5EF4-FFF2-40B4-BE49-F238E27FC236}">
                <a16:creationId xmlns:a16="http://schemas.microsoft.com/office/drawing/2014/main" id="{EB10BC59-3D66-40C2-9F90-793D391FE5FD}"/>
              </a:ext>
            </a:extLst>
          </p:cNvPr>
          <p:cNvPicPr>
            <a:picLocks noChangeAspect="1"/>
          </p:cNvPicPr>
          <p:nvPr/>
        </p:nvPicPr>
        <p:blipFill rotWithShape="1">
          <a:blip r:embed="rId2">
            <a:alphaModFix amt="45000"/>
          </a:blip>
          <a:srcRect r="4667"/>
          <a:stretch/>
        </p:blipFill>
        <p:spPr>
          <a:xfrm>
            <a:off x="20" y="10"/>
            <a:ext cx="9143980" cy="6857990"/>
          </a:xfrm>
          <a:prstGeom prst="rect">
            <a:avLst/>
          </a:prstGeom>
        </p:spPr>
      </p:pic>
      <p:sp>
        <p:nvSpPr>
          <p:cNvPr id="2" name="Title 1">
            <a:extLst>
              <a:ext uri="{FF2B5EF4-FFF2-40B4-BE49-F238E27FC236}">
                <a16:creationId xmlns:a16="http://schemas.microsoft.com/office/drawing/2014/main" id="{89EE22AC-0E02-49AA-A731-60AF5E73FBEE}"/>
              </a:ext>
            </a:extLst>
          </p:cNvPr>
          <p:cNvSpPr>
            <a:spLocks noGrp="1"/>
          </p:cNvSpPr>
          <p:nvPr>
            <p:ph type="ctrTitle"/>
          </p:nvPr>
        </p:nvSpPr>
        <p:spPr>
          <a:xfrm>
            <a:off x="452628" y="770467"/>
            <a:ext cx="8086725" cy="3352800"/>
          </a:xfrm>
        </p:spPr>
        <p:txBody>
          <a:bodyPr>
            <a:normAutofit/>
          </a:bodyPr>
          <a:lstStyle/>
          <a:p>
            <a:r>
              <a:rPr lang="en-US" b="1" i="1">
                <a:solidFill>
                  <a:schemeClr val="tx1"/>
                </a:solidFill>
                <a:effectLst>
                  <a:outerShdw blurRad="38100" dist="38100" dir="2700000" algn="tl">
                    <a:srgbClr val="000000">
                      <a:alpha val="43137"/>
                    </a:srgbClr>
                  </a:outerShdw>
                </a:effectLst>
              </a:rPr>
              <a:t>Sins of Our Generation</a:t>
            </a:r>
          </a:p>
        </p:txBody>
      </p:sp>
    </p:spTree>
    <p:extLst>
      <p:ext uri="{BB962C8B-B14F-4D97-AF65-F5344CB8AC3E}">
        <p14:creationId xmlns:p14="http://schemas.microsoft.com/office/powerpoint/2010/main" val="1965576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1E0C4-B5E5-40B0-32FA-4D6D11E740E7}"/>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4F228AFD-F4FD-DFFF-A3DC-9755901D3832}"/>
              </a:ext>
            </a:extLst>
          </p:cNvPr>
          <p:cNvPicPr>
            <a:picLocks noChangeAspect="1"/>
          </p:cNvPicPr>
          <p:nvPr/>
        </p:nvPicPr>
        <p:blipFill rotWithShape="1">
          <a:blip r:embed="rId2">
            <a:alphaModFix amt="45000"/>
          </a:blip>
          <a:srcRect r="4667"/>
          <a:stretch/>
        </p:blipFill>
        <p:spPr>
          <a:xfrm>
            <a:off x="20" y="10"/>
            <a:ext cx="9143980" cy="6857990"/>
          </a:xfrm>
          <a:prstGeom prst="rect">
            <a:avLst/>
          </a:prstGeom>
        </p:spPr>
      </p:pic>
      <p:sp>
        <p:nvSpPr>
          <p:cNvPr id="2" name="Title 1">
            <a:extLst>
              <a:ext uri="{FF2B5EF4-FFF2-40B4-BE49-F238E27FC236}">
                <a16:creationId xmlns:a16="http://schemas.microsoft.com/office/drawing/2014/main" id="{4A10EAAE-E734-F0C2-7704-D9CC1328C5A4}"/>
              </a:ext>
            </a:extLst>
          </p:cNvPr>
          <p:cNvSpPr>
            <a:spLocks noGrp="1"/>
          </p:cNvSpPr>
          <p:nvPr>
            <p:ph type="ctrTitle"/>
          </p:nvPr>
        </p:nvSpPr>
        <p:spPr>
          <a:xfrm>
            <a:off x="452628" y="770467"/>
            <a:ext cx="8086725" cy="3352800"/>
          </a:xfrm>
        </p:spPr>
        <p:txBody>
          <a:bodyPr>
            <a:normAutofit/>
          </a:bodyPr>
          <a:lstStyle/>
          <a:p>
            <a:r>
              <a:rPr lang="en-US" b="1" i="1">
                <a:solidFill>
                  <a:schemeClr val="tx1"/>
                </a:solidFill>
                <a:effectLst>
                  <a:outerShdw blurRad="38100" dist="38100" dir="2700000" algn="tl">
                    <a:srgbClr val="000000">
                      <a:alpha val="43137"/>
                    </a:srgbClr>
                  </a:outerShdw>
                </a:effectLst>
              </a:rPr>
              <a:t>Sins of Our Generation</a:t>
            </a:r>
          </a:p>
        </p:txBody>
      </p:sp>
    </p:spTree>
    <p:extLst>
      <p:ext uri="{BB962C8B-B14F-4D97-AF65-F5344CB8AC3E}">
        <p14:creationId xmlns:p14="http://schemas.microsoft.com/office/powerpoint/2010/main" val="2757929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3C945-D3DE-4A87-97FB-25A7DC4FF349}"/>
              </a:ext>
            </a:extLst>
          </p:cNvPr>
          <p:cNvSpPr>
            <a:spLocks noGrp="1"/>
          </p:cNvSpPr>
          <p:nvPr>
            <p:ph type="title"/>
          </p:nvPr>
        </p:nvSpPr>
        <p:spPr>
          <a:xfrm>
            <a:off x="3624882" y="638346"/>
            <a:ext cx="4922045" cy="1658198"/>
          </a:xfrm>
        </p:spPr>
        <p:txBody>
          <a:bodyPr>
            <a:normAutofit fontScale="90000"/>
          </a:bodyPr>
          <a:lstStyle/>
          <a:p>
            <a:r>
              <a:rPr lang="en-US" sz="4400" b="1" dirty="0">
                <a:solidFill>
                  <a:schemeClr val="accent1">
                    <a:lumMod val="75000"/>
                  </a:schemeClr>
                </a:solidFill>
              </a:rPr>
              <a:t>Addictive behaviors filling spiritual void left in people’s lives:</a:t>
            </a:r>
            <a:br>
              <a:rPr lang="en-US" sz="3000" dirty="0">
                <a:solidFill>
                  <a:srgbClr val="3E4857"/>
                </a:solidFill>
              </a:rPr>
            </a:br>
            <a:endParaRPr lang="en-US" sz="3000" dirty="0">
              <a:solidFill>
                <a:srgbClr val="3E4857"/>
              </a:solidFill>
            </a:endParaRPr>
          </a:p>
        </p:txBody>
      </p:sp>
      <p:pic>
        <p:nvPicPr>
          <p:cNvPr id="4" name="Picture 3" descr="A picture containing indoor, person, floor, table&#10;&#10;Description automatically generated">
            <a:extLst>
              <a:ext uri="{FF2B5EF4-FFF2-40B4-BE49-F238E27FC236}">
                <a16:creationId xmlns:a16="http://schemas.microsoft.com/office/drawing/2014/main" id="{4C61BC1F-F1D2-4502-98E8-B8315DD41506}"/>
              </a:ext>
            </a:extLst>
          </p:cNvPr>
          <p:cNvPicPr>
            <a:picLocks noChangeAspect="1"/>
          </p:cNvPicPr>
          <p:nvPr/>
        </p:nvPicPr>
        <p:blipFill rotWithShape="1">
          <a:blip r:embed="rId2"/>
          <a:srcRect l="32768" r="37494" b="-2"/>
          <a:stretch/>
        </p:blipFill>
        <p:spPr>
          <a:xfrm>
            <a:off x="20" y="-6418"/>
            <a:ext cx="3058077" cy="6864418"/>
          </a:xfrm>
          <a:prstGeom prst="rect">
            <a:avLst/>
          </a:prstGeom>
        </p:spPr>
      </p:pic>
      <p:sp>
        <p:nvSpPr>
          <p:cNvPr id="3" name="Content Placeholder 2">
            <a:extLst>
              <a:ext uri="{FF2B5EF4-FFF2-40B4-BE49-F238E27FC236}">
                <a16:creationId xmlns:a16="http://schemas.microsoft.com/office/drawing/2014/main" id="{514DF42B-CA84-45A9-B83D-D5DD30098CFD}"/>
              </a:ext>
            </a:extLst>
          </p:cNvPr>
          <p:cNvSpPr>
            <a:spLocks noGrp="1"/>
          </p:cNvSpPr>
          <p:nvPr>
            <p:ph idx="1"/>
          </p:nvPr>
        </p:nvSpPr>
        <p:spPr>
          <a:xfrm>
            <a:off x="3512343" y="2453469"/>
            <a:ext cx="5361717" cy="3766185"/>
          </a:xfrm>
        </p:spPr>
        <p:txBody>
          <a:bodyPr>
            <a:normAutofit/>
          </a:bodyPr>
          <a:lstStyle/>
          <a:p>
            <a:r>
              <a:rPr lang="en-US" sz="3200" dirty="0"/>
              <a:t>Over 30,000 people are watching pornography at any given second. Approximately 40 million people in the United States are sexually involved with the Internet. </a:t>
            </a:r>
            <a:r>
              <a:rPr lang="en-US" sz="3200" u="sng" dirty="0">
                <a:solidFill>
                  <a:srgbClr val="0070C0"/>
                </a:solidFill>
                <a:hlinkClick r:id="rId3">
                  <a:extLst>
                    <a:ext uri="{A12FA001-AC4F-418D-AE19-62706E023703}">
                      <ahyp:hlinkClr xmlns:ahyp="http://schemas.microsoft.com/office/drawing/2018/hyperlinkcolor" val="tx"/>
                    </a:ext>
                  </a:extLst>
                </a:hlinkClick>
              </a:rPr>
              <a:t>http://keyloggers.mobi/pornography-addiction-statistics/</a:t>
            </a:r>
            <a:endParaRPr lang="en-US" sz="3200" u="sng" dirty="0">
              <a:solidFill>
                <a:srgbClr val="0070C0"/>
              </a:solidFill>
            </a:endParaRPr>
          </a:p>
          <a:p>
            <a:endParaRPr lang="en-US" dirty="0"/>
          </a:p>
          <a:p>
            <a:endParaRPr lang="en-US" dirty="0"/>
          </a:p>
        </p:txBody>
      </p:sp>
    </p:spTree>
    <p:extLst>
      <p:ext uri="{BB962C8B-B14F-4D97-AF65-F5344CB8AC3E}">
        <p14:creationId xmlns:p14="http://schemas.microsoft.com/office/powerpoint/2010/main" val="1011872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4591E-0650-4963-A632-8B4469986FCF}"/>
              </a:ext>
            </a:extLst>
          </p:cNvPr>
          <p:cNvSpPr>
            <a:spLocks noGrp="1"/>
          </p:cNvSpPr>
          <p:nvPr>
            <p:ph type="title"/>
          </p:nvPr>
        </p:nvSpPr>
        <p:spPr>
          <a:xfrm>
            <a:off x="440486" y="386517"/>
            <a:ext cx="5336382" cy="1658198"/>
          </a:xfrm>
          <a:ln>
            <a:solidFill>
              <a:schemeClr val="accent3">
                <a:lumMod val="75000"/>
              </a:schemeClr>
            </a:solidFill>
          </a:ln>
        </p:spPr>
        <p:txBody>
          <a:bodyPr>
            <a:normAutofit/>
          </a:bodyPr>
          <a:lstStyle/>
          <a:p>
            <a:r>
              <a:rPr kumimoji="0" lang="en-US" sz="2800" b="1" i="0" u="none" strike="noStrike" kern="1200" cap="none" spc="-120" normalizeH="0" baseline="0" noProof="0" dirty="0">
                <a:ln>
                  <a:noFill/>
                </a:ln>
                <a:solidFill>
                  <a:schemeClr val="tx1"/>
                </a:solidFill>
                <a:effectLst/>
                <a:uLnTx/>
                <a:uFillTx/>
                <a:latin typeface="Calibri Light"/>
                <a:ea typeface="+mj-ea"/>
                <a:cs typeface="+mj-cs"/>
              </a:rPr>
              <a:t>Pornography widespread; perversions increased </a:t>
            </a:r>
            <a:r>
              <a:rPr kumimoji="0" lang="en-US" sz="2800" b="1" i="0" u="none" strike="noStrike" kern="1200" cap="none" spc="-120" normalizeH="0" baseline="0" noProof="0" dirty="0">
                <a:ln>
                  <a:noFill/>
                </a:ln>
                <a:solidFill>
                  <a:schemeClr val="accent3">
                    <a:lumMod val="75000"/>
                  </a:schemeClr>
                </a:solidFill>
                <a:effectLst/>
                <a:uLnTx/>
                <a:uFillTx/>
                <a:latin typeface="Calibri Light"/>
                <a:ea typeface="+mj-ea"/>
                <a:cs typeface="+mj-cs"/>
              </a:rPr>
              <a:t>(seen in infidelity, broken relationships, homosexual behaviors)</a:t>
            </a:r>
            <a:endParaRPr lang="en-US" sz="2800" b="1" dirty="0">
              <a:solidFill>
                <a:schemeClr val="accent3">
                  <a:lumMod val="75000"/>
                </a:schemeClr>
              </a:solidFill>
            </a:endParaRPr>
          </a:p>
        </p:txBody>
      </p:sp>
      <p:sp>
        <p:nvSpPr>
          <p:cNvPr id="3" name="Content Placeholder 2">
            <a:extLst>
              <a:ext uri="{FF2B5EF4-FFF2-40B4-BE49-F238E27FC236}">
                <a16:creationId xmlns:a16="http://schemas.microsoft.com/office/drawing/2014/main" id="{F2563434-1071-4ED1-A027-D0B14F5C15AF}"/>
              </a:ext>
            </a:extLst>
          </p:cNvPr>
          <p:cNvSpPr>
            <a:spLocks noGrp="1"/>
          </p:cNvSpPr>
          <p:nvPr>
            <p:ph idx="1"/>
          </p:nvPr>
        </p:nvSpPr>
        <p:spPr>
          <a:xfrm>
            <a:off x="440486" y="2168163"/>
            <a:ext cx="5336383" cy="4461039"/>
          </a:xfrm>
        </p:spPr>
        <p:txBody>
          <a:bodyPr>
            <a:normAutofit/>
          </a:bodyPr>
          <a:lstStyle/>
          <a:p>
            <a:pPr>
              <a:buClr>
                <a:schemeClr val="accent3">
                  <a:lumMod val="75000"/>
                </a:schemeClr>
              </a:buClr>
              <a:buFont typeface="Wingdings" pitchFamily="2" charset="2"/>
              <a:buChar char="§"/>
            </a:pPr>
            <a:r>
              <a:rPr lang="en-US" sz="2600" b="1" dirty="0"/>
              <a:t> God expects for men &amp; women to fulfill this desire within the union of lawful marriage </a:t>
            </a:r>
            <a:r>
              <a:rPr lang="en-US" sz="2600" b="1" dirty="0">
                <a:solidFill>
                  <a:schemeClr val="accent3">
                    <a:lumMod val="75000"/>
                  </a:schemeClr>
                </a:solidFill>
              </a:rPr>
              <a:t>(1 Cor. 7:2-5; Heb. 13:4; Cf. Deut. 6:24-25; 10:12-13)</a:t>
            </a:r>
          </a:p>
          <a:p>
            <a:pPr>
              <a:buClr>
                <a:schemeClr val="accent3">
                  <a:lumMod val="75000"/>
                </a:schemeClr>
              </a:buClr>
              <a:buFont typeface="Wingdings" pitchFamily="2" charset="2"/>
              <a:buChar char="§"/>
            </a:pPr>
            <a:r>
              <a:rPr lang="en-US" sz="2600" b="1" dirty="0"/>
              <a:t> The fruit of the Spirit involves self-control </a:t>
            </a:r>
            <a:r>
              <a:rPr lang="en-US" sz="2600" b="1" dirty="0">
                <a:solidFill>
                  <a:schemeClr val="accent3">
                    <a:lumMod val="75000"/>
                  </a:schemeClr>
                </a:solidFill>
              </a:rPr>
              <a:t>(Gal. 5:23; Cf. 2 Pet. 1:6)</a:t>
            </a:r>
          </a:p>
          <a:p>
            <a:pPr>
              <a:buClr>
                <a:schemeClr val="accent3">
                  <a:lumMod val="75000"/>
                </a:schemeClr>
              </a:buClr>
              <a:buFont typeface="Wingdings" pitchFamily="2" charset="2"/>
              <a:buChar char="§"/>
            </a:pPr>
            <a:r>
              <a:rPr lang="en-US" sz="2600" b="1" dirty="0"/>
              <a:t> Fill your mind with good &amp; pure things </a:t>
            </a:r>
            <a:r>
              <a:rPr lang="en-US" sz="2600" b="1" dirty="0">
                <a:solidFill>
                  <a:schemeClr val="accent3">
                    <a:lumMod val="75000"/>
                  </a:schemeClr>
                </a:solidFill>
              </a:rPr>
              <a:t>(Phil. 4:8)</a:t>
            </a:r>
            <a:r>
              <a:rPr lang="en-US" sz="2600" b="1" dirty="0"/>
              <a:t>; spend time with your brethren, preferring them </a:t>
            </a:r>
            <a:r>
              <a:rPr lang="en-US" sz="2600" b="1" dirty="0">
                <a:solidFill>
                  <a:schemeClr val="accent3">
                    <a:lumMod val="75000"/>
                  </a:schemeClr>
                </a:solidFill>
              </a:rPr>
              <a:t>(2 Tim. 2:22; Rom. 12:10)</a:t>
            </a:r>
          </a:p>
        </p:txBody>
      </p:sp>
      <p:pic>
        <p:nvPicPr>
          <p:cNvPr id="4" name="Picture 3" descr="A picture containing outdoor, sky&#10;&#10;Description automatically generated">
            <a:extLst>
              <a:ext uri="{FF2B5EF4-FFF2-40B4-BE49-F238E27FC236}">
                <a16:creationId xmlns:a16="http://schemas.microsoft.com/office/drawing/2014/main" id="{A745501E-C540-4560-96DB-F1697960ECF9}"/>
              </a:ext>
            </a:extLst>
          </p:cNvPr>
          <p:cNvPicPr>
            <a:picLocks noChangeAspect="1"/>
          </p:cNvPicPr>
          <p:nvPr/>
        </p:nvPicPr>
        <p:blipFill rotWithShape="1">
          <a:blip r:embed="rId2"/>
          <a:srcRect l="34927" r="40013" b="-2"/>
          <a:stretch/>
        </p:blipFill>
        <p:spPr>
          <a:xfrm>
            <a:off x="6085902" y="10"/>
            <a:ext cx="3058098" cy="6864408"/>
          </a:xfrm>
          <a:prstGeom prst="rect">
            <a:avLst/>
          </a:prstGeom>
        </p:spPr>
      </p:pic>
    </p:spTree>
    <p:extLst>
      <p:ext uri="{BB962C8B-B14F-4D97-AF65-F5344CB8AC3E}">
        <p14:creationId xmlns:p14="http://schemas.microsoft.com/office/powerpoint/2010/main" val="1457619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C681C32C-7AFC-4BB3-9088-65CBDFC5D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9144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EC2E8B-3110-0A16-B52C-157C1F7A4B65}"/>
              </a:ext>
            </a:extLst>
          </p:cNvPr>
          <p:cNvSpPr>
            <a:spLocks noGrp="1"/>
          </p:cNvSpPr>
          <p:nvPr>
            <p:ph type="title"/>
          </p:nvPr>
        </p:nvSpPr>
        <p:spPr>
          <a:xfrm>
            <a:off x="213420" y="4729253"/>
            <a:ext cx="2385942" cy="1419022"/>
          </a:xfrm>
        </p:spPr>
        <p:txBody>
          <a:bodyPr anchor="t">
            <a:normAutofit/>
          </a:bodyPr>
          <a:lstStyle/>
          <a:p>
            <a:r>
              <a:rPr lang="en-US" sz="3500" b="1" dirty="0">
                <a:latin typeface="+mn-lt"/>
              </a:rPr>
              <a:t>Perversions Increased</a:t>
            </a:r>
          </a:p>
        </p:txBody>
      </p:sp>
      <p:pic>
        <p:nvPicPr>
          <p:cNvPr id="4" name="Picture 3">
            <a:extLst>
              <a:ext uri="{FF2B5EF4-FFF2-40B4-BE49-F238E27FC236}">
                <a16:creationId xmlns:a16="http://schemas.microsoft.com/office/drawing/2014/main" id="{C263A3C9-2344-AFBA-3AB0-60C82C2F28B8}"/>
              </a:ext>
            </a:extLst>
          </p:cNvPr>
          <p:cNvPicPr>
            <a:picLocks noChangeAspect="1"/>
          </p:cNvPicPr>
          <p:nvPr/>
        </p:nvPicPr>
        <p:blipFill rotWithShape="1">
          <a:blip r:embed="rId2"/>
          <a:srcRect t="8737" b="8737"/>
          <a:stretch>
            <a:fillRect/>
          </a:stretch>
        </p:blipFill>
        <p:spPr>
          <a:xfrm>
            <a:off x="20" y="432"/>
            <a:ext cx="9143980" cy="4244759"/>
          </a:xfrm>
          <a:prstGeom prst="rect">
            <a:avLst/>
          </a:prstGeom>
        </p:spPr>
      </p:pic>
      <p:sp>
        <p:nvSpPr>
          <p:cNvPr id="3" name="Content Placeholder 2">
            <a:extLst>
              <a:ext uri="{FF2B5EF4-FFF2-40B4-BE49-F238E27FC236}">
                <a16:creationId xmlns:a16="http://schemas.microsoft.com/office/drawing/2014/main" id="{2BDD89E8-722B-3730-42E9-4BAB98612316}"/>
              </a:ext>
            </a:extLst>
          </p:cNvPr>
          <p:cNvSpPr>
            <a:spLocks noGrp="1"/>
          </p:cNvSpPr>
          <p:nvPr>
            <p:ph idx="1"/>
          </p:nvPr>
        </p:nvSpPr>
        <p:spPr>
          <a:xfrm>
            <a:off x="2599362" y="4335694"/>
            <a:ext cx="6431622" cy="2064679"/>
          </a:xfrm>
        </p:spPr>
        <p:txBody>
          <a:bodyPr>
            <a:normAutofit fontScale="85000" lnSpcReduction="10000"/>
          </a:bodyPr>
          <a:lstStyle/>
          <a:p>
            <a:pPr marL="0" indent="0">
              <a:buNone/>
            </a:pPr>
            <a:r>
              <a:rPr lang="en-US" sz="2700" dirty="0"/>
              <a:t>Charles Andrews, a minister associated with the Osprey Church of Christ, was convicted in 2021 on 40 counts of soliciting, possessing, controlling, or intentionally viewing child pornography. </a:t>
            </a:r>
          </a:p>
          <a:p>
            <a:pPr marL="0" indent="0">
              <a:buNone/>
            </a:pPr>
            <a:r>
              <a:rPr lang="en-US" sz="2700" b="1" dirty="0"/>
              <a:t>Source:</a:t>
            </a:r>
            <a:r>
              <a:rPr lang="en-US" sz="2700" dirty="0"/>
              <a:t> </a:t>
            </a:r>
            <a:r>
              <a:rPr lang="en-US" sz="2700" dirty="0">
                <a:solidFill>
                  <a:schemeClr val="accent1"/>
                </a:solidFill>
              </a:rPr>
              <a:t>Florida Department of Law Enforcement, Sexual Offender Registry (accessed May 2026).</a:t>
            </a:r>
          </a:p>
          <a:p>
            <a:endParaRPr lang="en-US" sz="1600" dirty="0"/>
          </a:p>
        </p:txBody>
      </p:sp>
      <p:sp>
        <p:nvSpPr>
          <p:cNvPr id="20" name="Rectangle 19">
            <a:extLst>
              <a:ext uri="{FF2B5EF4-FFF2-40B4-BE49-F238E27FC236}">
                <a16:creationId xmlns:a16="http://schemas.microsoft.com/office/drawing/2014/main" id="{199C0ED0-69DE-4C31-A5CF-E2A46FD302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9144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8D42B8BD-40AF-488E-8A79-D7256C9172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28950" y="6400799"/>
            <a:ext cx="611504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44170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A68C13-A8B6-83FE-F0B5-57C087A2ABA0}"/>
              </a:ext>
            </a:extLst>
          </p:cNvPr>
          <p:cNvSpPr>
            <a:spLocks noGrp="1"/>
          </p:cNvSpPr>
          <p:nvPr>
            <p:ph type="title"/>
          </p:nvPr>
        </p:nvSpPr>
        <p:spPr>
          <a:xfrm>
            <a:off x="628650" y="365125"/>
            <a:ext cx="7886700" cy="1325563"/>
          </a:xfrm>
        </p:spPr>
        <p:txBody>
          <a:bodyPr>
            <a:normAutofit/>
          </a:bodyPr>
          <a:lstStyle/>
          <a:p>
            <a:r>
              <a:rPr lang="en-US" sz="3300" b="1" dirty="0"/>
              <a:t>Addictive behaviors filling spiritual void left in people’s lives: </a:t>
            </a:r>
            <a:r>
              <a:rPr lang="en-US" sz="3300" b="1" dirty="0">
                <a:solidFill>
                  <a:schemeClr val="accent2"/>
                </a:solidFill>
              </a:rPr>
              <a:t>Drug usage accepted/legalized</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677373"/>
            <a:ext cx="8140446" cy="18288"/>
          </a:xfrm>
          <a:custGeom>
            <a:avLst/>
            <a:gdLst>
              <a:gd name="csX0" fmla="*/ 0 w 8140446"/>
              <a:gd name="csY0" fmla="*/ 0 h 18288"/>
              <a:gd name="csX1" fmla="*/ 434157 w 8140446"/>
              <a:gd name="csY1" fmla="*/ 0 h 18288"/>
              <a:gd name="csX2" fmla="*/ 1193932 w 8140446"/>
              <a:gd name="csY2" fmla="*/ 0 h 18288"/>
              <a:gd name="csX3" fmla="*/ 1628089 w 8140446"/>
              <a:gd name="csY3" fmla="*/ 0 h 18288"/>
              <a:gd name="csX4" fmla="*/ 2225055 w 8140446"/>
              <a:gd name="csY4" fmla="*/ 0 h 18288"/>
              <a:gd name="csX5" fmla="*/ 3066235 w 8140446"/>
              <a:gd name="csY5" fmla="*/ 0 h 18288"/>
              <a:gd name="csX6" fmla="*/ 3744605 w 8140446"/>
              <a:gd name="csY6" fmla="*/ 0 h 18288"/>
              <a:gd name="csX7" fmla="*/ 4504380 w 8140446"/>
              <a:gd name="csY7" fmla="*/ 0 h 18288"/>
              <a:gd name="csX8" fmla="*/ 5101346 w 8140446"/>
              <a:gd name="csY8" fmla="*/ 0 h 18288"/>
              <a:gd name="csX9" fmla="*/ 5779717 w 8140446"/>
              <a:gd name="csY9" fmla="*/ 0 h 18288"/>
              <a:gd name="csX10" fmla="*/ 6620896 w 8140446"/>
              <a:gd name="csY10" fmla="*/ 0 h 18288"/>
              <a:gd name="csX11" fmla="*/ 7136458 w 8140446"/>
              <a:gd name="csY11" fmla="*/ 0 h 18288"/>
              <a:gd name="csX12" fmla="*/ 8140446 w 8140446"/>
              <a:gd name="csY12" fmla="*/ 0 h 18288"/>
              <a:gd name="csX13" fmla="*/ 8140446 w 8140446"/>
              <a:gd name="csY13" fmla="*/ 18288 h 18288"/>
              <a:gd name="csX14" fmla="*/ 7543480 w 8140446"/>
              <a:gd name="csY14" fmla="*/ 18288 h 18288"/>
              <a:gd name="csX15" fmla="*/ 7109323 w 8140446"/>
              <a:gd name="csY15" fmla="*/ 18288 h 18288"/>
              <a:gd name="csX16" fmla="*/ 6430952 w 8140446"/>
              <a:gd name="csY16" fmla="*/ 18288 h 18288"/>
              <a:gd name="csX17" fmla="*/ 5915391 w 8140446"/>
              <a:gd name="csY17" fmla="*/ 18288 h 18288"/>
              <a:gd name="csX18" fmla="*/ 5237020 w 8140446"/>
              <a:gd name="csY18" fmla="*/ 18288 h 18288"/>
              <a:gd name="csX19" fmla="*/ 4558650 w 8140446"/>
              <a:gd name="csY19" fmla="*/ 18288 h 18288"/>
              <a:gd name="csX20" fmla="*/ 3880279 w 8140446"/>
              <a:gd name="csY20" fmla="*/ 18288 h 18288"/>
              <a:gd name="csX21" fmla="*/ 3201909 w 8140446"/>
              <a:gd name="csY21" fmla="*/ 18288 h 18288"/>
              <a:gd name="csX22" fmla="*/ 2604943 w 8140446"/>
              <a:gd name="csY22" fmla="*/ 18288 h 18288"/>
              <a:gd name="csX23" fmla="*/ 1845168 w 8140446"/>
              <a:gd name="csY23" fmla="*/ 18288 h 18288"/>
              <a:gd name="csX24" fmla="*/ 1166797 w 8140446"/>
              <a:gd name="csY24" fmla="*/ 18288 h 18288"/>
              <a:gd name="csX25" fmla="*/ 0 w 8140446"/>
              <a:gd name="csY25" fmla="*/ 18288 h 18288"/>
              <a:gd name="csX26" fmla="*/ 0 w 8140446"/>
              <a:gd name="csY2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8140446"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314" y="7702"/>
                  <a:pt x="8140234" y="13511"/>
                  <a:pt x="8140446" y="18288"/>
                </a:cubicBezTo>
                <a:cubicBezTo>
                  <a:pt x="7906329" y="-3043"/>
                  <a:pt x="7681180" y="27465"/>
                  <a:pt x="7543480" y="18288"/>
                </a:cubicBezTo>
                <a:cubicBezTo>
                  <a:pt x="7405780" y="9111"/>
                  <a:pt x="7216607" y="3660"/>
                  <a:pt x="7109323" y="18288"/>
                </a:cubicBezTo>
                <a:cubicBezTo>
                  <a:pt x="7002039" y="32916"/>
                  <a:pt x="6576231" y="42692"/>
                  <a:pt x="6430952" y="18288"/>
                </a:cubicBezTo>
                <a:cubicBezTo>
                  <a:pt x="6285673" y="-6116"/>
                  <a:pt x="6138840" y="34521"/>
                  <a:pt x="5915391" y="18288"/>
                </a:cubicBezTo>
                <a:cubicBezTo>
                  <a:pt x="5691942" y="2055"/>
                  <a:pt x="5459460" y="51666"/>
                  <a:pt x="5237020" y="18288"/>
                </a:cubicBezTo>
                <a:cubicBezTo>
                  <a:pt x="5014580" y="-15090"/>
                  <a:pt x="4747677" y="40449"/>
                  <a:pt x="4558650" y="18288"/>
                </a:cubicBezTo>
                <a:cubicBezTo>
                  <a:pt x="4369623" y="-3873"/>
                  <a:pt x="4146061" y="12568"/>
                  <a:pt x="3880279" y="18288"/>
                </a:cubicBezTo>
                <a:cubicBezTo>
                  <a:pt x="3614497" y="24008"/>
                  <a:pt x="3473808" y="-12908"/>
                  <a:pt x="3201909" y="18288"/>
                </a:cubicBezTo>
                <a:cubicBezTo>
                  <a:pt x="2930010" y="49484"/>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6"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40458" y="8833"/>
                  <a:pt x="8140986" y="9830"/>
                  <a:pt x="8140446" y="18288"/>
                </a:cubicBezTo>
                <a:cubicBezTo>
                  <a:pt x="7959314" y="3345"/>
                  <a:pt x="7870113" y="10437"/>
                  <a:pt x="7706289" y="18288"/>
                </a:cubicBezTo>
                <a:cubicBezTo>
                  <a:pt x="7542465" y="26139"/>
                  <a:pt x="7157940" y="17482"/>
                  <a:pt x="6865109" y="18288"/>
                </a:cubicBezTo>
                <a:cubicBezTo>
                  <a:pt x="6572278" y="19094"/>
                  <a:pt x="6524256" y="38051"/>
                  <a:pt x="6349548" y="18288"/>
                </a:cubicBezTo>
                <a:cubicBezTo>
                  <a:pt x="6174840" y="-1475"/>
                  <a:pt x="5951624" y="174"/>
                  <a:pt x="5671177" y="18288"/>
                </a:cubicBezTo>
                <a:cubicBezTo>
                  <a:pt x="5390730" y="36402"/>
                  <a:pt x="5222992" y="60058"/>
                  <a:pt x="4829998" y="18288"/>
                </a:cubicBezTo>
                <a:cubicBezTo>
                  <a:pt x="4437004" y="-23482"/>
                  <a:pt x="4344181" y="39087"/>
                  <a:pt x="4151627" y="18288"/>
                </a:cubicBezTo>
                <a:cubicBezTo>
                  <a:pt x="3959073" y="-2511"/>
                  <a:pt x="3886970" y="32875"/>
                  <a:pt x="3717470" y="18288"/>
                </a:cubicBezTo>
                <a:cubicBezTo>
                  <a:pt x="3547970" y="3701"/>
                  <a:pt x="3451521" y="31872"/>
                  <a:pt x="3201909" y="18288"/>
                </a:cubicBezTo>
                <a:cubicBezTo>
                  <a:pt x="2952297" y="4704"/>
                  <a:pt x="2543413" y="6029"/>
                  <a:pt x="2360729" y="18288"/>
                </a:cubicBezTo>
                <a:cubicBezTo>
                  <a:pt x="2178045" y="30547"/>
                  <a:pt x="1906056" y="25847"/>
                  <a:pt x="1682359" y="18288"/>
                </a:cubicBezTo>
                <a:cubicBezTo>
                  <a:pt x="1458662" y="10730"/>
                  <a:pt x="1330405" y="8046"/>
                  <a:pt x="1166797" y="18288"/>
                </a:cubicBezTo>
                <a:cubicBezTo>
                  <a:pt x="1003189" y="28530"/>
                  <a:pt x="278098" y="19533"/>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5E7640F-CC75-1759-595C-A4267BBE148D}"/>
              </a:ext>
            </a:extLst>
          </p:cNvPr>
          <p:cNvSpPr>
            <a:spLocks noGrp="1"/>
          </p:cNvSpPr>
          <p:nvPr>
            <p:ph idx="1"/>
          </p:nvPr>
        </p:nvSpPr>
        <p:spPr>
          <a:xfrm>
            <a:off x="628650" y="1929384"/>
            <a:ext cx="7886700" cy="4251960"/>
          </a:xfrm>
        </p:spPr>
        <p:txBody>
          <a:bodyPr>
            <a:normAutofit/>
          </a:bodyPr>
          <a:lstStyle/>
          <a:p>
            <a:pPr marL="0" indent="0">
              <a:buNone/>
            </a:pPr>
            <a:r>
              <a:rPr lang="en-US" sz="3200" dirty="0"/>
              <a:t>"A drug is a substance recognized by an official pharmacopoeia or formulary; intended for use in the diagnosis, cure, mitigation, treatment, or prevention of disease; or intended to affect the structure or function of the body.” </a:t>
            </a:r>
          </a:p>
          <a:p>
            <a:pPr marL="0" indent="0">
              <a:buNone/>
            </a:pPr>
            <a:r>
              <a:rPr lang="en-US" sz="3200" b="1" dirty="0"/>
              <a:t>Source: </a:t>
            </a:r>
            <a:r>
              <a:rPr lang="en-US" sz="3200" dirty="0">
                <a:solidFill>
                  <a:schemeClr val="accent1"/>
                </a:solidFill>
              </a:rPr>
              <a:t>U.S. Food and Drug Administration (FDA), </a:t>
            </a:r>
            <a:r>
              <a:rPr lang="en-US" sz="3200" dirty="0" err="1">
                <a:solidFill>
                  <a:schemeClr val="accent1"/>
                </a:solidFill>
              </a:rPr>
              <a:t>Drugs@FDA</a:t>
            </a:r>
            <a:r>
              <a:rPr lang="en-US" sz="3200" dirty="0">
                <a:solidFill>
                  <a:schemeClr val="accent1"/>
                </a:solidFill>
              </a:rPr>
              <a:t> Glossary of Terms.</a:t>
            </a:r>
          </a:p>
          <a:p>
            <a:pPr marL="0" indent="0">
              <a:buNone/>
            </a:pPr>
            <a:r>
              <a:rPr lang="en-US" sz="3200" b="1" dirty="0">
                <a:solidFill>
                  <a:schemeClr val="accent2"/>
                </a:solidFill>
              </a:rPr>
              <a:t>Cf. Gal. 5:20-21; 1 Pt. 4:3; Rom. 13:13 </a:t>
            </a:r>
          </a:p>
          <a:p>
            <a:endParaRPr lang="en-US" sz="1900" dirty="0"/>
          </a:p>
        </p:txBody>
      </p:sp>
    </p:spTree>
    <p:extLst>
      <p:ext uri="{BB962C8B-B14F-4D97-AF65-F5344CB8AC3E}">
        <p14:creationId xmlns:p14="http://schemas.microsoft.com/office/powerpoint/2010/main" val="1170837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F94BE09-2383-6BFE-BF4B-23E402DAEFF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37D98F5-6247-AF1F-3DBA-580BA9B2E8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3A73D07-1C82-133E-5503-A849BB77DA4A}"/>
              </a:ext>
            </a:extLst>
          </p:cNvPr>
          <p:cNvSpPr>
            <a:spLocks noGrp="1"/>
          </p:cNvSpPr>
          <p:nvPr>
            <p:ph type="title"/>
          </p:nvPr>
        </p:nvSpPr>
        <p:spPr>
          <a:xfrm>
            <a:off x="628650" y="365125"/>
            <a:ext cx="7886700" cy="1325563"/>
          </a:xfrm>
        </p:spPr>
        <p:txBody>
          <a:bodyPr>
            <a:normAutofit/>
          </a:bodyPr>
          <a:lstStyle/>
          <a:p>
            <a:r>
              <a:rPr lang="en-US" sz="3300" b="1" dirty="0"/>
              <a:t>Addictive behaviors filling spiritual void left in people’s lives: </a:t>
            </a:r>
            <a:r>
              <a:rPr lang="en-US" sz="3300" b="1" dirty="0">
                <a:solidFill>
                  <a:schemeClr val="accent2"/>
                </a:solidFill>
              </a:rPr>
              <a:t>Drug usage accepted/legalized</a:t>
            </a:r>
          </a:p>
        </p:txBody>
      </p:sp>
      <p:sp>
        <p:nvSpPr>
          <p:cNvPr id="10" name="sketch line">
            <a:extLst>
              <a:ext uri="{FF2B5EF4-FFF2-40B4-BE49-F238E27FC236}">
                <a16:creationId xmlns:a16="http://schemas.microsoft.com/office/drawing/2014/main" id="{4203E4CF-11BD-4BC8-EFFD-5FED4B1617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677373"/>
            <a:ext cx="8140446" cy="18288"/>
          </a:xfrm>
          <a:custGeom>
            <a:avLst/>
            <a:gdLst>
              <a:gd name="csX0" fmla="*/ 0 w 8140446"/>
              <a:gd name="csY0" fmla="*/ 0 h 18288"/>
              <a:gd name="csX1" fmla="*/ 434157 w 8140446"/>
              <a:gd name="csY1" fmla="*/ 0 h 18288"/>
              <a:gd name="csX2" fmla="*/ 1193932 w 8140446"/>
              <a:gd name="csY2" fmla="*/ 0 h 18288"/>
              <a:gd name="csX3" fmla="*/ 1628089 w 8140446"/>
              <a:gd name="csY3" fmla="*/ 0 h 18288"/>
              <a:gd name="csX4" fmla="*/ 2225055 w 8140446"/>
              <a:gd name="csY4" fmla="*/ 0 h 18288"/>
              <a:gd name="csX5" fmla="*/ 3066235 w 8140446"/>
              <a:gd name="csY5" fmla="*/ 0 h 18288"/>
              <a:gd name="csX6" fmla="*/ 3744605 w 8140446"/>
              <a:gd name="csY6" fmla="*/ 0 h 18288"/>
              <a:gd name="csX7" fmla="*/ 4504380 w 8140446"/>
              <a:gd name="csY7" fmla="*/ 0 h 18288"/>
              <a:gd name="csX8" fmla="*/ 5101346 w 8140446"/>
              <a:gd name="csY8" fmla="*/ 0 h 18288"/>
              <a:gd name="csX9" fmla="*/ 5779717 w 8140446"/>
              <a:gd name="csY9" fmla="*/ 0 h 18288"/>
              <a:gd name="csX10" fmla="*/ 6620896 w 8140446"/>
              <a:gd name="csY10" fmla="*/ 0 h 18288"/>
              <a:gd name="csX11" fmla="*/ 7136458 w 8140446"/>
              <a:gd name="csY11" fmla="*/ 0 h 18288"/>
              <a:gd name="csX12" fmla="*/ 8140446 w 8140446"/>
              <a:gd name="csY12" fmla="*/ 0 h 18288"/>
              <a:gd name="csX13" fmla="*/ 8140446 w 8140446"/>
              <a:gd name="csY13" fmla="*/ 18288 h 18288"/>
              <a:gd name="csX14" fmla="*/ 7543480 w 8140446"/>
              <a:gd name="csY14" fmla="*/ 18288 h 18288"/>
              <a:gd name="csX15" fmla="*/ 7109323 w 8140446"/>
              <a:gd name="csY15" fmla="*/ 18288 h 18288"/>
              <a:gd name="csX16" fmla="*/ 6430952 w 8140446"/>
              <a:gd name="csY16" fmla="*/ 18288 h 18288"/>
              <a:gd name="csX17" fmla="*/ 5915391 w 8140446"/>
              <a:gd name="csY17" fmla="*/ 18288 h 18288"/>
              <a:gd name="csX18" fmla="*/ 5237020 w 8140446"/>
              <a:gd name="csY18" fmla="*/ 18288 h 18288"/>
              <a:gd name="csX19" fmla="*/ 4558650 w 8140446"/>
              <a:gd name="csY19" fmla="*/ 18288 h 18288"/>
              <a:gd name="csX20" fmla="*/ 3880279 w 8140446"/>
              <a:gd name="csY20" fmla="*/ 18288 h 18288"/>
              <a:gd name="csX21" fmla="*/ 3201909 w 8140446"/>
              <a:gd name="csY21" fmla="*/ 18288 h 18288"/>
              <a:gd name="csX22" fmla="*/ 2604943 w 8140446"/>
              <a:gd name="csY22" fmla="*/ 18288 h 18288"/>
              <a:gd name="csX23" fmla="*/ 1845168 w 8140446"/>
              <a:gd name="csY23" fmla="*/ 18288 h 18288"/>
              <a:gd name="csX24" fmla="*/ 1166797 w 8140446"/>
              <a:gd name="csY24" fmla="*/ 18288 h 18288"/>
              <a:gd name="csX25" fmla="*/ 0 w 8140446"/>
              <a:gd name="csY25" fmla="*/ 18288 h 18288"/>
              <a:gd name="csX26" fmla="*/ 0 w 8140446"/>
              <a:gd name="csY2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8140446"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314" y="7702"/>
                  <a:pt x="8140234" y="13511"/>
                  <a:pt x="8140446" y="18288"/>
                </a:cubicBezTo>
                <a:cubicBezTo>
                  <a:pt x="7906329" y="-3043"/>
                  <a:pt x="7681180" y="27465"/>
                  <a:pt x="7543480" y="18288"/>
                </a:cubicBezTo>
                <a:cubicBezTo>
                  <a:pt x="7405780" y="9111"/>
                  <a:pt x="7216607" y="3660"/>
                  <a:pt x="7109323" y="18288"/>
                </a:cubicBezTo>
                <a:cubicBezTo>
                  <a:pt x="7002039" y="32916"/>
                  <a:pt x="6576231" y="42692"/>
                  <a:pt x="6430952" y="18288"/>
                </a:cubicBezTo>
                <a:cubicBezTo>
                  <a:pt x="6285673" y="-6116"/>
                  <a:pt x="6138840" y="34521"/>
                  <a:pt x="5915391" y="18288"/>
                </a:cubicBezTo>
                <a:cubicBezTo>
                  <a:pt x="5691942" y="2055"/>
                  <a:pt x="5459460" y="51666"/>
                  <a:pt x="5237020" y="18288"/>
                </a:cubicBezTo>
                <a:cubicBezTo>
                  <a:pt x="5014580" y="-15090"/>
                  <a:pt x="4747677" y="40449"/>
                  <a:pt x="4558650" y="18288"/>
                </a:cubicBezTo>
                <a:cubicBezTo>
                  <a:pt x="4369623" y="-3873"/>
                  <a:pt x="4146061" y="12568"/>
                  <a:pt x="3880279" y="18288"/>
                </a:cubicBezTo>
                <a:cubicBezTo>
                  <a:pt x="3614497" y="24008"/>
                  <a:pt x="3473808" y="-12908"/>
                  <a:pt x="3201909" y="18288"/>
                </a:cubicBezTo>
                <a:cubicBezTo>
                  <a:pt x="2930010" y="49484"/>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6"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40458" y="8833"/>
                  <a:pt x="8140986" y="9830"/>
                  <a:pt x="8140446" y="18288"/>
                </a:cubicBezTo>
                <a:cubicBezTo>
                  <a:pt x="7959314" y="3345"/>
                  <a:pt x="7870113" y="10437"/>
                  <a:pt x="7706289" y="18288"/>
                </a:cubicBezTo>
                <a:cubicBezTo>
                  <a:pt x="7542465" y="26139"/>
                  <a:pt x="7157940" y="17482"/>
                  <a:pt x="6865109" y="18288"/>
                </a:cubicBezTo>
                <a:cubicBezTo>
                  <a:pt x="6572278" y="19094"/>
                  <a:pt x="6524256" y="38051"/>
                  <a:pt x="6349548" y="18288"/>
                </a:cubicBezTo>
                <a:cubicBezTo>
                  <a:pt x="6174840" y="-1475"/>
                  <a:pt x="5951624" y="174"/>
                  <a:pt x="5671177" y="18288"/>
                </a:cubicBezTo>
                <a:cubicBezTo>
                  <a:pt x="5390730" y="36402"/>
                  <a:pt x="5222992" y="60058"/>
                  <a:pt x="4829998" y="18288"/>
                </a:cubicBezTo>
                <a:cubicBezTo>
                  <a:pt x="4437004" y="-23482"/>
                  <a:pt x="4344181" y="39087"/>
                  <a:pt x="4151627" y="18288"/>
                </a:cubicBezTo>
                <a:cubicBezTo>
                  <a:pt x="3959073" y="-2511"/>
                  <a:pt x="3886970" y="32875"/>
                  <a:pt x="3717470" y="18288"/>
                </a:cubicBezTo>
                <a:cubicBezTo>
                  <a:pt x="3547970" y="3701"/>
                  <a:pt x="3451521" y="31872"/>
                  <a:pt x="3201909" y="18288"/>
                </a:cubicBezTo>
                <a:cubicBezTo>
                  <a:pt x="2952297" y="4704"/>
                  <a:pt x="2543413" y="6029"/>
                  <a:pt x="2360729" y="18288"/>
                </a:cubicBezTo>
                <a:cubicBezTo>
                  <a:pt x="2178045" y="30547"/>
                  <a:pt x="1906056" y="25847"/>
                  <a:pt x="1682359" y="18288"/>
                </a:cubicBezTo>
                <a:cubicBezTo>
                  <a:pt x="1458662" y="10730"/>
                  <a:pt x="1330405" y="8046"/>
                  <a:pt x="1166797" y="18288"/>
                </a:cubicBezTo>
                <a:cubicBezTo>
                  <a:pt x="1003189" y="28530"/>
                  <a:pt x="278098" y="19533"/>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5B095EE-672A-0642-1CCE-7C22A06F17BD}"/>
              </a:ext>
            </a:extLst>
          </p:cNvPr>
          <p:cNvSpPr>
            <a:spLocks noGrp="1"/>
          </p:cNvSpPr>
          <p:nvPr>
            <p:ph idx="1"/>
          </p:nvPr>
        </p:nvSpPr>
        <p:spPr>
          <a:xfrm>
            <a:off x="628650" y="1929384"/>
            <a:ext cx="7886700" cy="4251960"/>
          </a:xfrm>
        </p:spPr>
        <p:txBody>
          <a:bodyPr>
            <a:normAutofit/>
          </a:bodyPr>
          <a:lstStyle/>
          <a:p>
            <a:pPr marL="0" indent="0">
              <a:buNone/>
            </a:pPr>
            <a:r>
              <a:rPr lang="en-US" sz="3200" dirty="0"/>
              <a:t>"A </a:t>
            </a:r>
            <a:r>
              <a:rPr lang="en-US" sz="3200" dirty="0">
                <a:highlight>
                  <a:srgbClr val="FFFF00"/>
                </a:highlight>
              </a:rPr>
              <a:t>drug is a substance </a:t>
            </a:r>
            <a:r>
              <a:rPr lang="en-US" sz="3200" dirty="0"/>
              <a:t>recognized by an official </a:t>
            </a:r>
            <a:r>
              <a:rPr lang="en-US" sz="3200" dirty="0">
                <a:highlight>
                  <a:srgbClr val="FFFF00"/>
                </a:highlight>
              </a:rPr>
              <a:t>pharmacopoeia</a:t>
            </a:r>
            <a:r>
              <a:rPr lang="en-US" sz="3200" dirty="0"/>
              <a:t> or formulary; intended for use in the diagnosis, cure, mitigation, treatment, or prevention of disease; or </a:t>
            </a:r>
            <a:r>
              <a:rPr lang="en-US" sz="3200" dirty="0">
                <a:highlight>
                  <a:srgbClr val="FFFF00"/>
                </a:highlight>
              </a:rPr>
              <a:t>intended to affect</a:t>
            </a:r>
            <a:r>
              <a:rPr lang="en-US" sz="3200" dirty="0"/>
              <a:t> the structure or </a:t>
            </a:r>
            <a:r>
              <a:rPr lang="en-US" sz="3200" dirty="0">
                <a:highlight>
                  <a:srgbClr val="FFFF00"/>
                </a:highlight>
              </a:rPr>
              <a:t>function of the body</a:t>
            </a:r>
            <a:r>
              <a:rPr lang="en-US" sz="3200" dirty="0"/>
              <a:t>.” </a:t>
            </a:r>
          </a:p>
          <a:p>
            <a:pPr marL="0" indent="0">
              <a:buNone/>
            </a:pPr>
            <a:r>
              <a:rPr lang="en-US" sz="3200" b="1" dirty="0"/>
              <a:t>Source: </a:t>
            </a:r>
            <a:r>
              <a:rPr lang="en-US" sz="3200" dirty="0">
                <a:solidFill>
                  <a:schemeClr val="accent1"/>
                </a:solidFill>
              </a:rPr>
              <a:t>U.S. Food and Drug Administration (FDA), </a:t>
            </a:r>
            <a:r>
              <a:rPr lang="en-US" sz="3200" dirty="0" err="1">
                <a:solidFill>
                  <a:schemeClr val="accent1"/>
                </a:solidFill>
              </a:rPr>
              <a:t>Drugs@FDA</a:t>
            </a:r>
            <a:r>
              <a:rPr lang="en-US" sz="3200" dirty="0">
                <a:solidFill>
                  <a:schemeClr val="accent1"/>
                </a:solidFill>
              </a:rPr>
              <a:t> Glossary of Terms.</a:t>
            </a:r>
          </a:p>
          <a:p>
            <a:pPr marL="0" indent="0">
              <a:buNone/>
            </a:pPr>
            <a:r>
              <a:rPr lang="en-US" sz="3200" b="1" dirty="0">
                <a:solidFill>
                  <a:schemeClr val="accent2"/>
                </a:solidFill>
              </a:rPr>
              <a:t>Cf. Gal. 5:20-21; 1 Pt. 4:3; Rom. 13:13 </a:t>
            </a:r>
          </a:p>
          <a:p>
            <a:endParaRPr lang="en-US" sz="1900" dirty="0"/>
          </a:p>
        </p:txBody>
      </p:sp>
    </p:spTree>
    <p:extLst>
      <p:ext uri="{BB962C8B-B14F-4D97-AF65-F5344CB8AC3E}">
        <p14:creationId xmlns:p14="http://schemas.microsoft.com/office/powerpoint/2010/main" val="2816143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AF2B7A3-2823-4303-437B-D536B72733F1}"/>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1AFCD5C-8855-BC6A-3C02-F6675D2F2F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338167C-B7AF-DF1D-FAD5-1E943D82851E}"/>
              </a:ext>
            </a:extLst>
          </p:cNvPr>
          <p:cNvSpPr>
            <a:spLocks noGrp="1"/>
          </p:cNvSpPr>
          <p:nvPr>
            <p:ph type="title"/>
          </p:nvPr>
        </p:nvSpPr>
        <p:spPr>
          <a:xfrm>
            <a:off x="628650" y="365125"/>
            <a:ext cx="7886700" cy="1325563"/>
          </a:xfrm>
        </p:spPr>
        <p:txBody>
          <a:bodyPr>
            <a:normAutofit/>
          </a:bodyPr>
          <a:lstStyle/>
          <a:p>
            <a:r>
              <a:rPr lang="en-US" sz="3300" b="1" dirty="0"/>
              <a:t>Addictive behaviors filling spiritual void left in people’s lives: </a:t>
            </a:r>
            <a:r>
              <a:rPr lang="en-US" sz="3300" b="1" dirty="0">
                <a:solidFill>
                  <a:schemeClr val="accent2"/>
                </a:solidFill>
              </a:rPr>
              <a:t>Drug usage accepted/legalized</a:t>
            </a:r>
          </a:p>
        </p:txBody>
      </p:sp>
      <p:sp>
        <p:nvSpPr>
          <p:cNvPr id="10" name="sketch line">
            <a:extLst>
              <a:ext uri="{FF2B5EF4-FFF2-40B4-BE49-F238E27FC236}">
                <a16:creationId xmlns:a16="http://schemas.microsoft.com/office/drawing/2014/main" id="{57ABDA1C-7B16-731C-F613-B958F7AA68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677373"/>
            <a:ext cx="8140446" cy="18288"/>
          </a:xfrm>
          <a:custGeom>
            <a:avLst/>
            <a:gdLst>
              <a:gd name="csX0" fmla="*/ 0 w 8140446"/>
              <a:gd name="csY0" fmla="*/ 0 h 18288"/>
              <a:gd name="csX1" fmla="*/ 434157 w 8140446"/>
              <a:gd name="csY1" fmla="*/ 0 h 18288"/>
              <a:gd name="csX2" fmla="*/ 1193932 w 8140446"/>
              <a:gd name="csY2" fmla="*/ 0 h 18288"/>
              <a:gd name="csX3" fmla="*/ 1628089 w 8140446"/>
              <a:gd name="csY3" fmla="*/ 0 h 18288"/>
              <a:gd name="csX4" fmla="*/ 2225055 w 8140446"/>
              <a:gd name="csY4" fmla="*/ 0 h 18288"/>
              <a:gd name="csX5" fmla="*/ 3066235 w 8140446"/>
              <a:gd name="csY5" fmla="*/ 0 h 18288"/>
              <a:gd name="csX6" fmla="*/ 3744605 w 8140446"/>
              <a:gd name="csY6" fmla="*/ 0 h 18288"/>
              <a:gd name="csX7" fmla="*/ 4504380 w 8140446"/>
              <a:gd name="csY7" fmla="*/ 0 h 18288"/>
              <a:gd name="csX8" fmla="*/ 5101346 w 8140446"/>
              <a:gd name="csY8" fmla="*/ 0 h 18288"/>
              <a:gd name="csX9" fmla="*/ 5779717 w 8140446"/>
              <a:gd name="csY9" fmla="*/ 0 h 18288"/>
              <a:gd name="csX10" fmla="*/ 6620896 w 8140446"/>
              <a:gd name="csY10" fmla="*/ 0 h 18288"/>
              <a:gd name="csX11" fmla="*/ 7136458 w 8140446"/>
              <a:gd name="csY11" fmla="*/ 0 h 18288"/>
              <a:gd name="csX12" fmla="*/ 8140446 w 8140446"/>
              <a:gd name="csY12" fmla="*/ 0 h 18288"/>
              <a:gd name="csX13" fmla="*/ 8140446 w 8140446"/>
              <a:gd name="csY13" fmla="*/ 18288 h 18288"/>
              <a:gd name="csX14" fmla="*/ 7543480 w 8140446"/>
              <a:gd name="csY14" fmla="*/ 18288 h 18288"/>
              <a:gd name="csX15" fmla="*/ 7109323 w 8140446"/>
              <a:gd name="csY15" fmla="*/ 18288 h 18288"/>
              <a:gd name="csX16" fmla="*/ 6430952 w 8140446"/>
              <a:gd name="csY16" fmla="*/ 18288 h 18288"/>
              <a:gd name="csX17" fmla="*/ 5915391 w 8140446"/>
              <a:gd name="csY17" fmla="*/ 18288 h 18288"/>
              <a:gd name="csX18" fmla="*/ 5237020 w 8140446"/>
              <a:gd name="csY18" fmla="*/ 18288 h 18288"/>
              <a:gd name="csX19" fmla="*/ 4558650 w 8140446"/>
              <a:gd name="csY19" fmla="*/ 18288 h 18288"/>
              <a:gd name="csX20" fmla="*/ 3880279 w 8140446"/>
              <a:gd name="csY20" fmla="*/ 18288 h 18288"/>
              <a:gd name="csX21" fmla="*/ 3201909 w 8140446"/>
              <a:gd name="csY21" fmla="*/ 18288 h 18288"/>
              <a:gd name="csX22" fmla="*/ 2604943 w 8140446"/>
              <a:gd name="csY22" fmla="*/ 18288 h 18288"/>
              <a:gd name="csX23" fmla="*/ 1845168 w 8140446"/>
              <a:gd name="csY23" fmla="*/ 18288 h 18288"/>
              <a:gd name="csX24" fmla="*/ 1166797 w 8140446"/>
              <a:gd name="csY24" fmla="*/ 18288 h 18288"/>
              <a:gd name="csX25" fmla="*/ 0 w 8140446"/>
              <a:gd name="csY25" fmla="*/ 18288 h 18288"/>
              <a:gd name="csX26" fmla="*/ 0 w 8140446"/>
              <a:gd name="csY2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8140446"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314" y="7702"/>
                  <a:pt x="8140234" y="13511"/>
                  <a:pt x="8140446" y="18288"/>
                </a:cubicBezTo>
                <a:cubicBezTo>
                  <a:pt x="7906329" y="-3043"/>
                  <a:pt x="7681180" y="27465"/>
                  <a:pt x="7543480" y="18288"/>
                </a:cubicBezTo>
                <a:cubicBezTo>
                  <a:pt x="7405780" y="9111"/>
                  <a:pt x="7216607" y="3660"/>
                  <a:pt x="7109323" y="18288"/>
                </a:cubicBezTo>
                <a:cubicBezTo>
                  <a:pt x="7002039" y="32916"/>
                  <a:pt x="6576231" y="42692"/>
                  <a:pt x="6430952" y="18288"/>
                </a:cubicBezTo>
                <a:cubicBezTo>
                  <a:pt x="6285673" y="-6116"/>
                  <a:pt x="6138840" y="34521"/>
                  <a:pt x="5915391" y="18288"/>
                </a:cubicBezTo>
                <a:cubicBezTo>
                  <a:pt x="5691942" y="2055"/>
                  <a:pt x="5459460" y="51666"/>
                  <a:pt x="5237020" y="18288"/>
                </a:cubicBezTo>
                <a:cubicBezTo>
                  <a:pt x="5014580" y="-15090"/>
                  <a:pt x="4747677" y="40449"/>
                  <a:pt x="4558650" y="18288"/>
                </a:cubicBezTo>
                <a:cubicBezTo>
                  <a:pt x="4369623" y="-3873"/>
                  <a:pt x="4146061" y="12568"/>
                  <a:pt x="3880279" y="18288"/>
                </a:cubicBezTo>
                <a:cubicBezTo>
                  <a:pt x="3614497" y="24008"/>
                  <a:pt x="3473808" y="-12908"/>
                  <a:pt x="3201909" y="18288"/>
                </a:cubicBezTo>
                <a:cubicBezTo>
                  <a:pt x="2930010" y="49484"/>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6"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40458" y="8833"/>
                  <a:pt x="8140986" y="9830"/>
                  <a:pt x="8140446" y="18288"/>
                </a:cubicBezTo>
                <a:cubicBezTo>
                  <a:pt x="7959314" y="3345"/>
                  <a:pt x="7870113" y="10437"/>
                  <a:pt x="7706289" y="18288"/>
                </a:cubicBezTo>
                <a:cubicBezTo>
                  <a:pt x="7542465" y="26139"/>
                  <a:pt x="7157940" y="17482"/>
                  <a:pt x="6865109" y="18288"/>
                </a:cubicBezTo>
                <a:cubicBezTo>
                  <a:pt x="6572278" y="19094"/>
                  <a:pt x="6524256" y="38051"/>
                  <a:pt x="6349548" y="18288"/>
                </a:cubicBezTo>
                <a:cubicBezTo>
                  <a:pt x="6174840" y="-1475"/>
                  <a:pt x="5951624" y="174"/>
                  <a:pt x="5671177" y="18288"/>
                </a:cubicBezTo>
                <a:cubicBezTo>
                  <a:pt x="5390730" y="36402"/>
                  <a:pt x="5222992" y="60058"/>
                  <a:pt x="4829998" y="18288"/>
                </a:cubicBezTo>
                <a:cubicBezTo>
                  <a:pt x="4437004" y="-23482"/>
                  <a:pt x="4344181" y="39087"/>
                  <a:pt x="4151627" y="18288"/>
                </a:cubicBezTo>
                <a:cubicBezTo>
                  <a:pt x="3959073" y="-2511"/>
                  <a:pt x="3886970" y="32875"/>
                  <a:pt x="3717470" y="18288"/>
                </a:cubicBezTo>
                <a:cubicBezTo>
                  <a:pt x="3547970" y="3701"/>
                  <a:pt x="3451521" y="31872"/>
                  <a:pt x="3201909" y="18288"/>
                </a:cubicBezTo>
                <a:cubicBezTo>
                  <a:pt x="2952297" y="4704"/>
                  <a:pt x="2543413" y="6029"/>
                  <a:pt x="2360729" y="18288"/>
                </a:cubicBezTo>
                <a:cubicBezTo>
                  <a:pt x="2178045" y="30547"/>
                  <a:pt x="1906056" y="25847"/>
                  <a:pt x="1682359" y="18288"/>
                </a:cubicBezTo>
                <a:cubicBezTo>
                  <a:pt x="1458662" y="10730"/>
                  <a:pt x="1330405" y="8046"/>
                  <a:pt x="1166797" y="18288"/>
                </a:cubicBezTo>
                <a:cubicBezTo>
                  <a:pt x="1003189" y="28530"/>
                  <a:pt x="278098" y="19533"/>
                  <a:pt x="0" y="18288"/>
                </a:cubicBezTo>
                <a:cubicBezTo>
                  <a:pt x="74" y="14054"/>
                  <a:pt x="-46" y="699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D775DC72-AC4A-1C4F-405D-4101792B349B}"/>
              </a:ext>
            </a:extLst>
          </p:cNvPr>
          <p:cNvSpPr>
            <a:spLocks noGrp="1"/>
          </p:cNvSpPr>
          <p:nvPr>
            <p:ph idx="1"/>
          </p:nvPr>
        </p:nvSpPr>
        <p:spPr>
          <a:xfrm>
            <a:off x="628650" y="1929384"/>
            <a:ext cx="7886700" cy="4251960"/>
          </a:xfrm>
        </p:spPr>
        <p:txBody>
          <a:bodyPr>
            <a:normAutofit/>
          </a:bodyPr>
          <a:lstStyle/>
          <a:p>
            <a:pPr>
              <a:buClr>
                <a:schemeClr val="accent2"/>
              </a:buClr>
              <a:buFont typeface="Wingdings" pitchFamily="2" charset="2"/>
              <a:buChar char="q"/>
            </a:pPr>
            <a:r>
              <a:rPr lang="en-US" sz="3200" dirty="0"/>
              <a:t> Recreational use is a form of drunkenness. </a:t>
            </a:r>
          </a:p>
          <a:p>
            <a:pPr lvl="1">
              <a:buClr>
                <a:schemeClr val="accent2"/>
              </a:buClr>
              <a:buFont typeface="Wingdings" pitchFamily="2" charset="2"/>
              <a:buChar char="§"/>
            </a:pPr>
            <a:r>
              <a:rPr lang="en-US" sz="3200" dirty="0"/>
              <a:t>Therefore, passages that condemn drunkenness would apply </a:t>
            </a:r>
            <a:r>
              <a:rPr lang="en-US" sz="3200" b="1" dirty="0">
                <a:solidFill>
                  <a:schemeClr val="accent2"/>
                </a:solidFill>
              </a:rPr>
              <a:t>(Prov. 23:29-35; Gal. 5:20-21; Rom. 13:13)</a:t>
            </a:r>
          </a:p>
          <a:p>
            <a:endParaRPr lang="en-US" sz="1900" dirty="0"/>
          </a:p>
        </p:txBody>
      </p:sp>
    </p:spTree>
    <p:extLst>
      <p:ext uri="{BB962C8B-B14F-4D97-AF65-F5344CB8AC3E}">
        <p14:creationId xmlns:p14="http://schemas.microsoft.com/office/powerpoint/2010/main" val="2035726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C77E96-3E17-CF17-451F-A3AECDD7D3D3}"/>
              </a:ext>
            </a:extLst>
          </p:cNvPr>
          <p:cNvSpPr>
            <a:spLocks noGrp="1"/>
          </p:cNvSpPr>
          <p:nvPr>
            <p:ph type="title"/>
          </p:nvPr>
        </p:nvSpPr>
        <p:spPr>
          <a:xfrm>
            <a:off x="429369" y="238539"/>
            <a:ext cx="8263890" cy="1434415"/>
          </a:xfrm>
        </p:spPr>
        <p:txBody>
          <a:bodyPr anchor="b">
            <a:normAutofit/>
          </a:bodyPr>
          <a:lstStyle/>
          <a:p>
            <a:r>
              <a:rPr lang="en-US" sz="3300" b="1" dirty="0"/>
              <a:t>Addictive behaviors filling spiritual void left in people’s lives: </a:t>
            </a:r>
            <a:r>
              <a:rPr lang="en-US" sz="3300" b="1" dirty="0">
                <a:solidFill>
                  <a:schemeClr val="accent1"/>
                </a:solidFill>
              </a:rPr>
              <a:t>Prescription drug use epidemic</a:t>
            </a:r>
          </a:p>
        </p:txBody>
      </p:sp>
      <p:sp>
        <p:nvSpPr>
          <p:cNvPr id="2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369" y="1681544"/>
            <a:ext cx="8229600" cy="18288"/>
          </a:xfrm>
          <a:custGeom>
            <a:avLst/>
            <a:gdLst>
              <a:gd name="csX0" fmla="*/ 0 w 8229600"/>
              <a:gd name="csY0" fmla="*/ 0 h 18288"/>
              <a:gd name="csX1" fmla="*/ 521208 w 8229600"/>
              <a:gd name="csY1" fmla="*/ 0 h 18288"/>
              <a:gd name="csX2" fmla="*/ 1371600 w 8229600"/>
              <a:gd name="csY2" fmla="*/ 0 h 18288"/>
              <a:gd name="csX3" fmla="*/ 2221992 w 8229600"/>
              <a:gd name="csY3" fmla="*/ 0 h 18288"/>
              <a:gd name="csX4" fmla="*/ 3072384 w 8229600"/>
              <a:gd name="csY4" fmla="*/ 0 h 18288"/>
              <a:gd name="csX5" fmla="*/ 3511296 w 8229600"/>
              <a:gd name="csY5" fmla="*/ 0 h 18288"/>
              <a:gd name="csX6" fmla="*/ 4114800 w 8229600"/>
              <a:gd name="csY6" fmla="*/ 0 h 18288"/>
              <a:gd name="csX7" fmla="*/ 4553712 w 8229600"/>
              <a:gd name="csY7" fmla="*/ 0 h 18288"/>
              <a:gd name="csX8" fmla="*/ 5239512 w 8229600"/>
              <a:gd name="csY8" fmla="*/ 0 h 18288"/>
              <a:gd name="csX9" fmla="*/ 5843016 w 8229600"/>
              <a:gd name="csY9" fmla="*/ 0 h 18288"/>
              <a:gd name="csX10" fmla="*/ 6611112 w 8229600"/>
              <a:gd name="csY10" fmla="*/ 0 h 18288"/>
              <a:gd name="csX11" fmla="*/ 7461504 w 8229600"/>
              <a:gd name="csY11" fmla="*/ 0 h 18288"/>
              <a:gd name="csX12" fmla="*/ 8229600 w 8229600"/>
              <a:gd name="csY12" fmla="*/ 0 h 18288"/>
              <a:gd name="csX13" fmla="*/ 8229600 w 8229600"/>
              <a:gd name="csY13" fmla="*/ 18288 h 18288"/>
              <a:gd name="csX14" fmla="*/ 7461504 w 8229600"/>
              <a:gd name="csY14" fmla="*/ 18288 h 18288"/>
              <a:gd name="csX15" fmla="*/ 6940296 w 8229600"/>
              <a:gd name="csY15" fmla="*/ 18288 h 18288"/>
              <a:gd name="csX16" fmla="*/ 6419088 w 8229600"/>
              <a:gd name="csY16" fmla="*/ 18288 h 18288"/>
              <a:gd name="csX17" fmla="*/ 5650992 w 8229600"/>
              <a:gd name="csY17" fmla="*/ 18288 h 18288"/>
              <a:gd name="csX18" fmla="*/ 5129784 w 8229600"/>
              <a:gd name="csY18" fmla="*/ 18288 h 18288"/>
              <a:gd name="csX19" fmla="*/ 4690872 w 8229600"/>
              <a:gd name="csY19" fmla="*/ 18288 h 18288"/>
              <a:gd name="csX20" fmla="*/ 4087368 w 8229600"/>
              <a:gd name="csY20" fmla="*/ 18288 h 18288"/>
              <a:gd name="csX21" fmla="*/ 3401568 w 8229600"/>
              <a:gd name="csY21" fmla="*/ 18288 h 18288"/>
              <a:gd name="csX22" fmla="*/ 2798064 w 8229600"/>
              <a:gd name="csY22" fmla="*/ 18288 h 18288"/>
              <a:gd name="csX23" fmla="*/ 2276856 w 8229600"/>
              <a:gd name="csY23" fmla="*/ 18288 h 18288"/>
              <a:gd name="csX24" fmla="*/ 1426464 w 8229600"/>
              <a:gd name="csY24" fmla="*/ 18288 h 18288"/>
              <a:gd name="csX25" fmla="*/ 740664 w 8229600"/>
              <a:gd name="csY25" fmla="*/ 18288 h 18288"/>
              <a:gd name="csX26" fmla="*/ 0 w 8229600"/>
              <a:gd name="csY26" fmla="*/ 18288 h 18288"/>
              <a:gd name="csX27" fmla="*/ 0 w 8229600"/>
              <a:gd name="csY2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8229600" h="18288"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8940" y="5812"/>
                  <a:pt x="8229447" y="9773"/>
                  <a:pt x="8229600" y="18288"/>
                </a:cubicBezTo>
                <a:cubicBezTo>
                  <a:pt x="7940706" y="-9293"/>
                  <a:pt x="7792584" y="-16009"/>
                  <a:pt x="7461504" y="18288"/>
                </a:cubicBezTo>
                <a:cubicBezTo>
                  <a:pt x="7130424" y="52585"/>
                  <a:pt x="7080072" y="43845"/>
                  <a:pt x="6940296" y="18288"/>
                </a:cubicBezTo>
                <a:cubicBezTo>
                  <a:pt x="6800520" y="-7269"/>
                  <a:pt x="6672872" y="26671"/>
                  <a:pt x="6419088" y="18288"/>
                </a:cubicBezTo>
                <a:cubicBezTo>
                  <a:pt x="6165304" y="9905"/>
                  <a:pt x="5869721" y="4987"/>
                  <a:pt x="5650992" y="18288"/>
                </a:cubicBezTo>
                <a:cubicBezTo>
                  <a:pt x="5432263" y="31589"/>
                  <a:pt x="5308310" y="3023"/>
                  <a:pt x="5129784" y="18288"/>
                </a:cubicBezTo>
                <a:cubicBezTo>
                  <a:pt x="4951258" y="33553"/>
                  <a:pt x="4799696" y="15357"/>
                  <a:pt x="4690872" y="18288"/>
                </a:cubicBezTo>
                <a:cubicBezTo>
                  <a:pt x="4582048" y="21219"/>
                  <a:pt x="4311124" y="-7836"/>
                  <a:pt x="4087368" y="18288"/>
                </a:cubicBezTo>
                <a:cubicBezTo>
                  <a:pt x="3863612" y="44412"/>
                  <a:pt x="3730288" y="13374"/>
                  <a:pt x="3401568" y="18288"/>
                </a:cubicBezTo>
                <a:cubicBezTo>
                  <a:pt x="3072848" y="23202"/>
                  <a:pt x="3020684" y="32425"/>
                  <a:pt x="2798064" y="18288"/>
                </a:cubicBezTo>
                <a:cubicBezTo>
                  <a:pt x="2575444" y="4151"/>
                  <a:pt x="2440915" y="-7352"/>
                  <a:pt x="2276856" y="18288"/>
                </a:cubicBezTo>
                <a:cubicBezTo>
                  <a:pt x="2112797" y="43928"/>
                  <a:pt x="1726502" y="-9560"/>
                  <a:pt x="1426464" y="18288"/>
                </a:cubicBezTo>
                <a:cubicBezTo>
                  <a:pt x="1126426" y="46136"/>
                  <a:pt x="992925" y="21016"/>
                  <a:pt x="740664" y="18288"/>
                </a:cubicBezTo>
                <a:cubicBezTo>
                  <a:pt x="488403" y="15560"/>
                  <a:pt x="195650" y="-16061"/>
                  <a:pt x="0" y="18288"/>
                </a:cubicBezTo>
                <a:cubicBezTo>
                  <a:pt x="348" y="9455"/>
                  <a:pt x="654" y="3983"/>
                  <a:pt x="0" y="0"/>
                </a:cubicBezTo>
                <a:close/>
              </a:path>
              <a:path w="8229600" h="18288"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30508" y="6337"/>
                  <a:pt x="8228722" y="11778"/>
                  <a:pt x="8229600" y="18288"/>
                </a:cubicBezTo>
                <a:cubicBezTo>
                  <a:pt x="8075287" y="35054"/>
                  <a:pt x="7821366" y="21850"/>
                  <a:pt x="7626096" y="18288"/>
                </a:cubicBezTo>
                <a:cubicBezTo>
                  <a:pt x="7430826" y="14726"/>
                  <a:pt x="7320004" y="-9669"/>
                  <a:pt x="7022592" y="18288"/>
                </a:cubicBezTo>
                <a:cubicBezTo>
                  <a:pt x="6725180" y="46245"/>
                  <a:pt x="6348804" y="-14025"/>
                  <a:pt x="6172200" y="18288"/>
                </a:cubicBezTo>
                <a:cubicBezTo>
                  <a:pt x="5995596" y="50601"/>
                  <a:pt x="5788102" y="22890"/>
                  <a:pt x="5650992" y="18288"/>
                </a:cubicBezTo>
                <a:cubicBezTo>
                  <a:pt x="5513882" y="13686"/>
                  <a:pt x="5198399" y="29121"/>
                  <a:pt x="4882896" y="18288"/>
                </a:cubicBezTo>
                <a:cubicBezTo>
                  <a:pt x="4567393" y="7455"/>
                  <a:pt x="4557008" y="26965"/>
                  <a:pt x="4443984" y="18288"/>
                </a:cubicBezTo>
                <a:cubicBezTo>
                  <a:pt x="4330960" y="9611"/>
                  <a:pt x="4061674" y="28891"/>
                  <a:pt x="3758184" y="18288"/>
                </a:cubicBezTo>
                <a:cubicBezTo>
                  <a:pt x="3454694" y="7685"/>
                  <a:pt x="3380392" y="19119"/>
                  <a:pt x="3236976" y="18288"/>
                </a:cubicBezTo>
                <a:cubicBezTo>
                  <a:pt x="3093560" y="17457"/>
                  <a:pt x="2632116" y="37607"/>
                  <a:pt x="2386584" y="18288"/>
                </a:cubicBezTo>
                <a:cubicBezTo>
                  <a:pt x="2141052" y="-1031"/>
                  <a:pt x="2110884" y="28777"/>
                  <a:pt x="1947672" y="18288"/>
                </a:cubicBezTo>
                <a:cubicBezTo>
                  <a:pt x="1784460" y="7799"/>
                  <a:pt x="1535467" y="461"/>
                  <a:pt x="1261872" y="18288"/>
                </a:cubicBezTo>
                <a:cubicBezTo>
                  <a:pt x="988277" y="36115"/>
                  <a:pt x="1021096" y="10375"/>
                  <a:pt x="822960" y="18288"/>
                </a:cubicBezTo>
                <a:cubicBezTo>
                  <a:pt x="624824" y="26201"/>
                  <a:pt x="298309" y="1283"/>
                  <a:pt x="0" y="18288"/>
                </a:cubicBezTo>
                <a:cubicBezTo>
                  <a:pt x="-633" y="12278"/>
                  <a:pt x="-757" y="5867"/>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FFEBCD2-4F9D-7A61-6603-BCE0B7831F24}"/>
              </a:ext>
            </a:extLst>
          </p:cNvPr>
          <p:cNvSpPr>
            <a:spLocks noGrp="1"/>
          </p:cNvSpPr>
          <p:nvPr>
            <p:ph idx="1"/>
          </p:nvPr>
        </p:nvSpPr>
        <p:spPr>
          <a:xfrm>
            <a:off x="429369" y="2071316"/>
            <a:ext cx="5035164" cy="4119172"/>
          </a:xfrm>
        </p:spPr>
        <p:txBody>
          <a:bodyPr anchor="t">
            <a:normAutofit fontScale="92500" lnSpcReduction="20000"/>
          </a:bodyPr>
          <a:lstStyle/>
          <a:p>
            <a:pPr marL="0" indent="0">
              <a:buNone/>
            </a:pPr>
            <a:r>
              <a:rPr lang="en-US" dirty="0"/>
              <a:t>13.8 million Americans misused prescription psychotherapeutic drugs in 2024. </a:t>
            </a:r>
          </a:p>
          <a:p>
            <a:pPr marL="0" indent="0">
              <a:buNone/>
            </a:pPr>
            <a:r>
              <a:rPr lang="en-US" b="1" dirty="0"/>
              <a:t>Source: </a:t>
            </a:r>
            <a:r>
              <a:rPr lang="en-US" dirty="0">
                <a:solidFill>
                  <a:schemeClr val="accent1"/>
                </a:solidFill>
              </a:rPr>
              <a:t>SAMHSA, 2024 NSDUH (2025).</a:t>
            </a:r>
          </a:p>
          <a:p>
            <a:pPr marL="0" indent="0">
              <a:buNone/>
            </a:pPr>
            <a:r>
              <a:rPr lang="en-US" dirty="0"/>
              <a:t>More than 107,000 Americans died from drug overdoses in 2023. </a:t>
            </a:r>
            <a:r>
              <a:rPr lang="en-US" b="1" dirty="0"/>
              <a:t>Source: </a:t>
            </a:r>
            <a:r>
              <a:rPr lang="en-US" dirty="0">
                <a:solidFill>
                  <a:schemeClr val="accent1"/>
                </a:solidFill>
              </a:rPr>
              <a:t>CDC.</a:t>
            </a:r>
          </a:p>
          <a:p>
            <a:pPr marL="0" indent="0">
              <a:buNone/>
            </a:pPr>
            <a:r>
              <a:rPr lang="en-US" dirty="0"/>
              <a:t>Nearly half of those who misuse prescription pain relievers obtain them from a friend or relative. </a:t>
            </a:r>
            <a:r>
              <a:rPr lang="en-US" b="1" dirty="0"/>
              <a:t>Source: </a:t>
            </a:r>
            <a:r>
              <a:rPr lang="en-US" dirty="0">
                <a:solidFill>
                  <a:schemeClr val="accent1"/>
                </a:solidFill>
              </a:rPr>
              <a:t>NIDA.</a:t>
            </a:r>
          </a:p>
          <a:p>
            <a:endParaRPr lang="en-US" sz="1900" dirty="0"/>
          </a:p>
        </p:txBody>
      </p:sp>
      <p:pic>
        <p:nvPicPr>
          <p:cNvPr id="4" name="Picture 3" descr="A picture containing table, indoor, sky, sitting&#10;&#10;Description automatically generated">
            <a:extLst>
              <a:ext uri="{FF2B5EF4-FFF2-40B4-BE49-F238E27FC236}">
                <a16:creationId xmlns:a16="http://schemas.microsoft.com/office/drawing/2014/main" id="{F7D91809-5F28-E9A8-E504-13820D783DC1}"/>
              </a:ext>
            </a:extLst>
          </p:cNvPr>
          <p:cNvPicPr>
            <a:picLocks noChangeAspect="1"/>
          </p:cNvPicPr>
          <p:nvPr/>
        </p:nvPicPr>
        <p:blipFill rotWithShape="1">
          <a:blip r:embed="rId2"/>
          <a:srcRect l="1137" r="26707" b="-3"/>
          <a:stretch>
            <a:fillRect/>
          </a:stretch>
        </p:blipFill>
        <p:spPr>
          <a:xfrm>
            <a:off x="5756743" y="2093976"/>
            <a:ext cx="2955798" cy="4096512"/>
          </a:xfrm>
          <a:prstGeom prst="rect">
            <a:avLst/>
          </a:prstGeom>
        </p:spPr>
      </p:pic>
    </p:spTree>
    <p:extLst>
      <p:ext uri="{BB962C8B-B14F-4D97-AF65-F5344CB8AC3E}">
        <p14:creationId xmlns:p14="http://schemas.microsoft.com/office/powerpoint/2010/main" val="3011218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324A85-6EBC-9F55-56EB-53BB0BC9C89C}"/>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A6D37EE4-EA1B-46EE-A54B-5233C63C96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27025B-BC21-61DD-BDDE-1830897A9873}"/>
              </a:ext>
            </a:extLst>
          </p:cNvPr>
          <p:cNvSpPr>
            <a:spLocks noGrp="1"/>
          </p:cNvSpPr>
          <p:nvPr>
            <p:ph type="title"/>
          </p:nvPr>
        </p:nvSpPr>
        <p:spPr>
          <a:xfrm>
            <a:off x="429369" y="238539"/>
            <a:ext cx="8285260" cy="1434415"/>
          </a:xfrm>
        </p:spPr>
        <p:txBody>
          <a:bodyPr anchor="b">
            <a:normAutofit/>
          </a:bodyPr>
          <a:lstStyle/>
          <a:p>
            <a:r>
              <a:rPr lang="en-US" sz="3300" b="1" dirty="0"/>
              <a:t>Addictive behaviors filling spiritual void left in people’s lives: </a:t>
            </a:r>
            <a:r>
              <a:rPr lang="en-US" sz="3300" b="1" dirty="0">
                <a:solidFill>
                  <a:schemeClr val="accent1"/>
                </a:solidFill>
              </a:rPr>
              <a:t>Prescription drug use epidemic</a:t>
            </a:r>
          </a:p>
        </p:txBody>
      </p:sp>
      <p:sp>
        <p:nvSpPr>
          <p:cNvPr id="21" name="sketch line">
            <a:extLst>
              <a:ext uri="{FF2B5EF4-FFF2-40B4-BE49-F238E27FC236}">
                <a16:creationId xmlns:a16="http://schemas.microsoft.com/office/drawing/2014/main" id="{927D5270-6648-4CC1-8F78-48BE299CA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369" y="1767709"/>
            <a:ext cx="8229600" cy="18288"/>
          </a:xfrm>
          <a:custGeom>
            <a:avLst/>
            <a:gdLst>
              <a:gd name="csX0" fmla="*/ 0 w 8229600"/>
              <a:gd name="csY0" fmla="*/ 0 h 18288"/>
              <a:gd name="csX1" fmla="*/ 521208 w 8229600"/>
              <a:gd name="csY1" fmla="*/ 0 h 18288"/>
              <a:gd name="csX2" fmla="*/ 1371600 w 8229600"/>
              <a:gd name="csY2" fmla="*/ 0 h 18288"/>
              <a:gd name="csX3" fmla="*/ 2221992 w 8229600"/>
              <a:gd name="csY3" fmla="*/ 0 h 18288"/>
              <a:gd name="csX4" fmla="*/ 3072384 w 8229600"/>
              <a:gd name="csY4" fmla="*/ 0 h 18288"/>
              <a:gd name="csX5" fmla="*/ 3511296 w 8229600"/>
              <a:gd name="csY5" fmla="*/ 0 h 18288"/>
              <a:gd name="csX6" fmla="*/ 4114800 w 8229600"/>
              <a:gd name="csY6" fmla="*/ 0 h 18288"/>
              <a:gd name="csX7" fmla="*/ 4553712 w 8229600"/>
              <a:gd name="csY7" fmla="*/ 0 h 18288"/>
              <a:gd name="csX8" fmla="*/ 5239512 w 8229600"/>
              <a:gd name="csY8" fmla="*/ 0 h 18288"/>
              <a:gd name="csX9" fmla="*/ 5843016 w 8229600"/>
              <a:gd name="csY9" fmla="*/ 0 h 18288"/>
              <a:gd name="csX10" fmla="*/ 6611112 w 8229600"/>
              <a:gd name="csY10" fmla="*/ 0 h 18288"/>
              <a:gd name="csX11" fmla="*/ 7461504 w 8229600"/>
              <a:gd name="csY11" fmla="*/ 0 h 18288"/>
              <a:gd name="csX12" fmla="*/ 8229600 w 8229600"/>
              <a:gd name="csY12" fmla="*/ 0 h 18288"/>
              <a:gd name="csX13" fmla="*/ 8229600 w 8229600"/>
              <a:gd name="csY13" fmla="*/ 18288 h 18288"/>
              <a:gd name="csX14" fmla="*/ 7461504 w 8229600"/>
              <a:gd name="csY14" fmla="*/ 18288 h 18288"/>
              <a:gd name="csX15" fmla="*/ 6940296 w 8229600"/>
              <a:gd name="csY15" fmla="*/ 18288 h 18288"/>
              <a:gd name="csX16" fmla="*/ 6419088 w 8229600"/>
              <a:gd name="csY16" fmla="*/ 18288 h 18288"/>
              <a:gd name="csX17" fmla="*/ 5650992 w 8229600"/>
              <a:gd name="csY17" fmla="*/ 18288 h 18288"/>
              <a:gd name="csX18" fmla="*/ 5129784 w 8229600"/>
              <a:gd name="csY18" fmla="*/ 18288 h 18288"/>
              <a:gd name="csX19" fmla="*/ 4690872 w 8229600"/>
              <a:gd name="csY19" fmla="*/ 18288 h 18288"/>
              <a:gd name="csX20" fmla="*/ 4087368 w 8229600"/>
              <a:gd name="csY20" fmla="*/ 18288 h 18288"/>
              <a:gd name="csX21" fmla="*/ 3401568 w 8229600"/>
              <a:gd name="csY21" fmla="*/ 18288 h 18288"/>
              <a:gd name="csX22" fmla="*/ 2798064 w 8229600"/>
              <a:gd name="csY22" fmla="*/ 18288 h 18288"/>
              <a:gd name="csX23" fmla="*/ 2276856 w 8229600"/>
              <a:gd name="csY23" fmla="*/ 18288 h 18288"/>
              <a:gd name="csX24" fmla="*/ 1426464 w 8229600"/>
              <a:gd name="csY24" fmla="*/ 18288 h 18288"/>
              <a:gd name="csX25" fmla="*/ 740664 w 8229600"/>
              <a:gd name="csY25" fmla="*/ 18288 h 18288"/>
              <a:gd name="csX26" fmla="*/ 0 w 8229600"/>
              <a:gd name="csY26" fmla="*/ 18288 h 18288"/>
              <a:gd name="csX27" fmla="*/ 0 w 8229600"/>
              <a:gd name="csY2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8229600" h="18288"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8940" y="5812"/>
                  <a:pt x="8229447" y="9773"/>
                  <a:pt x="8229600" y="18288"/>
                </a:cubicBezTo>
                <a:cubicBezTo>
                  <a:pt x="7940706" y="-9293"/>
                  <a:pt x="7792584" y="-16009"/>
                  <a:pt x="7461504" y="18288"/>
                </a:cubicBezTo>
                <a:cubicBezTo>
                  <a:pt x="7130424" y="52585"/>
                  <a:pt x="7080072" y="43845"/>
                  <a:pt x="6940296" y="18288"/>
                </a:cubicBezTo>
                <a:cubicBezTo>
                  <a:pt x="6800520" y="-7269"/>
                  <a:pt x="6672872" y="26671"/>
                  <a:pt x="6419088" y="18288"/>
                </a:cubicBezTo>
                <a:cubicBezTo>
                  <a:pt x="6165304" y="9905"/>
                  <a:pt x="5869721" y="4987"/>
                  <a:pt x="5650992" y="18288"/>
                </a:cubicBezTo>
                <a:cubicBezTo>
                  <a:pt x="5432263" y="31589"/>
                  <a:pt x="5308310" y="3023"/>
                  <a:pt x="5129784" y="18288"/>
                </a:cubicBezTo>
                <a:cubicBezTo>
                  <a:pt x="4951258" y="33553"/>
                  <a:pt x="4799696" y="15357"/>
                  <a:pt x="4690872" y="18288"/>
                </a:cubicBezTo>
                <a:cubicBezTo>
                  <a:pt x="4582048" y="21219"/>
                  <a:pt x="4311124" y="-7836"/>
                  <a:pt x="4087368" y="18288"/>
                </a:cubicBezTo>
                <a:cubicBezTo>
                  <a:pt x="3863612" y="44412"/>
                  <a:pt x="3730288" y="13374"/>
                  <a:pt x="3401568" y="18288"/>
                </a:cubicBezTo>
                <a:cubicBezTo>
                  <a:pt x="3072848" y="23202"/>
                  <a:pt x="3020684" y="32425"/>
                  <a:pt x="2798064" y="18288"/>
                </a:cubicBezTo>
                <a:cubicBezTo>
                  <a:pt x="2575444" y="4151"/>
                  <a:pt x="2440915" y="-7352"/>
                  <a:pt x="2276856" y="18288"/>
                </a:cubicBezTo>
                <a:cubicBezTo>
                  <a:pt x="2112797" y="43928"/>
                  <a:pt x="1726502" y="-9560"/>
                  <a:pt x="1426464" y="18288"/>
                </a:cubicBezTo>
                <a:cubicBezTo>
                  <a:pt x="1126426" y="46136"/>
                  <a:pt x="992925" y="21016"/>
                  <a:pt x="740664" y="18288"/>
                </a:cubicBezTo>
                <a:cubicBezTo>
                  <a:pt x="488403" y="15560"/>
                  <a:pt x="195650" y="-16061"/>
                  <a:pt x="0" y="18288"/>
                </a:cubicBezTo>
                <a:cubicBezTo>
                  <a:pt x="348" y="9455"/>
                  <a:pt x="654" y="3983"/>
                  <a:pt x="0" y="0"/>
                </a:cubicBezTo>
                <a:close/>
              </a:path>
              <a:path w="8229600" h="18288"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30508" y="6337"/>
                  <a:pt x="8228722" y="11778"/>
                  <a:pt x="8229600" y="18288"/>
                </a:cubicBezTo>
                <a:cubicBezTo>
                  <a:pt x="8075287" y="35054"/>
                  <a:pt x="7821366" y="21850"/>
                  <a:pt x="7626096" y="18288"/>
                </a:cubicBezTo>
                <a:cubicBezTo>
                  <a:pt x="7430826" y="14726"/>
                  <a:pt x="7320004" y="-9669"/>
                  <a:pt x="7022592" y="18288"/>
                </a:cubicBezTo>
                <a:cubicBezTo>
                  <a:pt x="6725180" y="46245"/>
                  <a:pt x="6348804" y="-14025"/>
                  <a:pt x="6172200" y="18288"/>
                </a:cubicBezTo>
                <a:cubicBezTo>
                  <a:pt x="5995596" y="50601"/>
                  <a:pt x="5788102" y="22890"/>
                  <a:pt x="5650992" y="18288"/>
                </a:cubicBezTo>
                <a:cubicBezTo>
                  <a:pt x="5513882" y="13686"/>
                  <a:pt x="5198399" y="29121"/>
                  <a:pt x="4882896" y="18288"/>
                </a:cubicBezTo>
                <a:cubicBezTo>
                  <a:pt x="4567393" y="7455"/>
                  <a:pt x="4557008" y="26965"/>
                  <a:pt x="4443984" y="18288"/>
                </a:cubicBezTo>
                <a:cubicBezTo>
                  <a:pt x="4330960" y="9611"/>
                  <a:pt x="4061674" y="28891"/>
                  <a:pt x="3758184" y="18288"/>
                </a:cubicBezTo>
                <a:cubicBezTo>
                  <a:pt x="3454694" y="7685"/>
                  <a:pt x="3380392" y="19119"/>
                  <a:pt x="3236976" y="18288"/>
                </a:cubicBezTo>
                <a:cubicBezTo>
                  <a:pt x="3093560" y="17457"/>
                  <a:pt x="2632116" y="37607"/>
                  <a:pt x="2386584" y="18288"/>
                </a:cubicBezTo>
                <a:cubicBezTo>
                  <a:pt x="2141052" y="-1031"/>
                  <a:pt x="2110884" y="28777"/>
                  <a:pt x="1947672" y="18288"/>
                </a:cubicBezTo>
                <a:cubicBezTo>
                  <a:pt x="1784460" y="7799"/>
                  <a:pt x="1535467" y="461"/>
                  <a:pt x="1261872" y="18288"/>
                </a:cubicBezTo>
                <a:cubicBezTo>
                  <a:pt x="988277" y="36115"/>
                  <a:pt x="1021096" y="10375"/>
                  <a:pt x="822960" y="18288"/>
                </a:cubicBezTo>
                <a:cubicBezTo>
                  <a:pt x="624824" y="26201"/>
                  <a:pt x="298309" y="1283"/>
                  <a:pt x="0" y="18288"/>
                </a:cubicBezTo>
                <a:cubicBezTo>
                  <a:pt x="-633" y="12278"/>
                  <a:pt x="-757" y="5867"/>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table, indoor, sky, sitting&#10;&#10;Description automatically generated">
            <a:extLst>
              <a:ext uri="{FF2B5EF4-FFF2-40B4-BE49-F238E27FC236}">
                <a16:creationId xmlns:a16="http://schemas.microsoft.com/office/drawing/2014/main" id="{092316DD-0065-09F6-7D9F-03317873EAAF}"/>
              </a:ext>
            </a:extLst>
          </p:cNvPr>
          <p:cNvPicPr>
            <a:picLocks noChangeAspect="1"/>
          </p:cNvPicPr>
          <p:nvPr/>
        </p:nvPicPr>
        <p:blipFill rotWithShape="1">
          <a:blip r:embed="rId2"/>
          <a:srcRect l="1867" r="27438" b="-1"/>
          <a:stretch>
            <a:fillRect/>
          </a:stretch>
        </p:blipFill>
        <p:spPr>
          <a:xfrm>
            <a:off x="429369" y="2002056"/>
            <a:ext cx="2957886" cy="4184060"/>
          </a:xfrm>
          <a:custGeom>
            <a:avLst/>
            <a:gdLst/>
            <a:ahLst/>
            <a:cxnLst/>
            <a:rect l="l" t="t" r="r" b="b"/>
            <a:pathLst>
              <a:path w="3807743" h="6307845">
                <a:moveTo>
                  <a:pt x="723201" y="386"/>
                </a:moveTo>
                <a:cubicBezTo>
                  <a:pt x="853884" y="-4204"/>
                  <a:pt x="1013493" y="33912"/>
                  <a:pt x="1176100" y="22622"/>
                </a:cubicBezTo>
                <a:cubicBezTo>
                  <a:pt x="1230302" y="18859"/>
                  <a:pt x="1281736" y="20622"/>
                  <a:pt x="1331852" y="24473"/>
                </a:cubicBezTo>
                <a:lnTo>
                  <a:pt x="1439547" y="34944"/>
                </a:lnTo>
                <a:lnTo>
                  <a:pt x="1484197" y="36226"/>
                </a:lnTo>
                <a:cubicBezTo>
                  <a:pt x="1535166" y="35421"/>
                  <a:pt x="1586369" y="31625"/>
                  <a:pt x="1636625" y="22622"/>
                </a:cubicBezTo>
                <a:cubicBezTo>
                  <a:pt x="1686882" y="13619"/>
                  <a:pt x="1729837" y="10653"/>
                  <a:pt x="1768740" y="10885"/>
                </a:cubicBezTo>
                <a:lnTo>
                  <a:pt x="1829538" y="15086"/>
                </a:lnTo>
                <a:lnTo>
                  <a:pt x="1869968" y="7996"/>
                </a:lnTo>
                <a:cubicBezTo>
                  <a:pt x="1953577" y="-31"/>
                  <a:pt x="2036989" y="9808"/>
                  <a:pt x="2112925" y="20118"/>
                </a:cubicBezTo>
                <a:lnTo>
                  <a:pt x="2119331" y="20977"/>
                </a:lnTo>
                <a:lnTo>
                  <a:pt x="2221855" y="13374"/>
                </a:lnTo>
                <a:cubicBezTo>
                  <a:pt x="2261207" y="12845"/>
                  <a:pt x="2298379" y="14359"/>
                  <a:pt x="2333484" y="16393"/>
                </a:cubicBezTo>
                <a:lnTo>
                  <a:pt x="2372613" y="18812"/>
                </a:lnTo>
                <a:lnTo>
                  <a:pt x="2404945" y="9387"/>
                </a:lnTo>
                <a:cubicBezTo>
                  <a:pt x="2452532" y="1754"/>
                  <a:pt x="2506192" y="9333"/>
                  <a:pt x="2561622" y="17814"/>
                </a:cubicBezTo>
                <a:lnTo>
                  <a:pt x="2583950" y="20591"/>
                </a:lnTo>
                <a:lnTo>
                  <a:pt x="2643527" y="20319"/>
                </a:lnTo>
                <a:cubicBezTo>
                  <a:pt x="2669677" y="20426"/>
                  <a:pt x="2697963" y="20717"/>
                  <a:pt x="2727392" y="21103"/>
                </a:cubicBezTo>
                <a:lnTo>
                  <a:pt x="2786908" y="21989"/>
                </a:lnTo>
                <a:lnTo>
                  <a:pt x="2846459" y="13267"/>
                </a:lnTo>
                <a:cubicBezTo>
                  <a:pt x="2896401" y="10176"/>
                  <a:pt x="2960607" y="12733"/>
                  <a:pt x="3036361" y="17072"/>
                </a:cubicBezTo>
                <a:lnTo>
                  <a:pt x="3129100" y="22671"/>
                </a:lnTo>
                <a:lnTo>
                  <a:pt x="3130653" y="22622"/>
                </a:lnTo>
                <a:cubicBezTo>
                  <a:pt x="3178874" y="19804"/>
                  <a:pt x="3260845" y="26231"/>
                  <a:pt x="3352422" y="32691"/>
                </a:cubicBezTo>
                <a:lnTo>
                  <a:pt x="3362608" y="33356"/>
                </a:lnTo>
                <a:lnTo>
                  <a:pt x="3446036" y="35579"/>
                </a:lnTo>
                <a:cubicBezTo>
                  <a:pt x="3550323" y="36566"/>
                  <a:pt x="3662083" y="33535"/>
                  <a:pt x="3778601" y="22622"/>
                </a:cubicBezTo>
                <a:cubicBezTo>
                  <a:pt x="3793981" y="243672"/>
                  <a:pt x="3764152" y="318695"/>
                  <a:pt x="3778601" y="467157"/>
                </a:cubicBezTo>
                <a:cubicBezTo>
                  <a:pt x="3790077" y="557563"/>
                  <a:pt x="3783697" y="684218"/>
                  <a:pt x="3777639" y="811856"/>
                </a:cubicBezTo>
                <a:lnTo>
                  <a:pt x="3773760" y="922625"/>
                </a:lnTo>
                <a:lnTo>
                  <a:pt x="3778601" y="974384"/>
                </a:lnTo>
                <a:cubicBezTo>
                  <a:pt x="3785784" y="1003717"/>
                  <a:pt x="3785160" y="1041120"/>
                  <a:pt x="3781239" y="1085904"/>
                </a:cubicBezTo>
                <a:lnTo>
                  <a:pt x="3776107" y="1132519"/>
                </a:lnTo>
                <a:lnTo>
                  <a:pt x="3778601" y="1162456"/>
                </a:lnTo>
                <a:cubicBezTo>
                  <a:pt x="3791360" y="1256797"/>
                  <a:pt x="3774958" y="1367020"/>
                  <a:pt x="3763568" y="1469787"/>
                </a:cubicBezTo>
                <a:lnTo>
                  <a:pt x="3758806" y="1520515"/>
                </a:lnTo>
                <a:lnTo>
                  <a:pt x="3760417" y="1549437"/>
                </a:lnTo>
                <a:cubicBezTo>
                  <a:pt x="3764298" y="1588133"/>
                  <a:pt x="3770171" y="1628243"/>
                  <a:pt x="3778601" y="1669683"/>
                </a:cubicBezTo>
                <a:cubicBezTo>
                  <a:pt x="3846039" y="2001203"/>
                  <a:pt x="3774784" y="2142285"/>
                  <a:pt x="3778601" y="2364982"/>
                </a:cubicBezTo>
                <a:lnTo>
                  <a:pt x="3776565" y="2406088"/>
                </a:lnTo>
                <a:lnTo>
                  <a:pt x="3778601" y="2427673"/>
                </a:lnTo>
                <a:cubicBezTo>
                  <a:pt x="3821357" y="2695960"/>
                  <a:pt x="3735684" y="2699438"/>
                  <a:pt x="3778601" y="2809517"/>
                </a:cubicBezTo>
                <a:cubicBezTo>
                  <a:pt x="3789330" y="2837037"/>
                  <a:pt x="3791666" y="2872927"/>
                  <a:pt x="3789892" y="2914654"/>
                </a:cubicBezTo>
                <a:lnTo>
                  <a:pt x="3784971" y="2966248"/>
                </a:lnTo>
                <a:lnTo>
                  <a:pt x="3796722" y="3024078"/>
                </a:lnTo>
                <a:cubicBezTo>
                  <a:pt x="3809238" y="3115139"/>
                  <a:pt x="3806232" y="3210898"/>
                  <a:pt x="3799338" y="3302850"/>
                </a:cubicBezTo>
                <a:lnTo>
                  <a:pt x="3787405" y="3438354"/>
                </a:lnTo>
                <a:lnTo>
                  <a:pt x="3790719" y="3460532"/>
                </a:lnTo>
                <a:cubicBezTo>
                  <a:pt x="3797323" y="3541872"/>
                  <a:pt x="3789007" y="3624193"/>
                  <a:pt x="3780361" y="3709762"/>
                </a:cubicBezTo>
                <a:lnTo>
                  <a:pt x="3780169" y="3712283"/>
                </a:lnTo>
                <a:lnTo>
                  <a:pt x="3781239" y="3768266"/>
                </a:lnTo>
                <a:cubicBezTo>
                  <a:pt x="3780994" y="3815588"/>
                  <a:pt x="3779902" y="3863939"/>
                  <a:pt x="3778794" y="3912511"/>
                </a:cubicBezTo>
                <a:lnTo>
                  <a:pt x="3776324" y="4054010"/>
                </a:lnTo>
                <a:lnTo>
                  <a:pt x="3778601" y="4074733"/>
                </a:lnTo>
                <a:cubicBezTo>
                  <a:pt x="3822365" y="4336760"/>
                  <a:pt x="3765189" y="4482586"/>
                  <a:pt x="3778601" y="4644650"/>
                </a:cubicBezTo>
                <a:cubicBezTo>
                  <a:pt x="3781954" y="4685166"/>
                  <a:pt x="3782850" y="4718916"/>
                  <a:pt x="3782504" y="4749344"/>
                </a:cubicBezTo>
                <a:lnTo>
                  <a:pt x="3780512" y="4796832"/>
                </a:lnTo>
                <a:lnTo>
                  <a:pt x="3786260" y="4877451"/>
                </a:lnTo>
                <a:cubicBezTo>
                  <a:pt x="3786165" y="4918212"/>
                  <a:pt x="3784020" y="4964155"/>
                  <a:pt x="3781623" y="5015963"/>
                </a:cubicBezTo>
                <a:lnTo>
                  <a:pt x="3779076" y="5087925"/>
                </a:lnTo>
                <a:lnTo>
                  <a:pt x="3779599" y="5155456"/>
                </a:lnTo>
                <a:lnTo>
                  <a:pt x="3775907" y="5219073"/>
                </a:lnTo>
                <a:lnTo>
                  <a:pt x="3778601" y="5402640"/>
                </a:lnTo>
                <a:cubicBezTo>
                  <a:pt x="3780494" y="5441637"/>
                  <a:pt x="3781680" y="5475146"/>
                  <a:pt x="3782335" y="5504141"/>
                </a:cubicBezTo>
                <a:lnTo>
                  <a:pt x="3782798" y="5566951"/>
                </a:lnTo>
                <a:lnTo>
                  <a:pt x="3786885" y="5599303"/>
                </a:lnTo>
                <a:cubicBezTo>
                  <a:pt x="3799534" y="5776838"/>
                  <a:pt x="3769350" y="6111156"/>
                  <a:pt x="3778601" y="6291711"/>
                </a:cubicBezTo>
                <a:cubicBezTo>
                  <a:pt x="3687392" y="6306733"/>
                  <a:pt x="3632350" y="6304889"/>
                  <a:pt x="3574752" y="6300212"/>
                </a:cubicBezTo>
                <a:lnTo>
                  <a:pt x="3545837" y="6297718"/>
                </a:lnTo>
                <a:lnTo>
                  <a:pt x="3527963" y="6296834"/>
                </a:lnTo>
                <a:cubicBezTo>
                  <a:pt x="3482151" y="6294419"/>
                  <a:pt x="3430025" y="6291672"/>
                  <a:pt x="3355561" y="6291711"/>
                </a:cubicBezTo>
                <a:cubicBezTo>
                  <a:pt x="3304843" y="6293555"/>
                  <a:pt x="3262749" y="6292377"/>
                  <a:pt x="3225711" y="6290098"/>
                </a:cubicBezTo>
                <a:lnTo>
                  <a:pt x="3218247" y="6289525"/>
                </a:lnTo>
                <a:lnTo>
                  <a:pt x="3198550" y="6289212"/>
                </a:lnTo>
                <a:cubicBezTo>
                  <a:pt x="3144315" y="6287803"/>
                  <a:pt x="3088976" y="6286105"/>
                  <a:pt x="3034921" y="6284968"/>
                </a:cubicBezTo>
                <a:lnTo>
                  <a:pt x="2973802" y="6284626"/>
                </a:lnTo>
                <a:lnTo>
                  <a:pt x="2932520" y="6291711"/>
                </a:lnTo>
                <a:cubicBezTo>
                  <a:pt x="2893699" y="6300111"/>
                  <a:pt x="2847670" y="6301992"/>
                  <a:pt x="2797581" y="6300669"/>
                </a:cubicBezTo>
                <a:lnTo>
                  <a:pt x="2672392" y="6292599"/>
                </a:lnTo>
                <a:lnTo>
                  <a:pt x="2629726" y="6293120"/>
                </a:lnTo>
                <a:lnTo>
                  <a:pt x="2540544" y="6284698"/>
                </a:lnTo>
                <a:lnTo>
                  <a:pt x="2473475" y="6280786"/>
                </a:lnTo>
                <a:cubicBezTo>
                  <a:pt x="2419724" y="6279900"/>
                  <a:pt x="2368202" y="6282437"/>
                  <a:pt x="2322057" y="6291711"/>
                </a:cubicBezTo>
                <a:cubicBezTo>
                  <a:pt x="2275912" y="6300985"/>
                  <a:pt x="2236301" y="6305003"/>
                  <a:pt x="2199195" y="6305968"/>
                </a:cubicBezTo>
                <a:lnTo>
                  <a:pt x="2094190" y="6302012"/>
                </a:lnTo>
                <a:lnTo>
                  <a:pt x="2029724" y="6307766"/>
                </a:lnTo>
                <a:cubicBezTo>
                  <a:pt x="1971866" y="6308389"/>
                  <a:pt x="1916420" y="6305265"/>
                  <a:pt x="1864312" y="6301339"/>
                </a:cubicBezTo>
                <a:lnTo>
                  <a:pt x="1761307" y="6293375"/>
                </a:lnTo>
                <a:lnTo>
                  <a:pt x="1745972" y="6293782"/>
                </a:lnTo>
                <a:cubicBezTo>
                  <a:pt x="1699734" y="6294177"/>
                  <a:pt x="1664143" y="6292827"/>
                  <a:pt x="1633352" y="6291083"/>
                </a:cubicBezTo>
                <a:lnTo>
                  <a:pt x="1621369" y="6290324"/>
                </a:lnTo>
                <a:lnTo>
                  <a:pt x="1599140" y="6291711"/>
                </a:lnTo>
                <a:cubicBezTo>
                  <a:pt x="1564093" y="6296354"/>
                  <a:pt x="1527169" y="6296254"/>
                  <a:pt x="1488567" y="6294097"/>
                </a:cubicBezTo>
                <a:lnTo>
                  <a:pt x="1429716" y="6289243"/>
                </a:lnTo>
                <a:lnTo>
                  <a:pt x="1401008" y="6291711"/>
                </a:lnTo>
                <a:cubicBezTo>
                  <a:pt x="1314301" y="6301163"/>
                  <a:pt x="1222976" y="6299856"/>
                  <a:pt x="1127367" y="6296839"/>
                </a:cubicBezTo>
                <a:lnTo>
                  <a:pt x="1062601" y="6295730"/>
                </a:lnTo>
                <a:lnTo>
                  <a:pt x="964991" y="6305909"/>
                </a:lnTo>
                <a:cubicBezTo>
                  <a:pt x="833250" y="6307778"/>
                  <a:pt x="714190" y="6280255"/>
                  <a:pt x="603122" y="6291711"/>
                </a:cubicBezTo>
                <a:cubicBezTo>
                  <a:pt x="455032" y="6306986"/>
                  <a:pt x="261206" y="6260346"/>
                  <a:pt x="30143" y="6291711"/>
                </a:cubicBezTo>
                <a:cubicBezTo>
                  <a:pt x="-1198" y="6167281"/>
                  <a:pt x="7291" y="6044138"/>
                  <a:pt x="19371" y="5934598"/>
                </a:cubicBezTo>
                <a:lnTo>
                  <a:pt x="33559" y="5801663"/>
                </a:lnTo>
                <a:lnTo>
                  <a:pt x="30143" y="5784485"/>
                </a:lnTo>
                <a:cubicBezTo>
                  <a:pt x="7257" y="5691455"/>
                  <a:pt x="7506" y="5585492"/>
                  <a:pt x="13352" y="5476692"/>
                </a:cubicBezTo>
                <a:lnTo>
                  <a:pt x="21882" y="5346809"/>
                </a:lnTo>
                <a:lnTo>
                  <a:pt x="22064" y="5339439"/>
                </a:lnTo>
                <a:lnTo>
                  <a:pt x="29601" y="5166357"/>
                </a:lnTo>
                <a:lnTo>
                  <a:pt x="30143" y="5151877"/>
                </a:lnTo>
                <a:cubicBezTo>
                  <a:pt x="30018" y="5125783"/>
                  <a:pt x="30111" y="5102484"/>
                  <a:pt x="30346" y="5081409"/>
                </a:cubicBezTo>
                <a:lnTo>
                  <a:pt x="30433" y="5076663"/>
                </a:lnTo>
                <a:lnTo>
                  <a:pt x="30143" y="4963804"/>
                </a:lnTo>
                <a:cubicBezTo>
                  <a:pt x="27040" y="4910138"/>
                  <a:pt x="27067" y="4856021"/>
                  <a:pt x="28459" y="4800989"/>
                </a:cubicBezTo>
                <a:lnTo>
                  <a:pt x="30399" y="4750796"/>
                </a:lnTo>
                <a:lnTo>
                  <a:pt x="31514" y="4666872"/>
                </a:lnTo>
                <a:lnTo>
                  <a:pt x="34697" y="4639551"/>
                </a:lnTo>
                <a:lnTo>
                  <a:pt x="34963" y="4632686"/>
                </a:lnTo>
                <a:cubicBezTo>
                  <a:pt x="37318" y="4575362"/>
                  <a:pt x="39271" y="4516661"/>
                  <a:pt x="39056" y="4456118"/>
                </a:cubicBezTo>
                <a:lnTo>
                  <a:pt x="36996" y="4412759"/>
                </a:lnTo>
                <a:lnTo>
                  <a:pt x="30143" y="4388188"/>
                </a:lnTo>
                <a:cubicBezTo>
                  <a:pt x="7389" y="4328002"/>
                  <a:pt x="11492" y="4256950"/>
                  <a:pt x="19232" y="4188739"/>
                </a:cubicBezTo>
                <a:lnTo>
                  <a:pt x="23985" y="4147809"/>
                </a:lnTo>
                <a:lnTo>
                  <a:pt x="23690" y="4087290"/>
                </a:lnTo>
                <a:lnTo>
                  <a:pt x="29097" y="3984687"/>
                </a:lnTo>
                <a:lnTo>
                  <a:pt x="28035" y="3962690"/>
                </a:lnTo>
                <a:cubicBezTo>
                  <a:pt x="28525" y="3945828"/>
                  <a:pt x="30052" y="3926691"/>
                  <a:pt x="32148" y="3905387"/>
                </a:cubicBezTo>
                <a:lnTo>
                  <a:pt x="34754" y="3881032"/>
                </a:lnTo>
                <a:lnTo>
                  <a:pt x="39206" y="3802233"/>
                </a:lnTo>
                <a:cubicBezTo>
                  <a:pt x="39778" y="3763353"/>
                  <a:pt x="37619" y="3728800"/>
                  <a:pt x="30143" y="3698588"/>
                </a:cubicBezTo>
                <a:cubicBezTo>
                  <a:pt x="7714" y="3607954"/>
                  <a:pt x="33117" y="3482508"/>
                  <a:pt x="36579" y="3365983"/>
                </a:cubicBezTo>
                <a:lnTo>
                  <a:pt x="36510" y="3356621"/>
                </a:lnTo>
                <a:lnTo>
                  <a:pt x="30143" y="3311044"/>
                </a:lnTo>
                <a:cubicBezTo>
                  <a:pt x="14271" y="3224157"/>
                  <a:pt x="11445" y="3149243"/>
                  <a:pt x="14856" y="3082749"/>
                </a:cubicBezTo>
                <a:lnTo>
                  <a:pt x="22229" y="3005366"/>
                </a:lnTo>
                <a:lnTo>
                  <a:pt x="27244" y="2895198"/>
                </a:lnTo>
                <a:cubicBezTo>
                  <a:pt x="29143" y="2848776"/>
                  <a:pt x="30527" y="2799531"/>
                  <a:pt x="30143" y="2746826"/>
                </a:cubicBezTo>
                <a:lnTo>
                  <a:pt x="36784" y="2638240"/>
                </a:lnTo>
                <a:lnTo>
                  <a:pt x="30143" y="2615745"/>
                </a:lnTo>
                <a:cubicBezTo>
                  <a:pt x="-20952" y="2495890"/>
                  <a:pt x="17898" y="2340273"/>
                  <a:pt x="37923" y="2201958"/>
                </a:cubicBezTo>
                <a:lnTo>
                  <a:pt x="42734" y="2158379"/>
                </a:lnTo>
                <a:lnTo>
                  <a:pt x="30143" y="2114218"/>
                </a:lnTo>
                <a:cubicBezTo>
                  <a:pt x="2269" y="2040950"/>
                  <a:pt x="-2735" y="1972014"/>
                  <a:pt x="1162" y="1906697"/>
                </a:cubicBezTo>
                <a:lnTo>
                  <a:pt x="6289" y="1854885"/>
                </a:lnTo>
                <a:lnTo>
                  <a:pt x="8053" y="1809168"/>
                </a:lnTo>
                <a:cubicBezTo>
                  <a:pt x="9832" y="1790244"/>
                  <a:pt x="12470" y="1771472"/>
                  <a:pt x="15415" y="1752867"/>
                </a:cubicBezTo>
                <a:lnTo>
                  <a:pt x="30925" y="1652561"/>
                </a:lnTo>
                <a:lnTo>
                  <a:pt x="30143" y="1606992"/>
                </a:lnTo>
                <a:cubicBezTo>
                  <a:pt x="28397" y="1588584"/>
                  <a:pt x="27931" y="1568665"/>
                  <a:pt x="28348" y="1547550"/>
                </a:cubicBezTo>
                <a:lnTo>
                  <a:pt x="29206" y="1531212"/>
                </a:lnTo>
                <a:lnTo>
                  <a:pt x="23637" y="1487282"/>
                </a:lnTo>
                <a:cubicBezTo>
                  <a:pt x="16479" y="1367166"/>
                  <a:pt x="59638" y="1246041"/>
                  <a:pt x="30143" y="1156757"/>
                </a:cubicBezTo>
                <a:cubicBezTo>
                  <a:pt x="21716" y="1131248"/>
                  <a:pt x="18318" y="1090735"/>
                  <a:pt x="17757" y="1041370"/>
                </a:cubicBezTo>
                <a:lnTo>
                  <a:pt x="18463" y="985697"/>
                </a:lnTo>
                <a:lnTo>
                  <a:pt x="16239" y="975915"/>
                </a:lnTo>
                <a:cubicBezTo>
                  <a:pt x="13541" y="957312"/>
                  <a:pt x="12597" y="940330"/>
                  <a:pt x="12862" y="924477"/>
                </a:cubicBezTo>
                <a:lnTo>
                  <a:pt x="23640" y="845857"/>
                </a:lnTo>
                <a:lnTo>
                  <a:pt x="30907" y="688163"/>
                </a:lnTo>
                <a:lnTo>
                  <a:pt x="31375" y="662715"/>
                </a:lnTo>
                <a:lnTo>
                  <a:pt x="30143" y="655230"/>
                </a:lnTo>
                <a:cubicBezTo>
                  <a:pt x="20345" y="615334"/>
                  <a:pt x="17924" y="569960"/>
                  <a:pt x="19185" y="520814"/>
                </a:cubicBezTo>
                <a:lnTo>
                  <a:pt x="26662" y="415314"/>
                </a:lnTo>
                <a:lnTo>
                  <a:pt x="25635" y="383217"/>
                </a:lnTo>
                <a:cubicBezTo>
                  <a:pt x="25461" y="243905"/>
                  <a:pt x="35455" y="113017"/>
                  <a:pt x="30143" y="22622"/>
                </a:cubicBezTo>
                <a:cubicBezTo>
                  <a:pt x="90096" y="13526"/>
                  <a:pt x="146841" y="12585"/>
                  <a:pt x="200495" y="15390"/>
                </a:cubicBezTo>
                <a:lnTo>
                  <a:pt x="324102" y="27794"/>
                </a:lnTo>
                <a:lnTo>
                  <a:pt x="329634" y="27979"/>
                </a:lnTo>
                <a:cubicBezTo>
                  <a:pt x="398332" y="30204"/>
                  <a:pt x="468106" y="31425"/>
                  <a:pt x="551798" y="27886"/>
                </a:cubicBezTo>
                <a:lnTo>
                  <a:pt x="592464" y="25476"/>
                </a:lnTo>
                <a:lnTo>
                  <a:pt x="603122" y="22622"/>
                </a:lnTo>
                <a:cubicBezTo>
                  <a:pt x="639294" y="8191"/>
                  <a:pt x="679641" y="1916"/>
                  <a:pt x="723201" y="386"/>
                </a:cubicBezTo>
                <a:close/>
              </a:path>
            </a:pathLst>
          </a:custGeom>
        </p:spPr>
      </p:pic>
      <p:sp>
        <p:nvSpPr>
          <p:cNvPr id="3" name="Content Placeholder 2">
            <a:extLst>
              <a:ext uri="{FF2B5EF4-FFF2-40B4-BE49-F238E27FC236}">
                <a16:creationId xmlns:a16="http://schemas.microsoft.com/office/drawing/2014/main" id="{7BC39262-838C-A2DC-BDFE-8F815C4D88C5}"/>
              </a:ext>
            </a:extLst>
          </p:cNvPr>
          <p:cNvSpPr>
            <a:spLocks noGrp="1"/>
          </p:cNvSpPr>
          <p:nvPr>
            <p:ph idx="1"/>
          </p:nvPr>
        </p:nvSpPr>
        <p:spPr>
          <a:xfrm>
            <a:off x="3503488" y="1929781"/>
            <a:ext cx="5393932" cy="4534923"/>
          </a:xfrm>
        </p:spPr>
        <p:txBody>
          <a:bodyPr anchor="t">
            <a:normAutofit fontScale="92500" lnSpcReduction="20000"/>
          </a:bodyPr>
          <a:lstStyle/>
          <a:p>
            <a:pPr marL="0" indent="0">
              <a:buNone/>
            </a:pPr>
            <a:r>
              <a:rPr lang="en-US" sz="2400" dirty="0"/>
              <a:t>Recent national data indicate that prescription drug misuse and opioid-related disorders remain significant public health concerns in the United States. In 2024, approximately 7.8 million Americans aged 12 or older misused opioids, while 4.8 million met the criteria for opioid use disorder. National surveys continue to identify friends and relatives as a major source of misused prescription medications, highlighting the importance of proper medication storage and disposal. Furthermore, nearly 48.4 million Americans experienced a substance use disorder in 2024, demonstrating the ongoing impact of prescription and illicit drug misuse on individuals, families, and communities.</a:t>
            </a:r>
          </a:p>
          <a:p>
            <a:pPr marL="0" indent="0">
              <a:buNone/>
            </a:pPr>
            <a:r>
              <a:rPr lang="en-US" sz="2400" b="1" dirty="0"/>
              <a:t>Source:</a:t>
            </a:r>
            <a:r>
              <a:rPr lang="en-US" sz="2400" dirty="0"/>
              <a:t> </a:t>
            </a:r>
            <a:r>
              <a:rPr lang="en-US" sz="2400" dirty="0">
                <a:solidFill>
                  <a:schemeClr val="accent1"/>
                </a:solidFill>
              </a:rPr>
              <a:t>SAMHSA, </a:t>
            </a:r>
            <a:r>
              <a:rPr lang="en-US" sz="2400" i="1" dirty="0">
                <a:solidFill>
                  <a:schemeClr val="accent1"/>
                </a:solidFill>
              </a:rPr>
              <a:t>2024 National Survey on Drug Use and Health</a:t>
            </a:r>
            <a:r>
              <a:rPr lang="en-US" sz="2400" dirty="0">
                <a:solidFill>
                  <a:schemeClr val="accent1"/>
                </a:solidFill>
              </a:rPr>
              <a:t> (2025).</a:t>
            </a:r>
          </a:p>
          <a:p>
            <a:endParaRPr lang="en-US" sz="1600" dirty="0"/>
          </a:p>
        </p:txBody>
      </p:sp>
    </p:spTree>
    <p:extLst>
      <p:ext uri="{BB962C8B-B14F-4D97-AF65-F5344CB8AC3E}">
        <p14:creationId xmlns:p14="http://schemas.microsoft.com/office/powerpoint/2010/main" val="2218254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765CD87-739B-2DEE-A04B-94FC81B1F911}"/>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D17A65E9-D597-8F29-E0CD-32A978CBDA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D846D8B-49E5-3DD9-4FD3-F1DCF9B7065D}"/>
              </a:ext>
            </a:extLst>
          </p:cNvPr>
          <p:cNvSpPr>
            <a:spLocks noGrp="1"/>
          </p:cNvSpPr>
          <p:nvPr>
            <p:ph type="title"/>
          </p:nvPr>
        </p:nvSpPr>
        <p:spPr>
          <a:xfrm>
            <a:off x="429369" y="238539"/>
            <a:ext cx="8285260" cy="1434415"/>
          </a:xfrm>
        </p:spPr>
        <p:txBody>
          <a:bodyPr anchor="b">
            <a:normAutofit/>
          </a:bodyPr>
          <a:lstStyle/>
          <a:p>
            <a:r>
              <a:rPr lang="en-US" sz="3300" b="1" dirty="0"/>
              <a:t>Addictive behaviors filling spiritual void left in people’s lives: </a:t>
            </a:r>
            <a:r>
              <a:rPr lang="en-US" sz="3300" b="1" dirty="0">
                <a:solidFill>
                  <a:schemeClr val="accent1"/>
                </a:solidFill>
              </a:rPr>
              <a:t>Prescription drug use epidemic</a:t>
            </a:r>
          </a:p>
        </p:txBody>
      </p:sp>
      <p:sp>
        <p:nvSpPr>
          <p:cNvPr id="21" name="sketch line">
            <a:extLst>
              <a:ext uri="{FF2B5EF4-FFF2-40B4-BE49-F238E27FC236}">
                <a16:creationId xmlns:a16="http://schemas.microsoft.com/office/drawing/2014/main" id="{05BCB8D0-8002-5339-E138-A3BAA9F480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369" y="1767709"/>
            <a:ext cx="8229600" cy="18288"/>
          </a:xfrm>
          <a:custGeom>
            <a:avLst/>
            <a:gdLst>
              <a:gd name="csX0" fmla="*/ 0 w 8229600"/>
              <a:gd name="csY0" fmla="*/ 0 h 18288"/>
              <a:gd name="csX1" fmla="*/ 521208 w 8229600"/>
              <a:gd name="csY1" fmla="*/ 0 h 18288"/>
              <a:gd name="csX2" fmla="*/ 1371600 w 8229600"/>
              <a:gd name="csY2" fmla="*/ 0 h 18288"/>
              <a:gd name="csX3" fmla="*/ 2221992 w 8229600"/>
              <a:gd name="csY3" fmla="*/ 0 h 18288"/>
              <a:gd name="csX4" fmla="*/ 3072384 w 8229600"/>
              <a:gd name="csY4" fmla="*/ 0 h 18288"/>
              <a:gd name="csX5" fmla="*/ 3511296 w 8229600"/>
              <a:gd name="csY5" fmla="*/ 0 h 18288"/>
              <a:gd name="csX6" fmla="*/ 4114800 w 8229600"/>
              <a:gd name="csY6" fmla="*/ 0 h 18288"/>
              <a:gd name="csX7" fmla="*/ 4553712 w 8229600"/>
              <a:gd name="csY7" fmla="*/ 0 h 18288"/>
              <a:gd name="csX8" fmla="*/ 5239512 w 8229600"/>
              <a:gd name="csY8" fmla="*/ 0 h 18288"/>
              <a:gd name="csX9" fmla="*/ 5843016 w 8229600"/>
              <a:gd name="csY9" fmla="*/ 0 h 18288"/>
              <a:gd name="csX10" fmla="*/ 6611112 w 8229600"/>
              <a:gd name="csY10" fmla="*/ 0 h 18288"/>
              <a:gd name="csX11" fmla="*/ 7461504 w 8229600"/>
              <a:gd name="csY11" fmla="*/ 0 h 18288"/>
              <a:gd name="csX12" fmla="*/ 8229600 w 8229600"/>
              <a:gd name="csY12" fmla="*/ 0 h 18288"/>
              <a:gd name="csX13" fmla="*/ 8229600 w 8229600"/>
              <a:gd name="csY13" fmla="*/ 18288 h 18288"/>
              <a:gd name="csX14" fmla="*/ 7461504 w 8229600"/>
              <a:gd name="csY14" fmla="*/ 18288 h 18288"/>
              <a:gd name="csX15" fmla="*/ 6940296 w 8229600"/>
              <a:gd name="csY15" fmla="*/ 18288 h 18288"/>
              <a:gd name="csX16" fmla="*/ 6419088 w 8229600"/>
              <a:gd name="csY16" fmla="*/ 18288 h 18288"/>
              <a:gd name="csX17" fmla="*/ 5650992 w 8229600"/>
              <a:gd name="csY17" fmla="*/ 18288 h 18288"/>
              <a:gd name="csX18" fmla="*/ 5129784 w 8229600"/>
              <a:gd name="csY18" fmla="*/ 18288 h 18288"/>
              <a:gd name="csX19" fmla="*/ 4690872 w 8229600"/>
              <a:gd name="csY19" fmla="*/ 18288 h 18288"/>
              <a:gd name="csX20" fmla="*/ 4087368 w 8229600"/>
              <a:gd name="csY20" fmla="*/ 18288 h 18288"/>
              <a:gd name="csX21" fmla="*/ 3401568 w 8229600"/>
              <a:gd name="csY21" fmla="*/ 18288 h 18288"/>
              <a:gd name="csX22" fmla="*/ 2798064 w 8229600"/>
              <a:gd name="csY22" fmla="*/ 18288 h 18288"/>
              <a:gd name="csX23" fmla="*/ 2276856 w 8229600"/>
              <a:gd name="csY23" fmla="*/ 18288 h 18288"/>
              <a:gd name="csX24" fmla="*/ 1426464 w 8229600"/>
              <a:gd name="csY24" fmla="*/ 18288 h 18288"/>
              <a:gd name="csX25" fmla="*/ 740664 w 8229600"/>
              <a:gd name="csY25" fmla="*/ 18288 h 18288"/>
              <a:gd name="csX26" fmla="*/ 0 w 8229600"/>
              <a:gd name="csY26" fmla="*/ 18288 h 18288"/>
              <a:gd name="csX27" fmla="*/ 0 w 8229600"/>
              <a:gd name="csY2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8229600" h="18288"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8940" y="5812"/>
                  <a:pt x="8229447" y="9773"/>
                  <a:pt x="8229600" y="18288"/>
                </a:cubicBezTo>
                <a:cubicBezTo>
                  <a:pt x="7940706" y="-9293"/>
                  <a:pt x="7792584" y="-16009"/>
                  <a:pt x="7461504" y="18288"/>
                </a:cubicBezTo>
                <a:cubicBezTo>
                  <a:pt x="7130424" y="52585"/>
                  <a:pt x="7080072" y="43845"/>
                  <a:pt x="6940296" y="18288"/>
                </a:cubicBezTo>
                <a:cubicBezTo>
                  <a:pt x="6800520" y="-7269"/>
                  <a:pt x="6672872" y="26671"/>
                  <a:pt x="6419088" y="18288"/>
                </a:cubicBezTo>
                <a:cubicBezTo>
                  <a:pt x="6165304" y="9905"/>
                  <a:pt x="5869721" y="4987"/>
                  <a:pt x="5650992" y="18288"/>
                </a:cubicBezTo>
                <a:cubicBezTo>
                  <a:pt x="5432263" y="31589"/>
                  <a:pt x="5308310" y="3023"/>
                  <a:pt x="5129784" y="18288"/>
                </a:cubicBezTo>
                <a:cubicBezTo>
                  <a:pt x="4951258" y="33553"/>
                  <a:pt x="4799696" y="15357"/>
                  <a:pt x="4690872" y="18288"/>
                </a:cubicBezTo>
                <a:cubicBezTo>
                  <a:pt x="4582048" y="21219"/>
                  <a:pt x="4311124" y="-7836"/>
                  <a:pt x="4087368" y="18288"/>
                </a:cubicBezTo>
                <a:cubicBezTo>
                  <a:pt x="3863612" y="44412"/>
                  <a:pt x="3730288" y="13374"/>
                  <a:pt x="3401568" y="18288"/>
                </a:cubicBezTo>
                <a:cubicBezTo>
                  <a:pt x="3072848" y="23202"/>
                  <a:pt x="3020684" y="32425"/>
                  <a:pt x="2798064" y="18288"/>
                </a:cubicBezTo>
                <a:cubicBezTo>
                  <a:pt x="2575444" y="4151"/>
                  <a:pt x="2440915" y="-7352"/>
                  <a:pt x="2276856" y="18288"/>
                </a:cubicBezTo>
                <a:cubicBezTo>
                  <a:pt x="2112797" y="43928"/>
                  <a:pt x="1726502" y="-9560"/>
                  <a:pt x="1426464" y="18288"/>
                </a:cubicBezTo>
                <a:cubicBezTo>
                  <a:pt x="1126426" y="46136"/>
                  <a:pt x="992925" y="21016"/>
                  <a:pt x="740664" y="18288"/>
                </a:cubicBezTo>
                <a:cubicBezTo>
                  <a:pt x="488403" y="15560"/>
                  <a:pt x="195650" y="-16061"/>
                  <a:pt x="0" y="18288"/>
                </a:cubicBezTo>
                <a:cubicBezTo>
                  <a:pt x="348" y="9455"/>
                  <a:pt x="654" y="3983"/>
                  <a:pt x="0" y="0"/>
                </a:cubicBezTo>
                <a:close/>
              </a:path>
              <a:path w="8229600" h="18288"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30508" y="6337"/>
                  <a:pt x="8228722" y="11778"/>
                  <a:pt x="8229600" y="18288"/>
                </a:cubicBezTo>
                <a:cubicBezTo>
                  <a:pt x="8075287" y="35054"/>
                  <a:pt x="7821366" y="21850"/>
                  <a:pt x="7626096" y="18288"/>
                </a:cubicBezTo>
                <a:cubicBezTo>
                  <a:pt x="7430826" y="14726"/>
                  <a:pt x="7320004" y="-9669"/>
                  <a:pt x="7022592" y="18288"/>
                </a:cubicBezTo>
                <a:cubicBezTo>
                  <a:pt x="6725180" y="46245"/>
                  <a:pt x="6348804" y="-14025"/>
                  <a:pt x="6172200" y="18288"/>
                </a:cubicBezTo>
                <a:cubicBezTo>
                  <a:pt x="5995596" y="50601"/>
                  <a:pt x="5788102" y="22890"/>
                  <a:pt x="5650992" y="18288"/>
                </a:cubicBezTo>
                <a:cubicBezTo>
                  <a:pt x="5513882" y="13686"/>
                  <a:pt x="5198399" y="29121"/>
                  <a:pt x="4882896" y="18288"/>
                </a:cubicBezTo>
                <a:cubicBezTo>
                  <a:pt x="4567393" y="7455"/>
                  <a:pt x="4557008" y="26965"/>
                  <a:pt x="4443984" y="18288"/>
                </a:cubicBezTo>
                <a:cubicBezTo>
                  <a:pt x="4330960" y="9611"/>
                  <a:pt x="4061674" y="28891"/>
                  <a:pt x="3758184" y="18288"/>
                </a:cubicBezTo>
                <a:cubicBezTo>
                  <a:pt x="3454694" y="7685"/>
                  <a:pt x="3380392" y="19119"/>
                  <a:pt x="3236976" y="18288"/>
                </a:cubicBezTo>
                <a:cubicBezTo>
                  <a:pt x="3093560" y="17457"/>
                  <a:pt x="2632116" y="37607"/>
                  <a:pt x="2386584" y="18288"/>
                </a:cubicBezTo>
                <a:cubicBezTo>
                  <a:pt x="2141052" y="-1031"/>
                  <a:pt x="2110884" y="28777"/>
                  <a:pt x="1947672" y="18288"/>
                </a:cubicBezTo>
                <a:cubicBezTo>
                  <a:pt x="1784460" y="7799"/>
                  <a:pt x="1535467" y="461"/>
                  <a:pt x="1261872" y="18288"/>
                </a:cubicBezTo>
                <a:cubicBezTo>
                  <a:pt x="988277" y="36115"/>
                  <a:pt x="1021096" y="10375"/>
                  <a:pt x="822960" y="18288"/>
                </a:cubicBezTo>
                <a:cubicBezTo>
                  <a:pt x="624824" y="26201"/>
                  <a:pt x="298309" y="1283"/>
                  <a:pt x="0" y="18288"/>
                </a:cubicBezTo>
                <a:cubicBezTo>
                  <a:pt x="-633" y="12278"/>
                  <a:pt x="-757" y="5867"/>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A picture containing table, indoor, sky, sitting&#10;&#10;Description automatically generated">
            <a:extLst>
              <a:ext uri="{FF2B5EF4-FFF2-40B4-BE49-F238E27FC236}">
                <a16:creationId xmlns:a16="http://schemas.microsoft.com/office/drawing/2014/main" id="{CDEAF472-5433-F84A-F8DF-B26B068F91F0}"/>
              </a:ext>
            </a:extLst>
          </p:cNvPr>
          <p:cNvPicPr>
            <a:picLocks noChangeAspect="1"/>
          </p:cNvPicPr>
          <p:nvPr/>
        </p:nvPicPr>
        <p:blipFill rotWithShape="1">
          <a:blip r:embed="rId2"/>
          <a:srcRect l="1867" r="27438" b="-1"/>
          <a:stretch>
            <a:fillRect/>
          </a:stretch>
        </p:blipFill>
        <p:spPr>
          <a:xfrm>
            <a:off x="429369" y="2002056"/>
            <a:ext cx="2957886" cy="4184060"/>
          </a:xfrm>
          <a:custGeom>
            <a:avLst/>
            <a:gdLst/>
            <a:ahLst/>
            <a:cxnLst/>
            <a:rect l="l" t="t" r="r" b="b"/>
            <a:pathLst>
              <a:path w="3807743" h="6307845">
                <a:moveTo>
                  <a:pt x="723201" y="386"/>
                </a:moveTo>
                <a:cubicBezTo>
                  <a:pt x="853884" y="-4204"/>
                  <a:pt x="1013493" y="33912"/>
                  <a:pt x="1176100" y="22622"/>
                </a:cubicBezTo>
                <a:cubicBezTo>
                  <a:pt x="1230302" y="18859"/>
                  <a:pt x="1281736" y="20622"/>
                  <a:pt x="1331852" y="24473"/>
                </a:cubicBezTo>
                <a:lnTo>
                  <a:pt x="1439547" y="34944"/>
                </a:lnTo>
                <a:lnTo>
                  <a:pt x="1484197" y="36226"/>
                </a:lnTo>
                <a:cubicBezTo>
                  <a:pt x="1535166" y="35421"/>
                  <a:pt x="1586369" y="31625"/>
                  <a:pt x="1636625" y="22622"/>
                </a:cubicBezTo>
                <a:cubicBezTo>
                  <a:pt x="1686882" y="13619"/>
                  <a:pt x="1729837" y="10653"/>
                  <a:pt x="1768740" y="10885"/>
                </a:cubicBezTo>
                <a:lnTo>
                  <a:pt x="1829538" y="15086"/>
                </a:lnTo>
                <a:lnTo>
                  <a:pt x="1869968" y="7996"/>
                </a:lnTo>
                <a:cubicBezTo>
                  <a:pt x="1953577" y="-31"/>
                  <a:pt x="2036989" y="9808"/>
                  <a:pt x="2112925" y="20118"/>
                </a:cubicBezTo>
                <a:lnTo>
                  <a:pt x="2119331" y="20977"/>
                </a:lnTo>
                <a:lnTo>
                  <a:pt x="2221855" y="13374"/>
                </a:lnTo>
                <a:cubicBezTo>
                  <a:pt x="2261207" y="12845"/>
                  <a:pt x="2298379" y="14359"/>
                  <a:pt x="2333484" y="16393"/>
                </a:cubicBezTo>
                <a:lnTo>
                  <a:pt x="2372613" y="18812"/>
                </a:lnTo>
                <a:lnTo>
                  <a:pt x="2404945" y="9387"/>
                </a:lnTo>
                <a:cubicBezTo>
                  <a:pt x="2452532" y="1754"/>
                  <a:pt x="2506192" y="9333"/>
                  <a:pt x="2561622" y="17814"/>
                </a:cubicBezTo>
                <a:lnTo>
                  <a:pt x="2583950" y="20591"/>
                </a:lnTo>
                <a:lnTo>
                  <a:pt x="2643527" y="20319"/>
                </a:lnTo>
                <a:cubicBezTo>
                  <a:pt x="2669677" y="20426"/>
                  <a:pt x="2697963" y="20717"/>
                  <a:pt x="2727392" y="21103"/>
                </a:cubicBezTo>
                <a:lnTo>
                  <a:pt x="2786908" y="21989"/>
                </a:lnTo>
                <a:lnTo>
                  <a:pt x="2846459" y="13267"/>
                </a:lnTo>
                <a:cubicBezTo>
                  <a:pt x="2896401" y="10176"/>
                  <a:pt x="2960607" y="12733"/>
                  <a:pt x="3036361" y="17072"/>
                </a:cubicBezTo>
                <a:lnTo>
                  <a:pt x="3129100" y="22671"/>
                </a:lnTo>
                <a:lnTo>
                  <a:pt x="3130653" y="22622"/>
                </a:lnTo>
                <a:cubicBezTo>
                  <a:pt x="3178874" y="19804"/>
                  <a:pt x="3260845" y="26231"/>
                  <a:pt x="3352422" y="32691"/>
                </a:cubicBezTo>
                <a:lnTo>
                  <a:pt x="3362608" y="33356"/>
                </a:lnTo>
                <a:lnTo>
                  <a:pt x="3446036" y="35579"/>
                </a:lnTo>
                <a:cubicBezTo>
                  <a:pt x="3550323" y="36566"/>
                  <a:pt x="3662083" y="33535"/>
                  <a:pt x="3778601" y="22622"/>
                </a:cubicBezTo>
                <a:cubicBezTo>
                  <a:pt x="3793981" y="243672"/>
                  <a:pt x="3764152" y="318695"/>
                  <a:pt x="3778601" y="467157"/>
                </a:cubicBezTo>
                <a:cubicBezTo>
                  <a:pt x="3790077" y="557563"/>
                  <a:pt x="3783697" y="684218"/>
                  <a:pt x="3777639" y="811856"/>
                </a:cubicBezTo>
                <a:lnTo>
                  <a:pt x="3773760" y="922625"/>
                </a:lnTo>
                <a:lnTo>
                  <a:pt x="3778601" y="974384"/>
                </a:lnTo>
                <a:cubicBezTo>
                  <a:pt x="3785784" y="1003717"/>
                  <a:pt x="3785160" y="1041120"/>
                  <a:pt x="3781239" y="1085904"/>
                </a:cubicBezTo>
                <a:lnTo>
                  <a:pt x="3776107" y="1132519"/>
                </a:lnTo>
                <a:lnTo>
                  <a:pt x="3778601" y="1162456"/>
                </a:lnTo>
                <a:cubicBezTo>
                  <a:pt x="3791360" y="1256797"/>
                  <a:pt x="3774958" y="1367020"/>
                  <a:pt x="3763568" y="1469787"/>
                </a:cubicBezTo>
                <a:lnTo>
                  <a:pt x="3758806" y="1520515"/>
                </a:lnTo>
                <a:lnTo>
                  <a:pt x="3760417" y="1549437"/>
                </a:lnTo>
                <a:cubicBezTo>
                  <a:pt x="3764298" y="1588133"/>
                  <a:pt x="3770171" y="1628243"/>
                  <a:pt x="3778601" y="1669683"/>
                </a:cubicBezTo>
                <a:cubicBezTo>
                  <a:pt x="3846039" y="2001203"/>
                  <a:pt x="3774784" y="2142285"/>
                  <a:pt x="3778601" y="2364982"/>
                </a:cubicBezTo>
                <a:lnTo>
                  <a:pt x="3776565" y="2406088"/>
                </a:lnTo>
                <a:lnTo>
                  <a:pt x="3778601" y="2427673"/>
                </a:lnTo>
                <a:cubicBezTo>
                  <a:pt x="3821357" y="2695960"/>
                  <a:pt x="3735684" y="2699438"/>
                  <a:pt x="3778601" y="2809517"/>
                </a:cubicBezTo>
                <a:cubicBezTo>
                  <a:pt x="3789330" y="2837037"/>
                  <a:pt x="3791666" y="2872927"/>
                  <a:pt x="3789892" y="2914654"/>
                </a:cubicBezTo>
                <a:lnTo>
                  <a:pt x="3784971" y="2966248"/>
                </a:lnTo>
                <a:lnTo>
                  <a:pt x="3796722" y="3024078"/>
                </a:lnTo>
                <a:cubicBezTo>
                  <a:pt x="3809238" y="3115139"/>
                  <a:pt x="3806232" y="3210898"/>
                  <a:pt x="3799338" y="3302850"/>
                </a:cubicBezTo>
                <a:lnTo>
                  <a:pt x="3787405" y="3438354"/>
                </a:lnTo>
                <a:lnTo>
                  <a:pt x="3790719" y="3460532"/>
                </a:lnTo>
                <a:cubicBezTo>
                  <a:pt x="3797323" y="3541872"/>
                  <a:pt x="3789007" y="3624193"/>
                  <a:pt x="3780361" y="3709762"/>
                </a:cubicBezTo>
                <a:lnTo>
                  <a:pt x="3780169" y="3712283"/>
                </a:lnTo>
                <a:lnTo>
                  <a:pt x="3781239" y="3768266"/>
                </a:lnTo>
                <a:cubicBezTo>
                  <a:pt x="3780994" y="3815588"/>
                  <a:pt x="3779902" y="3863939"/>
                  <a:pt x="3778794" y="3912511"/>
                </a:cubicBezTo>
                <a:lnTo>
                  <a:pt x="3776324" y="4054010"/>
                </a:lnTo>
                <a:lnTo>
                  <a:pt x="3778601" y="4074733"/>
                </a:lnTo>
                <a:cubicBezTo>
                  <a:pt x="3822365" y="4336760"/>
                  <a:pt x="3765189" y="4482586"/>
                  <a:pt x="3778601" y="4644650"/>
                </a:cubicBezTo>
                <a:cubicBezTo>
                  <a:pt x="3781954" y="4685166"/>
                  <a:pt x="3782850" y="4718916"/>
                  <a:pt x="3782504" y="4749344"/>
                </a:cubicBezTo>
                <a:lnTo>
                  <a:pt x="3780512" y="4796832"/>
                </a:lnTo>
                <a:lnTo>
                  <a:pt x="3786260" y="4877451"/>
                </a:lnTo>
                <a:cubicBezTo>
                  <a:pt x="3786165" y="4918212"/>
                  <a:pt x="3784020" y="4964155"/>
                  <a:pt x="3781623" y="5015963"/>
                </a:cubicBezTo>
                <a:lnTo>
                  <a:pt x="3779076" y="5087925"/>
                </a:lnTo>
                <a:lnTo>
                  <a:pt x="3779599" y="5155456"/>
                </a:lnTo>
                <a:lnTo>
                  <a:pt x="3775907" y="5219073"/>
                </a:lnTo>
                <a:lnTo>
                  <a:pt x="3778601" y="5402640"/>
                </a:lnTo>
                <a:cubicBezTo>
                  <a:pt x="3780494" y="5441637"/>
                  <a:pt x="3781680" y="5475146"/>
                  <a:pt x="3782335" y="5504141"/>
                </a:cubicBezTo>
                <a:lnTo>
                  <a:pt x="3782798" y="5566951"/>
                </a:lnTo>
                <a:lnTo>
                  <a:pt x="3786885" y="5599303"/>
                </a:lnTo>
                <a:cubicBezTo>
                  <a:pt x="3799534" y="5776838"/>
                  <a:pt x="3769350" y="6111156"/>
                  <a:pt x="3778601" y="6291711"/>
                </a:cubicBezTo>
                <a:cubicBezTo>
                  <a:pt x="3687392" y="6306733"/>
                  <a:pt x="3632350" y="6304889"/>
                  <a:pt x="3574752" y="6300212"/>
                </a:cubicBezTo>
                <a:lnTo>
                  <a:pt x="3545837" y="6297718"/>
                </a:lnTo>
                <a:lnTo>
                  <a:pt x="3527963" y="6296834"/>
                </a:lnTo>
                <a:cubicBezTo>
                  <a:pt x="3482151" y="6294419"/>
                  <a:pt x="3430025" y="6291672"/>
                  <a:pt x="3355561" y="6291711"/>
                </a:cubicBezTo>
                <a:cubicBezTo>
                  <a:pt x="3304843" y="6293555"/>
                  <a:pt x="3262749" y="6292377"/>
                  <a:pt x="3225711" y="6290098"/>
                </a:cubicBezTo>
                <a:lnTo>
                  <a:pt x="3218247" y="6289525"/>
                </a:lnTo>
                <a:lnTo>
                  <a:pt x="3198550" y="6289212"/>
                </a:lnTo>
                <a:cubicBezTo>
                  <a:pt x="3144315" y="6287803"/>
                  <a:pt x="3088976" y="6286105"/>
                  <a:pt x="3034921" y="6284968"/>
                </a:cubicBezTo>
                <a:lnTo>
                  <a:pt x="2973802" y="6284626"/>
                </a:lnTo>
                <a:lnTo>
                  <a:pt x="2932520" y="6291711"/>
                </a:lnTo>
                <a:cubicBezTo>
                  <a:pt x="2893699" y="6300111"/>
                  <a:pt x="2847670" y="6301992"/>
                  <a:pt x="2797581" y="6300669"/>
                </a:cubicBezTo>
                <a:lnTo>
                  <a:pt x="2672392" y="6292599"/>
                </a:lnTo>
                <a:lnTo>
                  <a:pt x="2629726" y="6293120"/>
                </a:lnTo>
                <a:lnTo>
                  <a:pt x="2540544" y="6284698"/>
                </a:lnTo>
                <a:lnTo>
                  <a:pt x="2473475" y="6280786"/>
                </a:lnTo>
                <a:cubicBezTo>
                  <a:pt x="2419724" y="6279900"/>
                  <a:pt x="2368202" y="6282437"/>
                  <a:pt x="2322057" y="6291711"/>
                </a:cubicBezTo>
                <a:cubicBezTo>
                  <a:pt x="2275912" y="6300985"/>
                  <a:pt x="2236301" y="6305003"/>
                  <a:pt x="2199195" y="6305968"/>
                </a:cubicBezTo>
                <a:lnTo>
                  <a:pt x="2094190" y="6302012"/>
                </a:lnTo>
                <a:lnTo>
                  <a:pt x="2029724" y="6307766"/>
                </a:lnTo>
                <a:cubicBezTo>
                  <a:pt x="1971866" y="6308389"/>
                  <a:pt x="1916420" y="6305265"/>
                  <a:pt x="1864312" y="6301339"/>
                </a:cubicBezTo>
                <a:lnTo>
                  <a:pt x="1761307" y="6293375"/>
                </a:lnTo>
                <a:lnTo>
                  <a:pt x="1745972" y="6293782"/>
                </a:lnTo>
                <a:cubicBezTo>
                  <a:pt x="1699734" y="6294177"/>
                  <a:pt x="1664143" y="6292827"/>
                  <a:pt x="1633352" y="6291083"/>
                </a:cubicBezTo>
                <a:lnTo>
                  <a:pt x="1621369" y="6290324"/>
                </a:lnTo>
                <a:lnTo>
                  <a:pt x="1599140" y="6291711"/>
                </a:lnTo>
                <a:cubicBezTo>
                  <a:pt x="1564093" y="6296354"/>
                  <a:pt x="1527169" y="6296254"/>
                  <a:pt x="1488567" y="6294097"/>
                </a:cubicBezTo>
                <a:lnTo>
                  <a:pt x="1429716" y="6289243"/>
                </a:lnTo>
                <a:lnTo>
                  <a:pt x="1401008" y="6291711"/>
                </a:lnTo>
                <a:cubicBezTo>
                  <a:pt x="1314301" y="6301163"/>
                  <a:pt x="1222976" y="6299856"/>
                  <a:pt x="1127367" y="6296839"/>
                </a:cubicBezTo>
                <a:lnTo>
                  <a:pt x="1062601" y="6295730"/>
                </a:lnTo>
                <a:lnTo>
                  <a:pt x="964991" y="6305909"/>
                </a:lnTo>
                <a:cubicBezTo>
                  <a:pt x="833250" y="6307778"/>
                  <a:pt x="714190" y="6280255"/>
                  <a:pt x="603122" y="6291711"/>
                </a:cubicBezTo>
                <a:cubicBezTo>
                  <a:pt x="455032" y="6306986"/>
                  <a:pt x="261206" y="6260346"/>
                  <a:pt x="30143" y="6291711"/>
                </a:cubicBezTo>
                <a:cubicBezTo>
                  <a:pt x="-1198" y="6167281"/>
                  <a:pt x="7291" y="6044138"/>
                  <a:pt x="19371" y="5934598"/>
                </a:cubicBezTo>
                <a:lnTo>
                  <a:pt x="33559" y="5801663"/>
                </a:lnTo>
                <a:lnTo>
                  <a:pt x="30143" y="5784485"/>
                </a:lnTo>
                <a:cubicBezTo>
                  <a:pt x="7257" y="5691455"/>
                  <a:pt x="7506" y="5585492"/>
                  <a:pt x="13352" y="5476692"/>
                </a:cubicBezTo>
                <a:lnTo>
                  <a:pt x="21882" y="5346809"/>
                </a:lnTo>
                <a:lnTo>
                  <a:pt x="22064" y="5339439"/>
                </a:lnTo>
                <a:lnTo>
                  <a:pt x="29601" y="5166357"/>
                </a:lnTo>
                <a:lnTo>
                  <a:pt x="30143" y="5151877"/>
                </a:lnTo>
                <a:cubicBezTo>
                  <a:pt x="30018" y="5125783"/>
                  <a:pt x="30111" y="5102484"/>
                  <a:pt x="30346" y="5081409"/>
                </a:cubicBezTo>
                <a:lnTo>
                  <a:pt x="30433" y="5076663"/>
                </a:lnTo>
                <a:lnTo>
                  <a:pt x="30143" y="4963804"/>
                </a:lnTo>
                <a:cubicBezTo>
                  <a:pt x="27040" y="4910138"/>
                  <a:pt x="27067" y="4856021"/>
                  <a:pt x="28459" y="4800989"/>
                </a:cubicBezTo>
                <a:lnTo>
                  <a:pt x="30399" y="4750796"/>
                </a:lnTo>
                <a:lnTo>
                  <a:pt x="31514" y="4666872"/>
                </a:lnTo>
                <a:lnTo>
                  <a:pt x="34697" y="4639551"/>
                </a:lnTo>
                <a:lnTo>
                  <a:pt x="34963" y="4632686"/>
                </a:lnTo>
                <a:cubicBezTo>
                  <a:pt x="37318" y="4575362"/>
                  <a:pt x="39271" y="4516661"/>
                  <a:pt x="39056" y="4456118"/>
                </a:cubicBezTo>
                <a:lnTo>
                  <a:pt x="36996" y="4412759"/>
                </a:lnTo>
                <a:lnTo>
                  <a:pt x="30143" y="4388188"/>
                </a:lnTo>
                <a:cubicBezTo>
                  <a:pt x="7389" y="4328002"/>
                  <a:pt x="11492" y="4256950"/>
                  <a:pt x="19232" y="4188739"/>
                </a:cubicBezTo>
                <a:lnTo>
                  <a:pt x="23985" y="4147809"/>
                </a:lnTo>
                <a:lnTo>
                  <a:pt x="23690" y="4087290"/>
                </a:lnTo>
                <a:lnTo>
                  <a:pt x="29097" y="3984687"/>
                </a:lnTo>
                <a:lnTo>
                  <a:pt x="28035" y="3962690"/>
                </a:lnTo>
                <a:cubicBezTo>
                  <a:pt x="28525" y="3945828"/>
                  <a:pt x="30052" y="3926691"/>
                  <a:pt x="32148" y="3905387"/>
                </a:cubicBezTo>
                <a:lnTo>
                  <a:pt x="34754" y="3881032"/>
                </a:lnTo>
                <a:lnTo>
                  <a:pt x="39206" y="3802233"/>
                </a:lnTo>
                <a:cubicBezTo>
                  <a:pt x="39778" y="3763353"/>
                  <a:pt x="37619" y="3728800"/>
                  <a:pt x="30143" y="3698588"/>
                </a:cubicBezTo>
                <a:cubicBezTo>
                  <a:pt x="7714" y="3607954"/>
                  <a:pt x="33117" y="3482508"/>
                  <a:pt x="36579" y="3365983"/>
                </a:cubicBezTo>
                <a:lnTo>
                  <a:pt x="36510" y="3356621"/>
                </a:lnTo>
                <a:lnTo>
                  <a:pt x="30143" y="3311044"/>
                </a:lnTo>
                <a:cubicBezTo>
                  <a:pt x="14271" y="3224157"/>
                  <a:pt x="11445" y="3149243"/>
                  <a:pt x="14856" y="3082749"/>
                </a:cubicBezTo>
                <a:lnTo>
                  <a:pt x="22229" y="3005366"/>
                </a:lnTo>
                <a:lnTo>
                  <a:pt x="27244" y="2895198"/>
                </a:lnTo>
                <a:cubicBezTo>
                  <a:pt x="29143" y="2848776"/>
                  <a:pt x="30527" y="2799531"/>
                  <a:pt x="30143" y="2746826"/>
                </a:cubicBezTo>
                <a:lnTo>
                  <a:pt x="36784" y="2638240"/>
                </a:lnTo>
                <a:lnTo>
                  <a:pt x="30143" y="2615745"/>
                </a:lnTo>
                <a:cubicBezTo>
                  <a:pt x="-20952" y="2495890"/>
                  <a:pt x="17898" y="2340273"/>
                  <a:pt x="37923" y="2201958"/>
                </a:cubicBezTo>
                <a:lnTo>
                  <a:pt x="42734" y="2158379"/>
                </a:lnTo>
                <a:lnTo>
                  <a:pt x="30143" y="2114218"/>
                </a:lnTo>
                <a:cubicBezTo>
                  <a:pt x="2269" y="2040950"/>
                  <a:pt x="-2735" y="1972014"/>
                  <a:pt x="1162" y="1906697"/>
                </a:cubicBezTo>
                <a:lnTo>
                  <a:pt x="6289" y="1854885"/>
                </a:lnTo>
                <a:lnTo>
                  <a:pt x="8053" y="1809168"/>
                </a:lnTo>
                <a:cubicBezTo>
                  <a:pt x="9832" y="1790244"/>
                  <a:pt x="12470" y="1771472"/>
                  <a:pt x="15415" y="1752867"/>
                </a:cubicBezTo>
                <a:lnTo>
                  <a:pt x="30925" y="1652561"/>
                </a:lnTo>
                <a:lnTo>
                  <a:pt x="30143" y="1606992"/>
                </a:lnTo>
                <a:cubicBezTo>
                  <a:pt x="28397" y="1588584"/>
                  <a:pt x="27931" y="1568665"/>
                  <a:pt x="28348" y="1547550"/>
                </a:cubicBezTo>
                <a:lnTo>
                  <a:pt x="29206" y="1531212"/>
                </a:lnTo>
                <a:lnTo>
                  <a:pt x="23637" y="1487282"/>
                </a:lnTo>
                <a:cubicBezTo>
                  <a:pt x="16479" y="1367166"/>
                  <a:pt x="59638" y="1246041"/>
                  <a:pt x="30143" y="1156757"/>
                </a:cubicBezTo>
                <a:cubicBezTo>
                  <a:pt x="21716" y="1131248"/>
                  <a:pt x="18318" y="1090735"/>
                  <a:pt x="17757" y="1041370"/>
                </a:cubicBezTo>
                <a:lnTo>
                  <a:pt x="18463" y="985697"/>
                </a:lnTo>
                <a:lnTo>
                  <a:pt x="16239" y="975915"/>
                </a:lnTo>
                <a:cubicBezTo>
                  <a:pt x="13541" y="957312"/>
                  <a:pt x="12597" y="940330"/>
                  <a:pt x="12862" y="924477"/>
                </a:cubicBezTo>
                <a:lnTo>
                  <a:pt x="23640" y="845857"/>
                </a:lnTo>
                <a:lnTo>
                  <a:pt x="30907" y="688163"/>
                </a:lnTo>
                <a:lnTo>
                  <a:pt x="31375" y="662715"/>
                </a:lnTo>
                <a:lnTo>
                  <a:pt x="30143" y="655230"/>
                </a:lnTo>
                <a:cubicBezTo>
                  <a:pt x="20345" y="615334"/>
                  <a:pt x="17924" y="569960"/>
                  <a:pt x="19185" y="520814"/>
                </a:cubicBezTo>
                <a:lnTo>
                  <a:pt x="26662" y="415314"/>
                </a:lnTo>
                <a:lnTo>
                  <a:pt x="25635" y="383217"/>
                </a:lnTo>
                <a:cubicBezTo>
                  <a:pt x="25461" y="243905"/>
                  <a:pt x="35455" y="113017"/>
                  <a:pt x="30143" y="22622"/>
                </a:cubicBezTo>
                <a:cubicBezTo>
                  <a:pt x="90096" y="13526"/>
                  <a:pt x="146841" y="12585"/>
                  <a:pt x="200495" y="15390"/>
                </a:cubicBezTo>
                <a:lnTo>
                  <a:pt x="324102" y="27794"/>
                </a:lnTo>
                <a:lnTo>
                  <a:pt x="329634" y="27979"/>
                </a:lnTo>
                <a:cubicBezTo>
                  <a:pt x="398332" y="30204"/>
                  <a:pt x="468106" y="31425"/>
                  <a:pt x="551798" y="27886"/>
                </a:cubicBezTo>
                <a:lnTo>
                  <a:pt x="592464" y="25476"/>
                </a:lnTo>
                <a:lnTo>
                  <a:pt x="603122" y="22622"/>
                </a:lnTo>
                <a:cubicBezTo>
                  <a:pt x="639294" y="8191"/>
                  <a:pt x="679641" y="1916"/>
                  <a:pt x="723201" y="386"/>
                </a:cubicBezTo>
                <a:close/>
              </a:path>
            </a:pathLst>
          </a:custGeom>
        </p:spPr>
      </p:pic>
      <p:sp>
        <p:nvSpPr>
          <p:cNvPr id="3" name="Content Placeholder 2">
            <a:extLst>
              <a:ext uri="{FF2B5EF4-FFF2-40B4-BE49-F238E27FC236}">
                <a16:creationId xmlns:a16="http://schemas.microsoft.com/office/drawing/2014/main" id="{107986D5-6FFE-2FD7-9D63-331107813DF1}"/>
              </a:ext>
            </a:extLst>
          </p:cNvPr>
          <p:cNvSpPr>
            <a:spLocks noGrp="1"/>
          </p:cNvSpPr>
          <p:nvPr>
            <p:ph idx="1"/>
          </p:nvPr>
        </p:nvSpPr>
        <p:spPr>
          <a:xfrm>
            <a:off x="3503488" y="1929781"/>
            <a:ext cx="5393932" cy="4534923"/>
          </a:xfrm>
        </p:spPr>
        <p:txBody>
          <a:bodyPr anchor="t">
            <a:normAutofit fontScale="92500" lnSpcReduction="20000"/>
          </a:bodyPr>
          <a:lstStyle/>
          <a:p>
            <a:pPr marL="0" indent="0">
              <a:buNone/>
            </a:pPr>
            <a:r>
              <a:rPr lang="en-US" sz="2400" dirty="0"/>
              <a:t>Recent national data indicate that prescription </a:t>
            </a:r>
            <a:r>
              <a:rPr lang="en-US" sz="2400" dirty="0">
                <a:highlight>
                  <a:srgbClr val="FFFF00"/>
                </a:highlight>
              </a:rPr>
              <a:t>drug misuse and opioid-related disorders remain significant public health concerns in the United States</a:t>
            </a:r>
            <a:r>
              <a:rPr lang="en-US" sz="2400" dirty="0"/>
              <a:t>. In 2024, approximately 7.8 million Americans aged 12 or older misused opioids, while 4.8 million met the criteria for opioid use disorder. </a:t>
            </a:r>
            <a:r>
              <a:rPr lang="en-US" sz="2400" dirty="0">
                <a:highlight>
                  <a:srgbClr val="FFFF00"/>
                </a:highlight>
              </a:rPr>
              <a:t>National surveys continue to identify friends and relatives as a major source of misused prescription medications</a:t>
            </a:r>
            <a:r>
              <a:rPr lang="en-US" sz="2400" dirty="0"/>
              <a:t>, highlighting the importance of proper medication storage and disposal. Furthermore, </a:t>
            </a:r>
            <a:r>
              <a:rPr lang="en-US" sz="2400" dirty="0">
                <a:highlight>
                  <a:srgbClr val="FFFF00"/>
                </a:highlight>
              </a:rPr>
              <a:t>nearly 48.4 million Americans experienced a substance use disorder in 2024</a:t>
            </a:r>
            <a:r>
              <a:rPr lang="en-US" sz="2400" dirty="0"/>
              <a:t>, demonstrating the ongoing impact of prescription and illicit drug misuse on individuals, families, and communities.</a:t>
            </a:r>
          </a:p>
          <a:p>
            <a:pPr marL="0" indent="0">
              <a:buNone/>
            </a:pPr>
            <a:r>
              <a:rPr lang="en-US" sz="2400" b="1" dirty="0"/>
              <a:t>Source:</a:t>
            </a:r>
            <a:r>
              <a:rPr lang="en-US" sz="2400" dirty="0"/>
              <a:t> </a:t>
            </a:r>
            <a:r>
              <a:rPr lang="en-US" sz="2400" dirty="0">
                <a:solidFill>
                  <a:schemeClr val="accent1"/>
                </a:solidFill>
              </a:rPr>
              <a:t>SAMHSA, </a:t>
            </a:r>
            <a:r>
              <a:rPr lang="en-US" sz="2400" i="1" dirty="0">
                <a:solidFill>
                  <a:schemeClr val="accent1"/>
                </a:solidFill>
              </a:rPr>
              <a:t>2024 National Survey on Drug Use and Health</a:t>
            </a:r>
            <a:r>
              <a:rPr lang="en-US" sz="2400" dirty="0">
                <a:solidFill>
                  <a:schemeClr val="accent1"/>
                </a:solidFill>
              </a:rPr>
              <a:t> (2025).</a:t>
            </a:r>
          </a:p>
          <a:p>
            <a:endParaRPr lang="en-US" sz="1600" dirty="0"/>
          </a:p>
        </p:txBody>
      </p:sp>
    </p:spTree>
    <p:extLst>
      <p:ext uri="{BB962C8B-B14F-4D97-AF65-F5344CB8AC3E}">
        <p14:creationId xmlns:p14="http://schemas.microsoft.com/office/powerpoint/2010/main" val="25823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98D4739-34A4-6CB7-78CF-CE3BD2AF53ED}"/>
              </a:ext>
            </a:extLst>
          </p:cNvPr>
          <p:cNvSpPr>
            <a:spLocks noGrp="1"/>
          </p:cNvSpPr>
          <p:nvPr>
            <p:ph type="title"/>
          </p:nvPr>
        </p:nvSpPr>
        <p:spPr>
          <a:xfrm>
            <a:off x="429369" y="238539"/>
            <a:ext cx="8263890" cy="1434415"/>
          </a:xfrm>
        </p:spPr>
        <p:txBody>
          <a:bodyPr anchor="b">
            <a:normAutofit/>
          </a:bodyPr>
          <a:lstStyle/>
          <a:p>
            <a:r>
              <a:rPr lang="en-US" sz="3300" dirty="0"/>
              <a:t>Addictive behaviors filling spiritual void left in people’s lives: </a:t>
            </a:r>
            <a:r>
              <a:rPr lang="en-US" sz="3300" b="1" dirty="0">
                <a:solidFill>
                  <a:schemeClr val="accent1"/>
                </a:solidFill>
              </a:rPr>
              <a:t>Prescription drug use epidemic</a:t>
            </a:r>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369" y="1681544"/>
            <a:ext cx="8229600" cy="18288"/>
          </a:xfrm>
          <a:custGeom>
            <a:avLst/>
            <a:gdLst>
              <a:gd name="csX0" fmla="*/ 0 w 8229600"/>
              <a:gd name="csY0" fmla="*/ 0 h 18288"/>
              <a:gd name="csX1" fmla="*/ 521208 w 8229600"/>
              <a:gd name="csY1" fmla="*/ 0 h 18288"/>
              <a:gd name="csX2" fmla="*/ 1371600 w 8229600"/>
              <a:gd name="csY2" fmla="*/ 0 h 18288"/>
              <a:gd name="csX3" fmla="*/ 2221992 w 8229600"/>
              <a:gd name="csY3" fmla="*/ 0 h 18288"/>
              <a:gd name="csX4" fmla="*/ 3072384 w 8229600"/>
              <a:gd name="csY4" fmla="*/ 0 h 18288"/>
              <a:gd name="csX5" fmla="*/ 3511296 w 8229600"/>
              <a:gd name="csY5" fmla="*/ 0 h 18288"/>
              <a:gd name="csX6" fmla="*/ 4114800 w 8229600"/>
              <a:gd name="csY6" fmla="*/ 0 h 18288"/>
              <a:gd name="csX7" fmla="*/ 4553712 w 8229600"/>
              <a:gd name="csY7" fmla="*/ 0 h 18288"/>
              <a:gd name="csX8" fmla="*/ 5239512 w 8229600"/>
              <a:gd name="csY8" fmla="*/ 0 h 18288"/>
              <a:gd name="csX9" fmla="*/ 5843016 w 8229600"/>
              <a:gd name="csY9" fmla="*/ 0 h 18288"/>
              <a:gd name="csX10" fmla="*/ 6611112 w 8229600"/>
              <a:gd name="csY10" fmla="*/ 0 h 18288"/>
              <a:gd name="csX11" fmla="*/ 7461504 w 8229600"/>
              <a:gd name="csY11" fmla="*/ 0 h 18288"/>
              <a:gd name="csX12" fmla="*/ 8229600 w 8229600"/>
              <a:gd name="csY12" fmla="*/ 0 h 18288"/>
              <a:gd name="csX13" fmla="*/ 8229600 w 8229600"/>
              <a:gd name="csY13" fmla="*/ 18288 h 18288"/>
              <a:gd name="csX14" fmla="*/ 7461504 w 8229600"/>
              <a:gd name="csY14" fmla="*/ 18288 h 18288"/>
              <a:gd name="csX15" fmla="*/ 6940296 w 8229600"/>
              <a:gd name="csY15" fmla="*/ 18288 h 18288"/>
              <a:gd name="csX16" fmla="*/ 6419088 w 8229600"/>
              <a:gd name="csY16" fmla="*/ 18288 h 18288"/>
              <a:gd name="csX17" fmla="*/ 5650992 w 8229600"/>
              <a:gd name="csY17" fmla="*/ 18288 h 18288"/>
              <a:gd name="csX18" fmla="*/ 5129784 w 8229600"/>
              <a:gd name="csY18" fmla="*/ 18288 h 18288"/>
              <a:gd name="csX19" fmla="*/ 4690872 w 8229600"/>
              <a:gd name="csY19" fmla="*/ 18288 h 18288"/>
              <a:gd name="csX20" fmla="*/ 4087368 w 8229600"/>
              <a:gd name="csY20" fmla="*/ 18288 h 18288"/>
              <a:gd name="csX21" fmla="*/ 3401568 w 8229600"/>
              <a:gd name="csY21" fmla="*/ 18288 h 18288"/>
              <a:gd name="csX22" fmla="*/ 2798064 w 8229600"/>
              <a:gd name="csY22" fmla="*/ 18288 h 18288"/>
              <a:gd name="csX23" fmla="*/ 2276856 w 8229600"/>
              <a:gd name="csY23" fmla="*/ 18288 h 18288"/>
              <a:gd name="csX24" fmla="*/ 1426464 w 8229600"/>
              <a:gd name="csY24" fmla="*/ 18288 h 18288"/>
              <a:gd name="csX25" fmla="*/ 740664 w 8229600"/>
              <a:gd name="csY25" fmla="*/ 18288 h 18288"/>
              <a:gd name="csX26" fmla="*/ 0 w 8229600"/>
              <a:gd name="csY26" fmla="*/ 18288 h 18288"/>
              <a:gd name="csX27" fmla="*/ 0 w 8229600"/>
              <a:gd name="csY2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8229600" h="18288"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8940" y="5812"/>
                  <a:pt x="8229447" y="9773"/>
                  <a:pt x="8229600" y="18288"/>
                </a:cubicBezTo>
                <a:cubicBezTo>
                  <a:pt x="7940706" y="-9293"/>
                  <a:pt x="7792584" y="-16009"/>
                  <a:pt x="7461504" y="18288"/>
                </a:cubicBezTo>
                <a:cubicBezTo>
                  <a:pt x="7130424" y="52585"/>
                  <a:pt x="7080072" y="43845"/>
                  <a:pt x="6940296" y="18288"/>
                </a:cubicBezTo>
                <a:cubicBezTo>
                  <a:pt x="6800520" y="-7269"/>
                  <a:pt x="6672872" y="26671"/>
                  <a:pt x="6419088" y="18288"/>
                </a:cubicBezTo>
                <a:cubicBezTo>
                  <a:pt x="6165304" y="9905"/>
                  <a:pt x="5869721" y="4987"/>
                  <a:pt x="5650992" y="18288"/>
                </a:cubicBezTo>
                <a:cubicBezTo>
                  <a:pt x="5432263" y="31589"/>
                  <a:pt x="5308310" y="3023"/>
                  <a:pt x="5129784" y="18288"/>
                </a:cubicBezTo>
                <a:cubicBezTo>
                  <a:pt x="4951258" y="33553"/>
                  <a:pt x="4799696" y="15357"/>
                  <a:pt x="4690872" y="18288"/>
                </a:cubicBezTo>
                <a:cubicBezTo>
                  <a:pt x="4582048" y="21219"/>
                  <a:pt x="4311124" y="-7836"/>
                  <a:pt x="4087368" y="18288"/>
                </a:cubicBezTo>
                <a:cubicBezTo>
                  <a:pt x="3863612" y="44412"/>
                  <a:pt x="3730288" y="13374"/>
                  <a:pt x="3401568" y="18288"/>
                </a:cubicBezTo>
                <a:cubicBezTo>
                  <a:pt x="3072848" y="23202"/>
                  <a:pt x="3020684" y="32425"/>
                  <a:pt x="2798064" y="18288"/>
                </a:cubicBezTo>
                <a:cubicBezTo>
                  <a:pt x="2575444" y="4151"/>
                  <a:pt x="2440915" y="-7352"/>
                  <a:pt x="2276856" y="18288"/>
                </a:cubicBezTo>
                <a:cubicBezTo>
                  <a:pt x="2112797" y="43928"/>
                  <a:pt x="1726502" y="-9560"/>
                  <a:pt x="1426464" y="18288"/>
                </a:cubicBezTo>
                <a:cubicBezTo>
                  <a:pt x="1126426" y="46136"/>
                  <a:pt x="992925" y="21016"/>
                  <a:pt x="740664" y="18288"/>
                </a:cubicBezTo>
                <a:cubicBezTo>
                  <a:pt x="488403" y="15560"/>
                  <a:pt x="195650" y="-16061"/>
                  <a:pt x="0" y="18288"/>
                </a:cubicBezTo>
                <a:cubicBezTo>
                  <a:pt x="348" y="9455"/>
                  <a:pt x="654" y="3983"/>
                  <a:pt x="0" y="0"/>
                </a:cubicBezTo>
                <a:close/>
              </a:path>
              <a:path w="8229600" h="18288"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30508" y="6337"/>
                  <a:pt x="8228722" y="11778"/>
                  <a:pt x="8229600" y="18288"/>
                </a:cubicBezTo>
                <a:cubicBezTo>
                  <a:pt x="8075287" y="35054"/>
                  <a:pt x="7821366" y="21850"/>
                  <a:pt x="7626096" y="18288"/>
                </a:cubicBezTo>
                <a:cubicBezTo>
                  <a:pt x="7430826" y="14726"/>
                  <a:pt x="7320004" y="-9669"/>
                  <a:pt x="7022592" y="18288"/>
                </a:cubicBezTo>
                <a:cubicBezTo>
                  <a:pt x="6725180" y="46245"/>
                  <a:pt x="6348804" y="-14025"/>
                  <a:pt x="6172200" y="18288"/>
                </a:cubicBezTo>
                <a:cubicBezTo>
                  <a:pt x="5995596" y="50601"/>
                  <a:pt x="5788102" y="22890"/>
                  <a:pt x="5650992" y="18288"/>
                </a:cubicBezTo>
                <a:cubicBezTo>
                  <a:pt x="5513882" y="13686"/>
                  <a:pt x="5198399" y="29121"/>
                  <a:pt x="4882896" y="18288"/>
                </a:cubicBezTo>
                <a:cubicBezTo>
                  <a:pt x="4567393" y="7455"/>
                  <a:pt x="4557008" y="26965"/>
                  <a:pt x="4443984" y="18288"/>
                </a:cubicBezTo>
                <a:cubicBezTo>
                  <a:pt x="4330960" y="9611"/>
                  <a:pt x="4061674" y="28891"/>
                  <a:pt x="3758184" y="18288"/>
                </a:cubicBezTo>
                <a:cubicBezTo>
                  <a:pt x="3454694" y="7685"/>
                  <a:pt x="3380392" y="19119"/>
                  <a:pt x="3236976" y="18288"/>
                </a:cubicBezTo>
                <a:cubicBezTo>
                  <a:pt x="3093560" y="17457"/>
                  <a:pt x="2632116" y="37607"/>
                  <a:pt x="2386584" y="18288"/>
                </a:cubicBezTo>
                <a:cubicBezTo>
                  <a:pt x="2141052" y="-1031"/>
                  <a:pt x="2110884" y="28777"/>
                  <a:pt x="1947672" y="18288"/>
                </a:cubicBezTo>
                <a:cubicBezTo>
                  <a:pt x="1784460" y="7799"/>
                  <a:pt x="1535467" y="461"/>
                  <a:pt x="1261872" y="18288"/>
                </a:cubicBezTo>
                <a:cubicBezTo>
                  <a:pt x="988277" y="36115"/>
                  <a:pt x="1021096" y="10375"/>
                  <a:pt x="822960" y="18288"/>
                </a:cubicBezTo>
                <a:cubicBezTo>
                  <a:pt x="624824" y="26201"/>
                  <a:pt x="298309" y="1283"/>
                  <a:pt x="0" y="18288"/>
                </a:cubicBezTo>
                <a:cubicBezTo>
                  <a:pt x="-633" y="12278"/>
                  <a:pt x="-757" y="5867"/>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1536D10-F52B-26C3-AD27-EA3B5DF07A68}"/>
              </a:ext>
            </a:extLst>
          </p:cNvPr>
          <p:cNvSpPr>
            <a:spLocks noGrp="1"/>
          </p:cNvSpPr>
          <p:nvPr>
            <p:ph idx="1"/>
          </p:nvPr>
        </p:nvSpPr>
        <p:spPr>
          <a:xfrm>
            <a:off x="429369" y="2071316"/>
            <a:ext cx="5035164" cy="4119172"/>
          </a:xfrm>
        </p:spPr>
        <p:txBody>
          <a:bodyPr anchor="t">
            <a:normAutofit/>
          </a:bodyPr>
          <a:lstStyle/>
          <a:p>
            <a:r>
              <a:rPr lang="en-US" dirty="0"/>
              <a:t>God wills for us to keep our minds alert and clear </a:t>
            </a:r>
            <a:r>
              <a:rPr lang="en-US" dirty="0">
                <a:solidFill>
                  <a:schemeClr val="accent1"/>
                </a:solidFill>
              </a:rPr>
              <a:t>(1 Thess. 5:6; 1 Pet. 4:7)</a:t>
            </a:r>
            <a:r>
              <a:rPr lang="en-US" dirty="0"/>
              <a:t>, to take good of care of our bodies </a:t>
            </a:r>
            <a:r>
              <a:rPr lang="en-US" dirty="0">
                <a:solidFill>
                  <a:schemeClr val="accent1"/>
                </a:solidFill>
              </a:rPr>
              <a:t>(Rom. 12:1-2; 1 Cor. 6:19-20)</a:t>
            </a:r>
            <a:r>
              <a:rPr lang="en-US" dirty="0">
                <a:solidFill>
                  <a:schemeClr val="tx2">
                    <a:lumMod val="60000"/>
                    <a:lumOff val="40000"/>
                  </a:schemeClr>
                </a:solidFill>
              </a:rPr>
              <a:t> </a:t>
            </a:r>
            <a:r>
              <a:rPr lang="en-US" dirty="0"/>
              <a:t>to secure our soul’s salvation. </a:t>
            </a:r>
          </a:p>
          <a:p>
            <a:r>
              <a:rPr lang="en-US" dirty="0"/>
              <a:t>Allowing our senses to be dulled invites opportunity for the devil to take advantage of our weaknesses </a:t>
            </a:r>
            <a:r>
              <a:rPr lang="en-US" dirty="0">
                <a:solidFill>
                  <a:schemeClr val="accent1"/>
                </a:solidFill>
              </a:rPr>
              <a:t>(1 Pet. 5:8)</a:t>
            </a:r>
            <a:r>
              <a:rPr lang="en-US" dirty="0"/>
              <a:t>. </a:t>
            </a:r>
          </a:p>
          <a:p>
            <a:endParaRPr lang="en-US" sz="1900" dirty="0"/>
          </a:p>
        </p:txBody>
      </p:sp>
      <p:pic>
        <p:nvPicPr>
          <p:cNvPr id="5" name="Picture 4" descr="A picture containing table, indoor, sky, sitting&#10;&#10;Description automatically generated">
            <a:extLst>
              <a:ext uri="{FF2B5EF4-FFF2-40B4-BE49-F238E27FC236}">
                <a16:creationId xmlns:a16="http://schemas.microsoft.com/office/drawing/2014/main" id="{BFE672A0-3B02-C70B-A986-DDB2D002A87B}"/>
              </a:ext>
            </a:extLst>
          </p:cNvPr>
          <p:cNvPicPr>
            <a:picLocks noChangeAspect="1"/>
          </p:cNvPicPr>
          <p:nvPr/>
        </p:nvPicPr>
        <p:blipFill rotWithShape="1">
          <a:blip r:embed="rId2"/>
          <a:srcRect l="1137" r="26707" b="-3"/>
          <a:stretch>
            <a:fillRect/>
          </a:stretch>
        </p:blipFill>
        <p:spPr>
          <a:xfrm>
            <a:off x="5756743" y="2093976"/>
            <a:ext cx="2955798" cy="4096512"/>
          </a:xfrm>
          <a:prstGeom prst="rect">
            <a:avLst/>
          </a:prstGeom>
        </p:spPr>
      </p:pic>
    </p:spTree>
    <p:extLst>
      <p:ext uri="{BB962C8B-B14F-4D97-AF65-F5344CB8AC3E}">
        <p14:creationId xmlns:p14="http://schemas.microsoft.com/office/powerpoint/2010/main" val="907807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F116F5D-2AB7-EB0B-A4DC-A7FDFDE5DC88}"/>
            </a:ext>
          </a:extLst>
        </p:cNvPr>
        <p:cNvGrpSpPr/>
        <p:nvPr/>
      </p:nvGrpSpPr>
      <p:grpSpPr>
        <a:xfrm>
          <a:off x="0" y="0"/>
          <a:ext cx="0" cy="0"/>
          <a:chOff x="0" y="0"/>
          <a:chExt cx="0" cy="0"/>
        </a:xfrm>
      </p:grpSpPr>
      <p:pic>
        <p:nvPicPr>
          <p:cNvPr id="5" name="Picture 4" descr="A closeup photo of an open book">
            <a:extLst>
              <a:ext uri="{FF2B5EF4-FFF2-40B4-BE49-F238E27FC236}">
                <a16:creationId xmlns:a16="http://schemas.microsoft.com/office/drawing/2014/main" id="{3CF49CAE-99A4-5DF6-5468-9B878A31ADCA}"/>
              </a:ext>
            </a:extLst>
          </p:cNvPr>
          <p:cNvPicPr>
            <a:picLocks noChangeAspect="1"/>
          </p:cNvPicPr>
          <p:nvPr/>
        </p:nvPicPr>
        <p:blipFill>
          <a:blip r:embed="rId2"/>
          <a:srcRect l="19697" t="9091"/>
          <a:stretch>
            <a:fillRect/>
          </a:stretch>
        </p:blipFill>
        <p:spPr>
          <a:xfrm>
            <a:off x="20" y="10"/>
            <a:ext cx="9143980" cy="6857990"/>
          </a:xfrm>
          <a:prstGeom prst="rect">
            <a:avLst/>
          </a:prstGeom>
        </p:spPr>
      </p:pic>
      <p:sp>
        <p:nvSpPr>
          <p:cNvPr id="10" name="Rectangle 9">
            <a:extLst>
              <a:ext uri="{FF2B5EF4-FFF2-40B4-BE49-F238E27FC236}">
                <a16:creationId xmlns:a16="http://schemas.microsoft.com/office/drawing/2014/main" id="{1EA3E827-9F33-F7D4-9A3B-65E5A4B471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9636" y="1126853"/>
            <a:ext cx="6104364" cy="4604294"/>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sp>
        <p:nvSpPr>
          <p:cNvPr id="2" name="Title 1">
            <a:extLst>
              <a:ext uri="{FF2B5EF4-FFF2-40B4-BE49-F238E27FC236}">
                <a16:creationId xmlns:a16="http://schemas.microsoft.com/office/drawing/2014/main" id="{2917542D-2A14-0E9B-9F19-8BA1F5384DAD}"/>
              </a:ext>
            </a:extLst>
          </p:cNvPr>
          <p:cNvSpPr>
            <a:spLocks noGrp="1"/>
          </p:cNvSpPr>
          <p:nvPr>
            <p:ph type="title"/>
          </p:nvPr>
        </p:nvSpPr>
        <p:spPr>
          <a:xfrm>
            <a:off x="3291252" y="1163960"/>
            <a:ext cx="5632878" cy="899064"/>
          </a:xfrm>
        </p:spPr>
        <p:txBody>
          <a:bodyPr>
            <a:normAutofit/>
          </a:bodyPr>
          <a:lstStyle/>
          <a:p>
            <a:r>
              <a:rPr lang="en-US" sz="4200" b="1" dirty="0">
                <a:effectLst>
                  <a:outerShdw blurRad="38100" dist="38100" dir="2700000" algn="tl">
                    <a:srgbClr val="000000">
                      <a:alpha val="43137"/>
                    </a:srgbClr>
                  </a:outerShdw>
                </a:effectLst>
              </a:rPr>
              <a:t>Learn From History</a:t>
            </a:r>
          </a:p>
        </p:txBody>
      </p:sp>
      <p:sp>
        <p:nvSpPr>
          <p:cNvPr id="3" name="Content Placeholder 2">
            <a:extLst>
              <a:ext uri="{FF2B5EF4-FFF2-40B4-BE49-F238E27FC236}">
                <a16:creationId xmlns:a16="http://schemas.microsoft.com/office/drawing/2014/main" id="{EEFBB699-860D-D0E2-674D-9DFB087246B1}"/>
              </a:ext>
            </a:extLst>
          </p:cNvPr>
          <p:cNvSpPr>
            <a:spLocks noGrp="1"/>
          </p:cNvSpPr>
          <p:nvPr>
            <p:ph idx="1"/>
          </p:nvPr>
        </p:nvSpPr>
        <p:spPr>
          <a:xfrm>
            <a:off x="3291251" y="2100131"/>
            <a:ext cx="5733006" cy="3440697"/>
          </a:xfrm>
        </p:spPr>
        <p:txBody>
          <a:bodyPr>
            <a:normAutofit fontScale="92500" lnSpcReduction="10000"/>
          </a:bodyPr>
          <a:lstStyle/>
          <a:p>
            <a:pPr>
              <a:buClr>
                <a:schemeClr val="tx1"/>
              </a:buClr>
              <a:buFont typeface="Wingdings" pitchFamily="2" charset="2"/>
              <a:buChar char="q"/>
            </a:pPr>
            <a:r>
              <a:rPr lang="en-US" sz="2700" b="1" dirty="0">
                <a:solidFill>
                  <a:schemeClr val="tx1"/>
                </a:solidFill>
                <a:effectLst>
                  <a:outerShdw blurRad="38100" dist="38100" dir="2700000" algn="tl">
                    <a:srgbClr val="000000">
                      <a:alpha val="43137"/>
                    </a:srgbClr>
                  </a:outerShdw>
                </a:effectLst>
              </a:rPr>
              <a:t> </a:t>
            </a:r>
            <a:r>
              <a:rPr lang="en-US" sz="3100" b="1" dirty="0">
                <a:solidFill>
                  <a:schemeClr val="tx1"/>
                </a:solidFill>
                <a:effectLst>
                  <a:outerShdw blurRad="38100" dist="38100" dir="2700000" algn="tl">
                    <a:srgbClr val="000000">
                      <a:alpha val="43137"/>
                    </a:srgbClr>
                  </a:outerShdw>
                </a:effectLst>
              </a:rPr>
              <a:t>Every generation of God’s people will face challenges</a:t>
            </a:r>
          </a:p>
          <a:p>
            <a:pPr lvl="1">
              <a:buClr>
                <a:schemeClr val="tx1"/>
              </a:buClr>
              <a:buFont typeface="Wingdings" pitchFamily="2" charset="2"/>
              <a:buChar char="§"/>
            </a:pPr>
            <a:r>
              <a:rPr lang="en-US" sz="3100" b="1" i="1" dirty="0">
                <a:solidFill>
                  <a:schemeClr val="tx1"/>
                </a:solidFill>
                <a:effectLst>
                  <a:outerShdw blurRad="38100" dist="38100" dir="2700000" algn="tl">
                    <a:srgbClr val="000000">
                      <a:alpha val="43137"/>
                    </a:srgbClr>
                  </a:outerShdw>
                </a:effectLst>
              </a:rPr>
              <a:t>Some aspects are like prior generations </a:t>
            </a:r>
          </a:p>
          <a:p>
            <a:pPr lvl="1">
              <a:buClr>
                <a:schemeClr val="tx1"/>
              </a:buClr>
              <a:buFont typeface="Wingdings" pitchFamily="2" charset="2"/>
              <a:buChar char="§"/>
            </a:pPr>
            <a:r>
              <a:rPr lang="en-US" sz="3100" b="1" i="1" dirty="0">
                <a:solidFill>
                  <a:schemeClr val="tx1"/>
                </a:solidFill>
                <a:effectLst>
                  <a:outerShdw blurRad="38100" dist="38100" dir="2700000" algn="tl">
                    <a:srgbClr val="000000">
                      <a:alpha val="43137"/>
                    </a:srgbClr>
                  </a:outerShdw>
                </a:effectLst>
              </a:rPr>
              <a:t>Others are unique to a generation </a:t>
            </a:r>
          </a:p>
          <a:p>
            <a:pPr lvl="1">
              <a:buClr>
                <a:schemeClr val="tx1"/>
              </a:buClr>
              <a:buFont typeface="Wingdings" pitchFamily="2" charset="2"/>
              <a:buChar char="q"/>
            </a:pPr>
            <a:r>
              <a:rPr lang="en-US" sz="3100" b="1" dirty="0">
                <a:solidFill>
                  <a:schemeClr val="tx1"/>
                </a:solidFill>
                <a:effectLst>
                  <a:outerShdw blurRad="38100" dist="38100" dir="2700000" algn="tl">
                    <a:srgbClr val="000000">
                      <a:alpha val="43137"/>
                    </a:srgbClr>
                  </a:outerShdw>
                </a:effectLst>
              </a:rPr>
              <a:t> The aim of this study is for us to continue our series of lessons dealing with the “</a:t>
            </a:r>
            <a:r>
              <a:rPr lang="en-US" sz="3100" b="1" i="1" dirty="0">
                <a:solidFill>
                  <a:schemeClr val="tx1"/>
                </a:solidFill>
                <a:effectLst>
                  <a:outerShdw blurRad="38100" dist="38100" dir="2700000" algn="tl">
                    <a:srgbClr val="000000">
                      <a:alpha val="43137"/>
                    </a:srgbClr>
                  </a:outerShdw>
                </a:effectLst>
              </a:rPr>
              <a:t>Sins of Our Generation</a:t>
            </a:r>
            <a:r>
              <a:rPr lang="en-US" sz="3100" b="1" dirty="0">
                <a:solidFill>
                  <a:schemeClr val="tx1"/>
                </a:solidFill>
                <a:effectLst>
                  <a:outerShdw blurRad="38100" dist="38100" dir="2700000" algn="tl">
                    <a:srgbClr val="000000">
                      <a:alpha val="43137"/>
                    </a:srgbClr>
                  </a:outerShdw>
                </a:effectLst>
              </a:rPr>
              <a:t>” </a:t>
            </a:r>
          </a:p>
          <a:p>
            <a:endParaRPr lang="en-US" sz="2200" dirty="0">
              <a:solidFill>
                <a:schemeClr val="tx1"/>
              </a:solidFill>
            </a:endParaRPr>
          </a:p>
        </p:txBody>
      </p:sp>
    </p:spTree>
    <p:extLst>
      <p:ext uri="{BB962C8B-B14F-4D97-AF65-F5344CB8AC3E}">
        <p14:creationId xmlns:p14="http://schemas.microsoft.com/office/powerpoint/2010/main" val="394014444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49EBD6-8CD2-6E2E-B072-A9DB77AC1234}"/>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E8267058-2D13-C444-E8BC-E95E0596E364}"/>
              </a:ext>
            </a:extLst>
          </p:cNvPr>
          <p:cNvPicPr>
            <a:picLocks noChangeAspect="1"/>
          </p:cNvPicPr>
          <p:nvPr/>
        </p:nvPicPr>
        <p:blipFill rotWithShape="1">
          <a:blip r:embed="rId2">
            <a:alphaModFix amt="45000"/>
          </a:blip>
          <a:srcRect r="4667"/>
          <a:stretch/>
        </p:blipFill>
        <p:spPr>
          <a:xfrm>
            <a:off x="20" y="10"/>
            <a:ext cx="9143980" cy="6857990"/>
          </a:xfrm>
          <a:prstGeom prst="rect">
            <a:avLst/>
          </a:prstGeom>
        </p:spPr>
      </p:pic>
      <p:sp>
        <p:nvSpPr>
          <p:cNvPr id="2" name="Title 1">
            <a:extLst>
              <a:ext uri="{FF2B5EF4-FFF2-40B4-BE49-F238E27FC236}">
                <a16:creationId xmlns:a16="http://schemas.microsoft.com/office/drawing/2014/main" id="{FB388477-8014-204B-7375-69B589814409}"/>
              </a:ext>
            </a:extLst>
          </p:cNvPr>
          <p:cNvSpPr>
            <a:spLocks noGrp="1"/>
          </p:cNvSpPr>
          <p:nvPr>
            <p:ph type="ctrTitle"/>
          </p:nvPr>
        </p:nvSpPr>
        <p:spPr>
          <a:xfrm>
            <a:off x="452628" y="770467"/>
            <a:ext cx="8086725" cy="3352800"/>
          </a:xfrm>
        </p:spPr>
        <p:txBody>
          <a:bodyPr>
            <a:normAutofit/>
          </a:bodyPr>
          <a:lstStyle/>
          <a:p>
            <a:r>
              <a:rPr lang="en-US" b="1" i="1">
                <a:solidFill>
                  <a:schemeClr val="tx1"/>
                </a:solidFill>
                <a:effectLst>
                  <a:outerShdw blurRad="38100" dist="38100" dir="2700000" algn="tl">
                    <a:srgbClr val="000000">
                      <a:alpha val="43137"/>
                    </a:srgbClr>
                  </a:outerShdw>
                </a:effectLst>
              </a:rPr>
              <a:t>Sins of Our Generation</a:t>
            </a:r>
          </a:p>
        </p:txBody>
      </p:sp>
    </p:spTree>
    <p:extLst>
      <p:ext uri="{BB962C8B-B14F-4D97-AF65-F5344CB8AC3E}">
        <p14:creationId xmlns:p14="http://schemas.microsoft.com/office/powerpoint/2010/main" val="3035781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3">
            <a:extLst>
              <a:ext uri="{FF2B5EF4-FFF2-40B4-BE49-F238E27FC236}">
                <a16:creationId xmlns:a16="http://schemas.microsoft.com/office/drawing/2014/main" id="{FFE50961-0F1B-484C-85BC-4BD16B9FF9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pic>
        <p:nvPicPr>
          <p:cNvPr id="9" name="Picture 8">
            <a:extLst>
              <a:ext uri="{FF2B5EF4-FFF2-40B4-BE49-F238E27FC236}">
                <a16:creationId xmlns:a16="http://schemas.microsoft.com/office/drawing/2014/main" id="{EB10BC59-3D66-40C2-9F90-793D391FE5FD}"/>
              </a:ext>
            </a:extLst>
          </p:cNvPr>
          <p:cNvPicPr>
            <a:picLocks noChangeAspect="1"/>
          </p:cNvPicPr>
          <p:nvPr/>
        </p:nvPicPr>
        <p:blipFill rotWithShape="1">
          <a:blip r:embed="rId2">
            <a:alphaModFix amt="45000"/>
          </a:blip>
          <a:srcRect r="4667"/>
          <a:stretch/>
        </p:blipFill>
        <p:spPr>
          <a:xfrm>
            <a:off x="20" y="10"/>
            <a:ext cx="9143980" cy="6857990"/>
          </a:xfrm>
          <a:prstGeom prst="rect">
            <a:avLst/>
          </a:prstGeom>
        </p:spPr>
      </p:pic>
      <p:sp>
        <p:nvSpPr>
          <p:cNvPr id="2" name="Title 1">
            <a:extLst>
              <a:ext uri="{FF2B5EF4-FFF2-40B4-BE49-F238E27FC236}">
                <a16:creationId xmlns:a16="http://schemas.microsoft.com/office/drawing/2014/main" id="{89EE22AC-0E02-49AA-A731-60AF5E73FBEE}"/>
              </a:ext>
            </a:extLst>
          </p:cNvPr>
          <p:cNvSpPr>
            <a:spLocks noGrp="1"/>
          </p:cNvSpPr>
          <p:nvPr>
            <p:ph type="ctrTitle"/>
          </p:nvPr>
        </p:nvSpPr>
        <p:spPr>
          <a:xfrm>
            <a:off x="452628" y="770467"/>
            <a:ext cx="8086725" cy="3352800"/>
          </a:xfrm>
        </p:spPr>
        <p:txBody>
          <a:bodyPr>
            <a:normAutofit/>
          </a:bodyPr>
          <a:lstStyle/>
          <a:p>
            <a:r>
              <a:rPr lang="en-US" b="1" i="1">
                <a:solidFill>
                  <a:schemeClr val="tx1"/>
                </a:solidFill>
                <a:effectLst>
                  <a:outerShdw blurRad="38100" dist="38100" dir="2700000" algn="tl">
                    <a:srgbClr val="000000">
                      <a:alpha val="43137"/>
                    </a:srgbClr>
                  </a:outerShdw>
                </a:effectLst>
              </a:rPr>
              <a:t>Sins of Our Generation</a:t>
            </a:r>
          </a:p>
        </p:txBody>
      </p:sp>
    </p:spTree>
    <p:extLst>
      <p:ext uri="{BB962C8B-B14F-4D97-AF65-F5344CB8AC3E}">
        <p14:creationId xmlns:p14="http://schemas.microsoft.com/office/powerpoint/2010/main" val="28884057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etropolitan">
  <a:themeElements>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docProps/app.xml><?xml version="1.0" encoding="utf-8"?>
<Properties xmlns="http://schemas.openxmlformats.org/officeDocument/2006/extended-properties" xmlns:vt="http://schemas.openxmlformats.org/officeDocument/2006/docPropsVTypes">
  <TotalTime>157</TotalTime>
  <Words>962</Words>
  <Application>Microsoft Macintosh PowerPoint</Application>
  <PresentationFormat>On-screen Show (4:3)</PresentationFormat>
  <Paragraphs>48</Paragraphs>
  <Slides>16</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16</vt:i4>
      </vt:variant>
    </vt:vector>
  </HeadingPairs>
  <TitlesOfParts>
    <vt:vector size="22" baseType="lpstr">
      <vt:lpstr>Arial</vt:lpstr>
      <vt:lpstr>Calibri</vt:lpstr>
      <vt:lpstr>Calibri Light</vt:lpstr>
      <vt:lpstr>Wingdings</vt:lpstr>
      <vt:lpstr>Office Theme</vt:lpstr>
      <vt:lpstr>Metropolitan</vt:lpstr>
      <vt:lpstr>Learn From History</vt:lpstr>
      <vt:lpstr>Sins of Our Generation</vt:lpstr>
      <vt:lpstr>Sins of Our Generation</vt:lpstr>
      <vt:lpstr>Addictive behaviors filling spiritual void left in people’s lives: </vt:lpstr>
      <vt:lpstr>Pornography widespread; perversions increased (seen in infidelity, broken relationships, homosexual behaviors)</vt:lpstr>
      <vt:lpstr>Perversions Increased</vt:lpstr>
      <vt:lpstr>Addictive behaviors filling spiritual void left in people’s lives: Drug usage accepted/legalized</vt:lpstr>
      <vt:lpstr>Addictive behaviors filling spiritual void left in people’s lives: Drug usage accepted/legalized</vt:lpstr>
      <vt:lpstr>Addictive behaviors filling spiritual void left in people’s lives: Drug usage accepted/legalized</vt:lpstr>
      <vt:lpstr>Addictive behaviors filling spiritual void left in people’s lives: Prescription drug use epidemic</vt:lpstr>
      <vt:lpstr>Addictive behaviors filling spiritual void left in people’s lives: Prescription drug use epidemic</vt:lpstr>
      <vt:lpstr>Addictive behaviors filling spiritual void left in people’s lives: Prescription drug use epidemic</vt:lpstr>
      <vt:lpstr>Addictive behaviors filling spiritual void left in people’s lives: Prescription drug use epidemic</vt:lpstr>
      <vt:lpstr>Learn From History</vt:lpstr>
      <vt:lpstr>Sins of Our Generation</vt:lpstr>
      <vt:lpstr>Sins of Our Generation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Ian Rice</dc:creator>
  <cp:lastModifiedBy>Ian Rice</cp:lastModifiedBy>
  <cp:revision>12</cp:revision>
  <dcterms:created xsi:type="dcterms:W3CDTF">2019-08-04T21:00:02Z</dcterms:created>
  <dcterms:modified xsi:type="dcterms:W3CDTF">2026-09-25T15:36:13Z</dcterms:modified>
</cp:coreProperties>
</file>