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6" r:id="rId2"/>
    <p:sldId id="261" r:id="rId3"/>
    <p:sldId id="257" r:id="rId4"/>
    <p:sldId id="258" r:id="rId5"/>
    <p:sldId id="259" r:id="rId6"/>
    <p:sldId id="260" r:id="rId7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520"/>
    <p:restoredTop sz="94638"/>
  </p:normalViewPr>
  <p:slideViewPr>
    <p:cSldViewPr snapToGrid="0">
      <p:cViewPr varScale="1">
        <p:scale>
          <a:sx n="118" d="100"/>
          <a:sy n="118" d="100"/>
        </p:scale>
        <p:origin x="1608" y="19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213573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429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06648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26705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07911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304944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9780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3911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5542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3026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974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92A40CA-50F4-9F43-B8A0-042A828270BD}" type="datetimeFigureOut">
              <a:rPr lang="en-US" smtClean="0"/>
              <a:t>9/13/26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F67CE187-4984-AF48-A55A-4BE3371DF09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70125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Download Tempestuous Ocean Journey Image - Ocean, Storm, Boat | StockCake">
            <a:extLst>
              <a:ext uri="{FF2B5EF4-FFF2-40B4-BE49-F238E27FC236}">
                <a16:creationId xmlns:a16="http://schemas.microsoft.com/office/drawing/2014/main" id="{81BA2CD8-DB2C-AF13-9B55-9EEA1211ABCB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40000"/>
          </a:blip>
          <a:srcRect l="14408" r="10925"/>
          <a:stretch>
            <a:fillRect/>
          </a:stretch>
        </p:blipFill>
        <p:spPr>
          <a:xfrm>
            <a:off x="20" y="10"/>
            <a:ext cx="9143980" cy="685799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1F5CE-6B49-5486-85D1-26782B388E7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3900" y="965200"/>
            <a:ext cx="7696200" cy="3564869"/>
          </a:xfrm>
        </p:spPr>
        <p:txBody>
          <a:bodyPr>
            <a:normAutofit/>
          </a:bodyPr>
          <a:lstStyle/>
          <a:p>
            <a:pPr algn="l"/>
            <a:r>
              <a:rPr lang="en-US" sz="10000" dirty="0">
                <a:ln w="22225">
                  <a:solidFill>
                    <a:schemeClr val="tx1"/>
                  </a:solidFill>
                  <a:miter lim="800000"/>
                </a:ln>
                <a:noFill/>
              </a:rPr>
              <a:t>Who Can This Be?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6B6154C-C3E4-032D-6554-F84AD668161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3900" y="4572002"/>
            <a:ext cx="7696200" cy="1202995"/>
          </a:xfrm>
        </p:spPr>
        <p:txBody>
          <a:bodyPr>
            <a:normAutofit/>
          </a:bodyPr>
          <a:lstStyle/>
          <a:p>
            <a:pPr algn="l"/>
            <a:r>
              <a:rPr lang="en-US" sz="2800" dirty="0"/>
              <a:t>Mark 4:35-41</a:t>
            </a:r>
          </a:p>
        </p:txBody>
      </p:sp>
    </p:spTree>
    <p:extLst>
      <p:ext uri="{BB962C8B-B14F-4D97-AF65-F5344CB8AC3E}">
        <p14:creationId xmlns:p14="http://schemas.microsoft.com/office/powerpoint/2010/main" val="18585170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15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07B15AD-A745-6EA5-EEAA-D71277884C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85260" cy="1434415"/>
          </a:xfrm>
        </p:spPr>
        <p:txBody>
          <a:bodyPr anchor="b">
            <a:normAutofit/>
          </a:bodyPr>
          <a:lstStyle/>
          <a:p>
            <a:r>
              <a:rPr lang="en-US" sz="6000" b="1" dirty="0">
                <a:solidFill>
                  <a:srgbClr val="002060"/>
                </a:solidFill>
              </a:rPr>
              <a:t>Who Can This Be?</a:t>
            </a:r>
            <a:endParaRPr lang="en-US" sz="6000" dirty="0">
              <a:solidFill>
                <a:srgbClr val="002060"/>
              </a:solidFill>
            </a:endParaRPr>
          </a:p>
        </p:txBody>
      </p:sp>
      <p:sp>
        <p:nvSpPr>
          <p:cNvPr id="18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767709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Download Tempestuous Ocean Journey Image - Ocean, Storm, Boat | StockCake">
            <a:extLst>
              <a:ext uri="{FF2B5EF4-FFF2-40B4-BE49-F238E27FC236}">
                <a16:creationId xmlns:a16="http://schemas.microsoft.com/office/drawing/2014/main" id="{D04BA1D4-8659-EBA8-5ABF-567B550ECEAF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1947" r="28465" b="1"/>
          <a:stretch>
            <a:fillRect/>
          </a:stretch>
        </p:blipFill>
        <p:spPr>
          <a:xfrm>
            <a:off x="429369" y="2002056"/>
            <a:ext cx="2957886" cy="418406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33F4BA7-E148-C481-DAF4-A5CDEA78B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79465" y="2071315"/>
            <a:ext cx="5127077" cy="4296827"/>
          </a:xfrm>
        </p:spPr>
        <p:txBody>
          <a:bodyPr anchor="t">
            <a:normAutofit fontScale="92500" lnSpcReduction="10000"/>
          </a:bodyPr>
          <a:lstStyle/>
          <a:p>
            <a:pPr lvl="0"/>
            <a:r>
              <a:rPr lang="en-US" sz="2500" dirty="0"/>
              <a:t>This account is about more than getting through the </a:t>
            </a:r>
            <a:r>
              <a:rPr lang="en-US" sz="2500" b="1" dirty="0"/>
              <a:t>“storms of life.”</a:t>
            </a:r>
            <a:endParaRPr lang="en-US" sz="2500" dirty="0"/>
          </a:p>
          <a:p>
            <a:pPr lvl="0"/>
            <a:r>
              <a:rPr lang="en-US" sz="2500" dirty="0"/>
              <a:t>The disciples had already seen Jesus </a:t>
            </a:r>
            <a:r>
              <a:rPr lang="en-US" sz="2500" b="1" dirty="0"/>
              <a:t>heal the sick, cast out demons, and forgive sins</a:t>
            </a:r>
            <a:r>
              <a:rPr lang="en-US" sz="2500" dirty="0"/>
              <a:t>.</a:t>
            </a:r>
          </a:p>
          <a:p>
            <a:pPr lvl="0"/>
            <a:r>
              <a:rPr lang="en-US" sz="2500" dirty="0"/>
              <a:t>On the Sea of Galilee, they would see something more… Jesus rebuked the wind and said to the sea, </a:t>
            </a:r>
            <a:r>
              <a:rPr lang="en-US" sz="2500" b="1" dirty="0"/>
              <a:t>“Peace, be still!”</a:t>
            </a:r>
            <a:r>
              <a:rPr lang="en-US" sz="2500" dirty="0"/>
              <a:t> (</a:t>
            </a:r>
            <a:r>
              <a:rPr lang="en-US" sz="2500" b="1" dirty="0"/>
              <a:t>v. 39</a:t>
            </a:r>
            <a:r>
              <a:rPr lang="en-US" sz="2500" dirty="0"/>
              <a:t>)</a:t>
            </a:r>
          </a:p>
          <a:p>
            <a:pPr marL="0" lvl="0" indent="0">
              <a:buNone/>
            </a:pPr>
            <a:endParaRPr lang="en-US" sz="900" dirty="0"/>
          </a:p>
          <a:p>
            <a:pPr marL="0" indent="0" algn="r">
              <a:buNone/>
            </a:pPr>
            <a:r>
              <a:rPr lang="en-US" sz="2600" b="1" i="1" dirty="0">
                <a:solidFill>
                  <a:srgbClr val="002060"/>
                </a:solidFill>
              </a:rPr>
              <a:t>“Who can this be, that even the wind and the sea obey Him!” </a:t>
            </a:r>
          </a:p>
          <a:p>
            <a:pPr marL="0" indent="0" algn="r">
              <a:buNone/>
            </a:pPr>
            <a:r>
              <a:rPr lang="en-US" sz="2600" b="1" i="1" dirty="0">
                <a:solidFill>
                  <a:srgbClr val="002060"/>
                </a:solidFill>
              </a:rPr>
              <a:t>~ Mark 4:41</a:t>
            </a:r>
            <a:endParaRPr lang="en-US" sz="2600" i="1" dirty="0">
              <a:solidFill>
                <a:srgbClr val="002060"/>
              </a:solidFill>
            </a:endParaRPr>
          </a:p>
          <a:p>
            <a:endParaRPr lang="en-US" sz="1900" dirty="0"/>
          </a:p>
        </p:txBody>
      </p:sp>
    </p:spTree>
    <p:extLst>
      <p:ext uri="{BB962C8B-B14F-4D97-AF65-F5344CB8AC3E}">
        <p14:creationId xmlns:p14="http://schemas.microsoft.com/office/powerpoint/2010/main" val="274846767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5DF3876-7DA8-F30B-ECB1-251A4448309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Being Where Jesus Wants Us Does Not Mean Life Will Be Easy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6138B4E-5EC4-EBC3-B2E4-6D38547E0B4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29369" y="2071316"/>
            <a:ext cx="5111460" cy="4282022"/>
          </a:xfrm>
        </p:spPr>
        <p:txBody>
          <a:bodyPr anchor="t">
            <a:normAutofit lnSpcReduction="10000"/>
          </a:bodyPr>
          <a:lstStyle/>
          <a:p>
            <a:pPr lvl="0"/>
            <a:r>
              <a:rPr lang="en-US" sz="2000" dirty="0"/>
              <a:t>The disciples faced the storm </a:t>
            </a:r>
            <a:r>
              <a:rPr lang="en-US" sz="2000" b="1" dirty="0"/>
              <a:t>while obeying Jesus</a:t>
            </a:r>
            <a:r>
              <a:rPr lang="en-US" sz="2000" dirty="0"/>
              <a:t> — “Let us cross over to the other side.” (</a:t>
            </a:r>
            <a:r>
              <a:rPr lang="en-US" sz="2000" b="1" dirty="0"/>
              <a:t>Mark 4:35</a:t>
            </a:r>
            <a:r>
              <a:rPr lang="en-US" sz="2000" dirty="0"/>
              <a:t>)</a:t>
            </a:r>
          </a:p>
          <a:p>
            <a:pPr lvl="0"/>
            <a:r>
              <a:rPr lang="en-US" sz="2000" dirty="0"/>
              <a:t>Israel was </a:t>
            </a:r>
            <a:r>
              <a:rPr lang="en-US" sz="2000" b="1" dirty="0"/>
              <a:t>where God led them</a:t>
            </a:r>
            <a:r>
              <a:rPr lang="en-US" sz="2000" dirty="0"/>
              <a:t>, yet found the Red Sea ahead and Pharaoh behind (</a:t>
            </a:r>
            <a:r>
              <a:rPr lang="en-US" sz="2000" b="1" dirty="0"/>
              <a:t>Exod. 13:18; 14:11–13</a:t>
            </a:r>
            <a:r>
              <a:rPr lang="en-US" sz="2000" dirty="0"/>
              <a:t>).</a:t>
            </a:r>
          </a:p>
          <a:p>
            <a:pPr lvl="0"/>
            <a:r>
              <a:rPr lang="en-US" sz="2000" b="1" dirty="0"/>
              <a:t>Do not judge God’s will by circumstances.</a:t>
            </a:r>
            <a:r>
              <a:rPr lang="en-US" sz="2000" dirty="0"/>
              <a:t> Doing right can still bring hardship, loss, or opposition (</a:t>
            </a:r>
            <a:r>
              <a:rPr lang="en-US" sz="2000" b="1" dirty="0"/>
              <a:t>1 Pet. 4:16</a:t>
            </a:r>
            <a:r>
              <a:rPr lang="en-US" sz="2000" dirty="0"/>
              <a:t>).</a:t>
            </a:r>
          </a:p>
          <a:p>
            <a:pPr lvl="0"/>
            <a:r>
              <a:rPr lang="en-US" sz="2000" b="1" dirty="0"/>
              <a:t>Difficulty does not mean God has abandoned us or that we have taken the wrong road.</a:t>
            </a:r>
            <a:endParaRPr lang="en-US" sz="2000" dirty="0"/>
          </a:p>
          <a:p>
            <a:pPr marL="0" indent="0">
              <a:buNone/>
            </a:pPr>
            <a:r>
              <a:rPr lang="en-US" sz="2300" b="1" dirty="0">
                <a:solidFill>
                  <a:srgbClr val="002060"/>
                </a:solidFill>
              </a:rPr>
              <a:t>Sometimes the storm comes on the very road Jesus wills for us to take.</a:t>
            </a:r>
            <a:endParaRPr lang="en-US" sz="2300" dirty="0">
              <a:solidFill>
                <a:srgbClr val="002060"/>
              </a:solidFill>
            </a:endParaRPr>
          </a:p>
          <a:p>
            <a:endParaRPr lang="en-US" sz="1800" dirty="0"/>
          </a:p>
        </p:txBody>
      </p:sp>
      <p:pic>
        <p:nvPicPr>
          <p:cNvPr id="4" name="Picture 3" descr="Download Stormy Road Landscape Image - Storm, Road, Clouds | StockCake">
            <a:extLst>
              <a:ext uri="{FF2B5EF4-FFF2-40B4-BE49-F238E27FC236}">
                <a16:creationId xmlns:a16="http://schemas.microsoft.com/office/drawing/2014/main" id="{0EDCFAED-C27F-66C7-9032-A5E3CE4BDB2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5808" r="22036" b="-3"/>
          <a:stretch>
            <a:fillRect/>
          </a:stretch>
        </p:blipFill>
        <p:spPr>
          <a:xfrm>
            <a:off x="5756742" y="2093976"/>
            <a:ext cx="3073301" cy="4259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45576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A6D37EE4-EA1B-46EE-A54B-5233C63C96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95F691-4F45-8F1E-06AA-0C33806439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85260" cy="1434415"/>
          </a:xfrm>
        </p:spPr>
        <p:txBody>
          <a:bodyPr anchor="b">
            <a:noAutofit/>
          </a:bodyPr>
          <a:lstStyle/>
          <a:p>
            <a:r>
              <a:rPr lang="en-US" b="1" dirty="0">
                <a:solidFill>
                  <a:srgbClr val="002060"/>
                </a:solidFill>
              </a:rPr>
              <a:t>Fear May Cause Us to Forget What We Already Know About God</a:t>
            </a:r>
          </a:p>
        </p:txBody>
      </p:sp>
      <p:sp>
        <p:nvSpPr>
          <p:cNvPr id="11" name="sketch line">
            <a:extLst>
              <a:ext uri="{FF2B5EF4-FFF2-40B4-BE49-F238E27FC236}">
                <a16:creationId xmlns:a16="http://schemas.microsoft.com/office/drawing/2014/main" id="{927D5270-6648-4CC1-8F78-48BE299CAC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767709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 descr="Cai o pano e segue a vida">
            <a:extLst>
              <a:ext uri="{FF2B5EF4-FFF2-40B4-BE49-F238E27FC236}">
                <a16:creationId xmlns:a16="http://schemas.microsoft.com/office/drawing/2014/main" id="{424093F6-EB60-B058-8951-4D129776F36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135" r="29678" b="2"/>
          <a:stretch>
            <a:fillRect/>
          </a:stretch>
        </p:blipFill>
        <p:spPr>
          <a:xfrm>
            <a:off x="305403" y="1998450"/>
            <a:ext cx="3125395" cy="4421010"/>
          </a:xfrm>
          <a:custGeom>
            <a:avLst/>
            <a:gdLst/>
            <a:ahLst/>
            <a:cxnLst/>
            <a:rect l="l" t="t" r="r" b="b"/>
            <a:pathLst>
              <a:path w="3807743" h="6307845">
                <a:moveTo>
                  <a:pt x="723201" y="386"/>
                </a:moveTo>
                <a:cubicBezTo>
                  <a:pt x="853884" y="-4204"/>
                  <a:pt x="1013493" y="33912"/>
                  <a:pt x="1176100" y="22622"/>
                </a:cubicBezTo>
                <a:cubicBezTo>
                  <a:pt x="1230302" y="18859"/>
                  <a:pt x="1281736" y="20622"/>
                  <a:pt x="1331852" y="24473"/>
                </a:cubicBezTo>
                <a:lnTo>
                  <a:pt x="1439547" y="34944"/>
                </a:lnTo>
                <a:lnTo>
                  <a:pt x="1484197" y="36226"/>
                </a:lnTo>
                <a:cubicBezTo>
                  <a:pt x="1535166" y="35421"/>
                  <a:pt x="1586369" y="31625"/>
                  <a:pt x="1636625" y="22622"/>
                </a:cubicBezTo>
                <a:cubicBezTo>
                  <a:pt x="1686882" y="13619"/>
                  <a:pt x="1729837" y="10653"/>
                  <a:pt x="1768740" y="10885"/>
                </a:cubicBezTo>
                <a:lnTo>
                  <a:pt x="1829538" y="15086"/>
                </a:lnTo>
                <a:lnTo>
                  <a:pt x="1869968" y="7996"/>
                </a:lnTo>
                <a:cubicBezTo>
                  <a:pt x="1953577" y="-31"/>
                  <a:pt x="2036989" y="9808"/>
                  <a:pt x="2112925" y="20118"/>
                </a:cubicBezTo>
                <a:lnTo>
                  <a:pt x="2119331" y="20977"/>
                </a:lnTo>
                <a:lnTo>
                  <a:pt x="2221855" y="13374"/>
                </a:lnTo>
                <a:cubicBezTo>
                  <a:pt x="2261207" y="12845"/>
                  <a:pt x="2298379" y="14359"/>
                  <a:pt x="2333484" y="16393"/>
                </a:cubicBezTo>
                <a:lnTo>
                  <a:pt x="2372613" y="18812"/>
                </a:lnTo>
                <a:lnTo>
                  <a:pt x="2404945" y="9387"/>
                </a:lnTo>
                <a:cubicBezTo>
                  <a:pt x="2452532" y="1754"/>
                  <a:pt x="2506192" y="9333"/>
                  <a:pt x="2561622" y="17814"/>
                </a:cubicBezTo>
                <a:lnTo>
                  <a:pt x="2583950" y="20591"/>
                </a:lnTo>
                <a:lnTo>
                  <a:pt x="2643527" y="20319"/>
                </a:lnTo>
                <a:cubicBezTo>
                  <a:pt x="2669677" y="20426"/>
                  <a:pt x="2697963" y="20717"/>
                  <a:pt x="2727392" y="21103"/>
                </a:cubicBezTo>
                <a:lnTo>
                  <a:pt x="2786908" y="21989"/>
                </a:lnTo>
                <a:lnTo>
                  <a:pt x="2846459" y="13267"/>
                </a:lnTo>
                <a:cubicBezTo>
                  <a:pt x="2896401" y="10176"/>
                  <a:pt x="2960607" y="12733"/>
                  <a:pt x="3036361" y="17072"/>
                </a:cubicBezTo>
                <a:lnTo>
                  <a:pt x="3129100" y="22671"/>
                </a:lnTo>
                <a:lnTo>
                  <a:pt x="3130653" y="22622"/>
                </a:lnTo>
                <a:cubicBezTo>
                  <a:pt x="3178874" y="19804"/>
                  <a:pt x="3260845" y="26231"/>
                  <a:pt x="3352422" y="32691"/>
                </a:cubicBezTo>
                <a:lnTo>
                  <a:pt x="3362608" y="33356"/>
                </a:lnTo>
                <a:lnTo>
                  <a:pt x="3446036" y="35579"/>
                </a:lnTo>
                <a:cubicBezTo>
                  <a:pt x="3550323" y="36566"/>
                  <a:pt x="3662083" y="33535"/>
                  <a:pt x="3778601" y="22622"/>
                </a:cubicBezTo>
                <a:cubicBezTo>
                  <a:pt x="3793981" y="243672"/>
                  <a:pt x="3764152" y="318695"/>
                  <a:pt x="3778601" y="467157"/>
                </a:cubicBezTo>
                <a:cubicBezTo>
                  <a:pt x="3790077" y="557563"/>
                  <a:pt x="3783697" y="684218"/>
                  <a:pt x="3777639" y="811856"/>
                </a:cubicBezTo>
                <a:lnTo>
                  <a:pt x="3773760" y="922625"/>
                </a:lnTo>
                <a:lnTo>
                  <a:pt x="3778601" y="974384"/>
                </a:lnTo>
                <a:cubicBezTo>
                  <a:pt x="3785784" y="1003717"/>
                  <a:pt x="3785160" y="1041120"/>
                  <a:pt x="3781239" y="1085904"/>
                </a:cubicBezTo>
                <a:lnTo>
                  <a:pt x="3776107" y="1132519"/>
                </a:lnTo>
                <a:lnTo>
                  <a:pt x="3778601" y="1162456"/>
                </a:lnTo>
                <a:cubicBezTo>
                  <a:pt x="3791360" y="1256797"/>
                  <a:pt x="3774958" y="1367020"/>
                  <a:pt x="3763568" y="1469787"/>
                </a:cubicBezTo>
                <a:lnTo>
                  <a:pt x="3758806" y="1520515"/>
                </a:lnTo>
                <a:lnTo>
                  <a:pt x="3760417" y="1549437"/>
                </a:lnTo>
                <a:cubicBezTo>
                  <a:pt x="3764298" y="1588133"/>
                  <a:pt x="3770171" y="1628243"/>
                  <a:pt x="3778601" y="1669683"/>
                </a:cubicBezTo>
                <a:cubicBezTo>
                  <a:pt x="3846039" y="2001203"/>
                  <a:pt x="3774784" y="2142285"/>
                  <a:pt x="3778601" y="2364982"/>
                </a:cubicBezTo>
                <a:lnTo>
                  <a:pt x="3776565" y="2406088"/>
                </a:lnTo>
                <a:lnTo>
                  <a:pt x="3778601" y="2427673"/>
                </a:lnTo>
                <a:cubicBezTo>
                  <a:pt x="3821357" y="2695960"/>
                  <a:pt x="3735684" y="2699438"/>
                  <a:pt x="3778601" y="2809517"/>
                </a:cubicBezTo>
                <a:cubicBezTo>
                  <a:pt x="3789330" y="2837037"/>
                  <a:pt x="3791666" y="2872927"/>
                  <a:pt x="3789892" y="2914654"/>
                </a:cubicBezTo>
                <a:lnTo>
                  <a:pt x="3784971" y="2966248"/>
                </a:lnTo>
                <a:lnTo>
                  <a:pt x="3796722" y="3024078"/>
                </a:lnTo>
                <a:cubicBezTo>
                  <a:pt x="3809238" y="3115139"/>
                  <a:pt x="3806232" y="3210898"/>
                  <a:pt x="3799338" y="3302850"/>
                </a:cubicBezTo>
                <a:lnTo>
                  <a:pt x="3787405" y="3438354"/>
                </a:lnTo>
                <a:lnTo>
                  <a:pt x="3790719" y="3460532"/>
                </a:lnTo>
                <a:cubicBezTo>
                  <a:pt x="3797323" y="3541872"/>
                  <a:pt x="3789007" y="3624193"/>
                  <a:pt x="3780361" y="3709762"/>
                </a:cubicBezTo>
                <a:lnTo>
                  <a:pt x="3780169" y="3712283"/>
                </a:lnTo>
                <a:lnTo>
                  <a:pt x="3781239" y="3768266"/>
                </a:lnTo>
                <a:cubicBezTo>
                  <a:pt x="3780994" y="3815588"/>
                  <a:pt x="3779902" y="3863939"/>
                  <a:pt x="3778794" y="3912511"/>
                </a:cubicBezTo>
                <a:lnTo>
                  <a:pt x="3776324" y="4054010"/>
                </a:lnTo>
                <a:lnTo>
                  <a:pt x="3778601" y="4074733"/>
                </a:lnTo>
                <a:cubicBezTo>
                  <a:pt x="3822365" y="4336760"/>
                  <a:pt x="3765189" y="4482586"/>
                  <a:pt x="3778601" y="4644650"/>
                </a:cubicBezTo>
                <a:cubicBezTo>
                  <a:pt x="3781954" y="4685166"/>
                  <a:pt x="3782850" y="4718916"/>
                  <a:pt x="3782504" y="4749344"/>
                </a:cubicBezTo>
                <a:lnTo>
                  <a:pt x="3780512" y="4796832"/>
                </a:lnTo>
                <a:lnTo>
                  <a:pt x="3786260" y="4877451"/>
                </a:lnTo>
                <a:cubicBezTo>
                  <a:pt x="3786165" y="4918212"/>
                  <a:pt x="3784020" y="4964155"/>
                  <a:pt x="3781623" y="5015963"/>
                </a:cubicBezTo>
                <a:lnTo>
                  <a:pt x="3779076" y="5087925"/>
                </a:lnTo>
                <a:lnTo>
                  <a:pt x="3779599" y="5155456"/>
                </a:lnTo>
                <a:lnTo>
                  <a:pt x="3775907" y="5219073"/>
                </a:lnTo>
                <a:lnTo>
                  <a:pt x="3778601" y="5402640"/>
                </a:lnTo>
                <a:cubicBezTo>
                  <a:pt x="3780494" y="5441637"/>
                  <a:pt x="3781680" y="5475146"/>
                  <a:pt x="3782335" y="5504141"/>
                </a:cubicBezTo>
                <a:lnTo>
                  <a:pt x="3782798" y="5566951"/>
                </a:lnTo>
                <a:lnTo>
                  <a:pt x="3786885" y="5599303"/>
                </a:lnTo>
                <a:cubicBezTo>
                  <a:pt x="3799534" y="5776838"/>
                  <a:pt x="3769350" y="6111156"/>
                  <a:pt x="3778601" y="6291711"/>
                </a:cubicBezTo>
                <a:cubicBezTo>
                  <a:pt x="3687392" y="6306733"/>
                  <a:pt x="3632350" y="6304889"/>
                  <a:pt x="3574752" y="6300212"/>
                </a:cubicBezTo>
                <a:lnTo>
                  <a:pt x="3545837" y="6297718"/>
                </a:lnTo>
                <a:lnTo>
                  <a:pt x="3527963" y="6296834"/>
                </a:lnTo>
                <a:cubicBezTo>
                  <a:pt x="3482151" y="6294419"/>
                  <a:pt x="3430025" y="6291672"/>
                  <a:pt x="3355561" y="6291711"/>
                </a:cubicBezTo>
                <a:cubicBezTo>
                  <a:pt x="3304843" y="6293555"/>
                  <a:pt x="3262749" y="6292377"/>
                  <a:pt x="3225711" y="6290098"/>
                </a:cubicBezTo>
                <a:lnTo>
                  <a:pt x="3218247" y="6289525"/>
                </a:lnTo>
                <a:lnTo>
                  <a:pt x="3198550" y="6289212"/>
                </a:lnTo>
                <a:cubicBezTo>
                  <a:pt x="3144315" y="6287803"/>
                  <a:pt x="3088976" y="6286105"/>
                  <a:pt x="3034921" y="6284968"/>
                </a:cubicBezTo>
                <a:lnTo>
                  <a:pt x="2973802" y="6284626"/>
                </a:lnTo>
                <a:lnTo>
                  <a:pt x="2932520" y="6291711"/>
                </a:lnTo>
                <a:cubicBezTo>
                  <a:pt x="2893699" y="6300111"/>
                  <a:pt x="2847670" y="6301992"/>
                  <a:pt x="2797581" y="6300669"/>
                </a:cubicBezTo>
                <a:lnTo>
                  <a:pt x="2672392" y="6292599"/>
                </a:lnTo>
                <a:lnTo>
                  <a:pt x="2629726" y="6293120"/>
                </a:lnTo>
                <a:lnTo>
                  <a:pt x="2540544" y="6284698"/>
                </a:lnTo>
                <a:lnTo>
                  <a:pt x="2473475" y="6280786"/>
                </a:lnTo>
                <a:cubicBezTo>
                  <a:pt x="2419724" y="6279900"/>
                  <a:pt x="2368202" y="6282437"/>
                  <a:pt x="2322057" y="6291711"/>
                </a:cubicBezTo>
                <a:cubicBezTo>
                  <a:pt x="2275912" y="6300985"/>
                  <a:pt x="2236301" y="6305003"/>
                  <a:pt x="2199195" y="6305968"/>
                </a:cubicBezTo>
                <a:lnTo>
                  <a:pt x="2094190" y="6302012"/>
                </a:lnTo>
                <a:lnTo>
                  <a:pt x="2029724" y="6307766"/>
                </a:lnTo>
                <a:cubicBezTo>
                  <a:pt x="1971866" y="6308389"/>
                  <a:pt x="1916420" y="6305265"/>
                  <a:pt x="1864312" y="6301339"/>
                </a:cubicBezTo>
                <a:lnTo>
                  <a:pt x="1761307" y="6293375"/>
                </a:lnTo>
                <a:lnTo>
                  <a:pt x="1745972" y="6293782"/>
                </a:lnTo>
                <a:cubicBezTo>
                  <a:pt x="1699734" y="6294177"/>
                  <a:pt x="1664143" y="6292827"/>
                  <a:pt x="1633352" y="6291083"/>
                </a:cubicBezTo>
                <a:lnTo>
                  <a:pt x="1621369" y="6290324"/>
                </a:lnTo>
                <a:lnTo>
                  <a:pt x="1599140" y="6291711"/>
                </a:lnTo>
                <a:cubicBezTo>
                  <a:pt x="1564093" y="6296354"/>
                  <a:pt x="1527169" y="6296254"/>
                  <a:pt x="1488567" y="6294097"/>
                </a:cubicBezTo>
                <a:lnTo>
                  <a:pt x="1429716" y="6289243"/>
                </a:lnTo>
                <a:lnTo>
                  <a:pt x="1401008" y="6291711"/>
                </a:lnTo>
                <a:cubicBezTo>
                  <a:pt x="1314301" y="6301163"/>
                  <a:pt x="1222976" y="6299856"/>
                  <a:pt x="1127367" y="6296839"/>
                </a:cubicBezTo>
                <a:lnTo>
                  <a:pt x="1062601" y="6295730"/>
                </a:lnTo>
                <a:lnTo>
                  <a:pt x="964991" y="6305909"/>
                </a:lnTo>
                <a:cubicBezTo>
                  <a:pt x="833250" y="6307778"/>
                  <a:pt x="714190" y="6280255"/>
                  <a:pt x="603122" y="6291711"/>
                </a:cubicBezTo>
                <a:cubicBezTo>
                  <a:pt x="455032" y="6306986"/>
                  <a:pt x="261206" y="6260346"/>
                  <a:pt x="30143" y="6291711"/>
                </a:cubicBezTo>
                <a:cubicBezTo>
                  <a:pt x="-1198" y="6167281"/>
                  <a:pt x="7291" y="6044138"/>
                  <a:pt x="19371" y="5934598"/>
                </a:cubicBezTo>
                <a:lnTo>
                  <a:pt x="33559" y="5801663"/>
                </a:lnTo>
                <a:lnTo>
                  <a:pt x="30143" y="5784485"/>
                </a:lnTo>
                <a:cubicBezTo>
                  <a:pt x="7257" y="5691455"/>
                  <a:pt x="7506" y="5585492"/>
                  <a:pt x="13352" y="5476692"/>
                </a:cubicBezTo>
                <a:lnTo>
                  <a:pt x="21882" y="5346809"/>
                </a:lnTo>
                <a:lnTo>
                  <a:pt x="22064" y="5339439"/>
                </a:lnTo>
                <a:lnTo>
                  <a:pt x="29601" y="5166357"/>
                </a:lnTo>
                <a:lnTo>
                  <a:pt x="30143" y="5151877"/>
                </a:lnTo>
                <a:cubicBezTo>
                  <a:pt x="30018" y="5125783"/>
                  <a:pt x="30111" y="5102484"/>
                  <a:pt x="30346" y="5081409"/>
                </a:cubicBezTo>
                <a:lnTo>
                  <a:pt x="30433" y="5076663"/>
                </a:lnTo>
                <a:lnTo>
                  <a:pt x="30143" y="4963804"/>
                </a:lnTo>
                <a:cubicBezTo>
                  <a:pt x="27040" y="4910138"/>
                  <a:pt x="27067" y="4856021"/>
                  <a:pt x="28459" y="4800989"/>
                </a:cubicBezTo>
                <a:lnTo>
                  <a:pt x="30399" y="4750796"/>
                </a:lnTo>
                <a:lnTo>
                  <a:pt x="31514" y="4666872"/>
                </a:lnTo>
                <a:lnTo>
                  <a:pt x="34697" y="4639551"/>
                </a:lnTo>
                <a:lnTo>
                  <a:pt x="34963" y="4632686"/>
                </a:lnTo>
                <a:cubicBezTo>
                  <a:pt x="37318" y="4575362"/>
                  <a:pt x="39271" y="4516661"/>
                  <a:pt x="39056" y="4456118"/>
                </a:cubicBezTo>
                <a:lnTo>
                  <a:pt x="36996" y="4412759"/>
                </a:lnTo>
                <a:lnTo>
                  <a:pt x="30143" y="4388188"/>
                </a:lnTo>
                <a:cubicBezTo>
                  <a:pt x="7389" y="4328002"/>
                  <a:pt x="11492" y="4256950"/>
                  <a:pt x="19232" y="4188739"/>
                </a:cubicBezTo>
                <a:lnTo>
                  <a:pt x="23985" y="4147809"/>
                </a:lnTo>
                <a:lnTo>
                  <a:pt x="23690" y="4087290"/>
                </a:lnTo>
                <a:lnTo>
                  <a:pt x="29097" y="3984687"/>
                </a:lnTo>
                <a:lnTo>
                  <a:pt x="28035" y="3962690"/>
                </a:lnTo>
                <a:cubicBezTo>
                  <a:pt x="28525" y="3945828"/>
                  <a:pt x="30052" y="3926691"/>
                  <a:pt x="32148" y="3905387"/>
                </a:cubicBezTo>
                <a:lnTo>
                  <a:pt x="34754" y="3881032"/>
                </a:lnTo>
                <a:lnTo>
                  <a:pt x="39206" y="3802233"/>
                </a:lnTo>
                <a:cubicBezTo>
                  <a:pt x="39778" y="3763353"/>
                  <a:pt x="37619" y="3728800"/>
                  <a:pt x="30143" y="3698588"/>
                </a:cubicBezTo>
                <a:cubicBezTo>
                  <a:pt x="7714" y="3607954"/>
                  <a:pt x="33117" y="3482508"/>
                  <a:pt x="36579" y="3365983"/>
                </a:cubicBezTo>
                <a:lnTo>
                  <a:pt x="36510" y="3356621"/>
                </a:lnTo>
                <a:lnTo>
                  <a:pt x="30143" y="3311044"/>
                </a:lnTo>
                <a:cubicBezTo>
                  <a:pt x="14271" y="3224157"/>
                  <a:pt x="11445" y="3149243"/>
                  <a:pt x="14856" y="3082749"/>
                </a:cubicBezTo>
                <a:lnTo>
                  <a:pt x="22229" y="3005366"/>
                </a:lnTo>
                <a:lnTo>
                  <a:pt x="27244" y="2895198"/>
                </a:lnTo>
                <a:cubicBezTo>
                  <a:pt x="29143" y="2848776"/>
                  <a:pt x="30527" y="2799531"/>
                  <a:pt x="30143" y="2746826"/>
                </a:cubicBezTo>
                <a:lnTo>
                  <a:pt x="36784" y="2638240"/>
                </a:lnTo>
                <a:lnTo>
                  <a:pt x="30143" y="2615745"/>
                </a:lnTo>
                <a:cubicBezTo>
                  <a:pt x="-20952" y="2495890"/>
                  <a:pt x="17898" y="2340273"/>
                  <a:pt x="37923" y="2201958"/>
                </a:cubicBezTo>
                <a:lnTo>
                  <a:pt x="42734" y="2158379"/>
                </a:lnTo>
                <a:lnTo>
                  <a:pt x="30143" y="2114218"/>
                </a:lnTo>
                <a:cubicBezTo>
                  <a:pt x="2269" y="2040950"/>
                  <a:pt x="-2735" y="1972014"/>
                  <a:pt x="1162" y="1906697"/>
                </a:cubicBezTo>
                <a:lnTo>
                  <a:pt x="6289" y="1854885"/>
                </a:lnTo>
                <a:lnTo>
                  <a:pt x="8053" y="1809168"/>
                </a:lnTo>
                <a:cubicBezTo>
                  <a:pt x="9832" y="1790244"/>
                  <a:pt x="12470" y="1771472"/>
                  <a:pt x="15415" y="1752867"/>
                </a:cubicBezTo>
                <a:lnTo>
                  <a:pt x="30925" y="1652561"/>
                </a:lnTo>
                <a:lnTo>
                  <a:pt x="30143" y="1606992"/>
                </a:lnTo>
                <a:cubicBezTo>
                  <a:pt x="28397" y="1588584"/>
                  <a:pt x="27931" y="1568665"/>
                  <a:pt x="28348" y="1547550"/>
                </a:cubicBezTo>
                <a:lnTo>
                  <a:pt x="29206" y="1531212"/>
                </a:lnTo>
                <a:lnTo>
                  <a:pt x="23637" y="1487282"/>
                </a:lnTo>
                <a:cubicBezTo>
                  <a:pt x="16479" y="1367166"/>
                  <a:pt x="59638" y="1246041"/>
                  <a:pt x="30143" y="1156757"/>
                </a:cubicBezTo>
                <a:cubicBezTo>
                  <a:pt x="21716" y="1131248"/>
                  <a:pt x="18318" y="1090735"/>
                  <a:pt x="17757" y="1041370"/>
                </a:cubicBezTo>
                <a:lnTo>
                  <a:pt x="18463" y="985697"/>
                </a:lnTo>
                <a:lnTo>
                  <a:pt x="16239" y="975915"/>
                </a:lnTo>
                <a:cubicBezTo>
                  <a:pt x="13541" y="957312"/>
                  <a:pt x="12597" y="940330"/>
                  <a:pt x="12862" y="924477"/>
                </a:cubicBezTo>
                <a:lnTo>
                  <a:pt x="23640" y="845857"/>
                </a:lnTo>
                <a:lnTo>
                  <a:pt x="30907" y="688163"/>
                </a:lnTo>
                <a:lnTo>
                  <a:pt x="31375" y="662715"/>
                </a:lnTo>
                <a:lnTo>
                  <a:pt x="30143" y="655230"/>
                </a:lnTo>
                <a:cubicBezTo>
                  <a:pt x="20345" y="615334"/>
                  <a:pt x="17924" y="569960"/>
                  <a:pt x="19185" y="520814"/>
                </a:cubicBezTo>
                <a:lnTo>
                  <a:pt x="26662" y="415314"/>
                </a:lnTo>
                <a:lnTo>
                  <a:pt x="25635" y="383217"/>
                </a:lnTo>
                <a:cubicBezTo>
                  <a:pt x="25461" y="243905"/>
                  <a:pt x="35455" y="113017"/>
                  <a:pt x="30143" y="22622"/>
                </a:cubicBezTo>
                <a:cubicBezTo>
                  <a:pt x="90096" y="13526"/>
                  <a:pt x="146841" y="12585"/>
                  <a:pt x="200495" y="15390"/>
                </a:cubicBezTo>
                <a:lnTo>
                  <a:pt x="324102" y="27794"/>
                </a:lnTo>
                <a:lnTo>
                  <a:pt x="329634" y="27979"/>
                </a:lnTo>
                <a:cubicBezTo>
                  <a:pt x="398332" y="30204"/>
                  <a:pt x="468106" y="31425"/>
                  <a:pt x="551798" y="27886"/>
                </a:cubicBezTo>
                <a:lnTo>
                  <a:pt x="592464" y="25476"/>
                </a:lnTo>
                <a:lnTo>
                  <a:pt x="603122" y="22622"/>
                </a:lnTo>
                <a:cubicBezTo>
                  <a:pt x="639294" y="8191"/>
                  <a:pt x="679641" y="1916"/>
                  <a:pt x="723201" y="386"/>
                </a:cubicBezTo>
                <a:close/>
              </a:path>
            </a:pathLst>
          </a:cu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AFD17A-CEBE-564B-BCF2-AAF378546C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562228" y="1998450"/>
            <a:ext cx="5448056" cy="4599117"/>
          </a:xfrm>
        </p:spPr>
        <p:txBody>
          <a:bodyPr anchor="t">
            <a:noAutofit/>
          </a:bodyPr>
          <a:lstStyle/>
          <a:p>
            <a:pPr lvl="0"/>
            <a:r>
              <a:rPr lang="en-US" sz="2000" b="1" dirty="0"/>
              <a:t>The disciples:</a:t>
            </a:r>
            <a:r>
              <a:rPr lang="en-US" sz="2000" dirty="0"/>
              <a:t> “Teacher, do You not care that we are perishing?” (</a:t>
            </a:r>
            <a:r>
              <a:rPr lang="en-US" sz="2000" b="1" dirty="0"/>
              <a:t>Mark 4:38</a:t>
            </a:r>
            <a:r>
              <a:rPr lang="en-US" sz="2000" dirty="0"/>
              <a:t>)</a:t>
            </a:r>
          </a:p>
          <a:p>
            <a:pPr lvl="0"/>
            <a:r>
              <a:rPr lang="en-US" sz="2000" b="1" dirty="0"/>
              <a:t>Israel at Rephidim:</a:t>
            </a:r>
            <a:r>
              <a:rPr lang="en-US" sz="2000" dirty="0"/>
              <a:t> After everything God had already done, they still asked, “Is the LORD among us or not?” (</a:t>
            </a:r>
            <a:r>
              <a:rPr lang="en-US" sz="2000" b="1" dirty="0"/>
              <a:t>Exod. 17:7</a:t>
            </a:r>
            <a:r>
              <a:rPr lang="en-US" sz="2000" dirty="0"/>
              <a:t>)</a:t>
            </a:r>
          </a:p>
          <a:p>
            <a:pPr lvl="0"/>
            <a:r>
              <a:rPr lang="en-US" sz="2000" b="1" dirty="0"/>
              <a:t>Elijah:</a:t>
            </a:r>
            <a:r>
              <a:rPr lang="en-US" sz="2000" dirty="0"/>
              <a:t> After witnessing God’s power, the threat from Jezebel left him discouraged (</a:t>
            </a:r>
            <a:r>
              <a:rPr lang="en-US" sz="2000" b="1" dirty="0"/>
              <a:t>1 Kings 19:4</a:t>
            </a:r>
            <a:r>
              <a:rPr lang="en-US" sz="2000" dirty="0"/>
              <a:t>).</a:t>
            </a:r>
          </a:p>
          <a:p>
            <a:pPr lvl="0"/>
            <a:r>
              <a:rPr lang="en-US" sz="2000" b="1" dirty="0"/>
              <a:t>Emotions can make present circumstances seem greater than what we already know about God </a:t>
            </a:r>
            <a:r>
              <a:rPr lang="en-US" sz="2000" dirty="0"/>
              <a:t>(</a:t>
            </a:r>
            <a:r>
              <a:rPr lang="en-US" sz="2000" b="1" dirty="0"/>
              <a:t>1 Pet. 5:7; Heb. 13:5</a:t>
            </a:r>
            <a:r>
              <a:rPr lang="en-US" sz="2000" dirty="0"/>
              <a:t>).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Do not interpret God through your circumstances; interpret circumstances through what you know of God!</a:t>
            </a:r>
            <a:endParaRPr lang="en-US" sz="2200" dirty="0">
              <a:solidFill>
                <a:srgbClr val="00206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4744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59871BE-EE68-954B-0212-E0E30885BB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Autofit/>
          </a:bodyPr>
          <a:lstStyle/>
          <a:p>
            <a:r>
              <a:rPr lang="en-US" sz="5000" b="1" dirty="0">
                <a:solidFill>
                  <a:srgbClr val="002060"/>
                </a:solidFill>
              </a:rPr>
              <a:t>The Storm Ultimately Revealed Who Jesus Is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E97BAAB-A22E-108A-DB86-A5CF192F495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48343" y="2071315"/>
            <a:ext cx="5268686" cy="4274621"/>
          </a:xfrm>
        </p:spPr>
        <p:txBody>
          <a:bodyPr anchor="t">
            <a:normAutofit/>
          </a:bodyPr>
          <a:lstStyle/>
          <a:p>
            <a:pPr lvl="0"/>
            <a:r>
              <a:rPr lang="en-US" sz="2100" dirty="0"/>
              <a:t>Jesus spoke: </a:t>
            </a:r>
            <a:r>
              <a:rPr lang="en-US" sz="2100" b="1" dirty="0"/>
              <a:t>“Peace, be still!”</a:t>
            </a:r>
            <a:r>
              <a:rPr lang="en-US" sz="2100" dirty="0"/>
              <a:t> and the wind and sea obeyed Him (</a:t>
            </a:r>
            <a:r>
              <a:rPr lang="en-US" sz="2100" b="1" dirty="0"/>
              <a:t>Mark 4:39</a:t>
            </a:r>
            <a:r>
              <a:rPr lang="en-US" sz="2100" dirty="0"/>
              <a:t>).</a:t>
            </a:r>
          </a:p>
          <a:p>
            <a:pPr lvl="0"/>
            <a:r>
              <a:rPr lang="en-US" sz="2100" dirty="0"/>
              <a:t>The OT describes </a:t>
            </a:r>
            <a:r>
              <a:rPr lang="en-US" sz="2100" b="1" dirty="0"/>
              <a:t>the LORD</a:t>
            </a:r>
            <a:r>
              <a:rPr lang="en-US" sz="2100" dirty="0"/>
              <a:t> as the One who rules the sea (</a:t>
            </a:r>
            <a:r>
              <a:rPr lang="en-US" sz="2100" b="1" dirty="0"/>
              <a:t>Ps. 107:29; 89:9</a:t>
            </a:r>
            <a:r>
              <a:rPr lang="en-US" sz="2100" dirty="0"/>
              <a:t>).</a:t>
            </a:r>
          </a:p>
          <a:p>
            <a:pPr lvl="0"/>
            <a:r>
              <a:rPr lang="en-US" sz="2100" b="1" dirty="0"/>
              <a:t>Jonah 1:</a:t>
            </a:r>
            <a:r>
              <a:rPr lang="en-US" sz="2100" dirty="0"/>
              <a:t> a storm, frightened sailors, a sleeping passenger, and a calm sea. But when </a:t>
            </a:r>
            <a:r>
              <a:rPr lang="en-US" sz="2100" b="1" dirty="0"/>
              <a:t>Jesus speaks— the sea obeys.</a:t>
            </a:r>
            <a:endParaRPr lang="en-US" sz="2100" dirty="0"/>
          </a:p>
          <a:p>
            <a:pPr lvl="0"/>
            <a:r>
              <a:rPr lang="en-US" sz="2100" dirty="0"/>
              <a:t>“Who can this be, that even the wind and the sea obey Him!” (</a:t>
            </a:r>
            <a:r>
              <a:rPr lang="en-US" sz="2100" b="1" dirty="0"/>
              <a:t>Mark 4:41</a:t>
            </a:r>
            <a:r>
              <a:rPr lang="en-US" sz="2100" dirty="0"/>
              <a:t>)</a:t>
            </a:r>
          </a:p>
          <a:p>
            <a:pPr marL="0" indent="0">
              <a:buNone/>
            </a:pPr>
            <a:r>
              <a:rPr lang="en-US" sz="2200" b="1" dirty="0">
                <a:solidFill>
                  <a:srgbClr val="002060"/>
                </a:solidFill>
              </a:rPr>
              <a:t>Sometimes God stops the storm; sometimes He carries us through it… Either way, our confidence is in Christ!!</a:t>
            </a:r>
            <a:endParaRPr lang="en-US" sz="2200" dirty="0">
              <a:solidFill>
                <a:srgbClr val="002060"/>
              </a:solidFill>
            </a:endParaRPr>
          </a:p>
        </p:txBody>
      </p:sp>
      <p:pic>
        <p:nvPicPr>
          <p:cNvPr id="4" name="Picture 3" descr="With Jesus in the Storm: Rembrandt's Meditation - Soul Shepherding">
            <a:extLst>
              <a:ext uri="{FF2B5EF4-FFF2-40B4-BE49-F238E27FC236}">
                <a16:creationId xmlns:a16="http://schemas.microsoft.com/office/drawing/2014/main" id="{942B6FBA-E1C1-7418-C0E0-143A0E1BC02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10567" b="-3"/>
          <a:stretch>
            <a:fillRect/>
          </a:stretch>
        </p:blipFill>
        <p:spPr>
          <a:xfrm>
            <a:off x="5756743" y="2093976"/>
            <a:ext cx="2955798" cy="40965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3083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45D37F4E-DDB4-456B-97E0-9937730A03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9141714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CCE20B0C-081A-E0F9-B0C5-E50A9B53D7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29369" y="238539"/>
            <a:ext cx="8263890" cy="1434415"/>
          </a:xfrm>
        </p:spPr>
        <p:txBody>
          <a:bodyPr anchor="b">
            <a:normAutofit/>
          </a:bodyPr>
          <a:lstStyle/>
          <a:p>
            <a:r>
              <a:rPr lang="en-US" sz="6000" b="1" dirty="0">
                <a:solidFill>
                  <a:srgbClr val="002060"/>
                </a:solidFill>
              </a:rPr>
              <a:t>Who Can This Be?</a:t>
            </a:r>
          </a:p>
        </p:txBody>
      </p:sp>
      <p:sp>
        <p:nvSpPr>
          <p:cNvPr id="11" name="sketchy line">
            <a:extLst>
              <a:ext uri="{FF2B5EF4-FFF2-40B4-BE49-F238E27FC236}">
                <a16:creationId xmlns:a16="http://schemas.microsoft.com/office/drawing/2014/main" id="{B2DD41CD-8F47-4F56-AD12-4E2FF76969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9369" y="1681544"/>
            <a:ext cx="8229600" cy="18288"/>
          </a:xfrm>
          <a:custGeom>
            <a:avLst/>
            <a:gdLst>
              <a:gd name="csX0" fmla="*/ 0 w 8229600"/>
              <a:gd name="csY0" fmla="*/ 0 h 18288"/>
              <a:gd name="csX1" fmla="*/ 521208 w 8229600"/>
              <a:gd name="csY1" fmla="*/ 0 h 18288"/>
              <a:gd name="csX2" fmla="*/ 1371600 w 8229600"/>
              <a:gd name="csY2" fmla="*/ 0 h 18288"/>
              <a:gd name="csX3" fmla="*/ 2221992 w 8229600"/>
              <a:gd name="csY3" fmla="*/ 0 h 18288"/>
              <a:gd name="csX4" fmla="*/ 3072384 w 8229600"/>
              <a:gd name="csY4" fmla="*/ 0 h 18288"/>
              <a:gd name="csX5" fmla="*/ 3511296 w 8229600"/>
              <a:gd name="csY5" fmla="*/ 0 h 18288"/>
              <a:gd name="csX6" fmla="*/ 4114800 w 8229600"/>
              <a:gd name="csY6" fmla="*/ 0 h 18288"/>
              <a:gd name="csX7" fmla="*/ 4553712 w 8229600"/>
              <a:gd name="csY7" fmla="*/ 0 h 18288"/>
              <a:gd name="csX8" fmla="*/ 5239512 w 8229600"/>
              <a:gd name="csY8" fmla="*/ 0 h 18288"/>
              <a:gd name="csX9" fmla="*/ 5843016 w 8229600"/>
              <a:gd name="csY9" fmla="*/ 0 h 18288"/>
              <a:gd name="csX10" fmla="*/ 6611112 w 8229600"/>
              <a:gd name="csY10" fmla="*/ 0 h 18288"/>
              <a:gd name="csX11" fmla="*/ 7461504 w 8229600"/>
              <a:gd name="csY11" fmla="*/ 0 h 18288"/>
              <a:gd name="csX12" fmla="*/ 8229600 w 8229600"/>
              <a:gd name="csY12" fmla="*/ 0 h 18288"/>
              <a:gd name="csX13" fmla="*/ 8229600 w 8229600"/>
              <a:gd name="csY13" fmla="*/ 18288 h 18288"/>
              <a:gd name="csX14" fmla="*/ 7461504 w 8229600"/>
              <a:gd name="csY14" fmla="*/ 18288 h 18288"/>
              <a:gd name="csX15" fmla="*/ 6940296 w 8229600"/>
              <a:gd name="csY15" fmla="*/ 18288 h 18288"/>
              <a:gd name="csX16" fmla="*/ 6419088 w 8229600"/>
              <a:gd name="csY16" fmla="*/ 18288 h 18288"/>
              <a:gd name="csX17" fmla="*/ 5650992 w 8229600"/>
              <a:gd name="csY17" fmla="*/ 18288 h 18288"/>
              <a:gd name="csX18" fmla="*/ 5129784 w 8229600"/>
              <a:gd name="csY18" fmla="*/ 18288 h 18288"/>
              <a:gd name="csX19" fmla="*/ 4690872 w 8229600"/>
              <a:gd name="csY19" fmla="*/ 18288 h 18288"/>
              <a:gd name="csX20" fmla="*/ 4087368 w 8229600"/>
              <a:gd name="csY20" fmla="*/ 18288 h 18288"/>
              <a:gd name="csX21" fmla="*/ 3401568 w 8229600"/>
              <a:gd name="csY21" fmla="*/ 18288 h 18288"/>
              <a:gd name="csX22" fmla="*/ 2798064 w 8229600"/>
              <a:gd name="csY22" fmla="*/ 18288 h 18288"/>
              <a:gd name="csX23" fmla="*/ 2276856 w 8229600"/>
              <a:gd name="csY23" fmla="*/ 18288 h 18288"/>
              <a:gd name="csX24" fmla="*/ 1426464 w 8229600"/>
              <a:gd name="csY24" fmla="*/ 18288 h 18288"/>
              <a:gd name="csX25" fmla="*/ 740664 w 8229600"/>
              <a:gd name="csY25" fmla="*/ 18288 h 18288"/>
              <a:gd name="csX26" fmla="*/ 0 w 8229600"/>
              <a:gd name="csY26" fmla="*/ 18288 h 18288"/>
              <a:gd name="csX27" fmla="*/ 0 w 8229600"/>
              <a:gd name="csY27" fmla="*/ 0 h 18288"/>
            </a:gdLst>
            <a:ahLst/>
            <a:cxnLst>
              <a:cxn ang="0">
                <a:pos x="csX0" y="csY0"/>
              </a:cxn>
              <a:cxn ang="0">
                <a:pos x="csX1" y="csY1"/>
              </a:cxn>
              <a:cxn ang="0">
                <a:pos x="csX2" y="csY2"/>
              </a:cxn>
              <a:cxn ang="0">
                <a:pos x="csX3" y="csY3"/>
              </a:cxn>
              <a:cxn ang="0">
                <a:pos x="csX4" y="csY4"/>
              </a:cxn>
              <a:cxn ang="0">
                <a:pos x="csX5" y="csY5"/>
              </a:cxn>
              <a:cxn ang="0">
                <a:pos x="csX6" y="csY6"/>
              </a:cxn>
              <a:cxn ang="0">
                <a:pos x="csX7" y="csY7"/>
              </a:cxn>
              <a:cxn ang="0">
                <a:pos x="csX8" y="csY8"/>
              </a:cxn>
              <a:cxn ang="0">
                <a:pos x="csX9" y="csY9"/>
              </a:cxn>
              <a:cxn ang="0">
                <a:pos x="csX10" y="csY10"/>
              </a:cxn>
              <a:cxn ang="0">
                <a:pos x="csX11" y="csY11"/>
              </a:cxn>
              <a:cxn ang="0">
                <a:pos x="csX12" y="csY12"/>
              </a:cxn>
              <a:cxn ang="0">
                <a:pos x="csX13" y="csY13"/>
              </a:cxn>
              <a:cxn ang="0">
                <a:pos x="csX14" y="csY14"/>
              </a:cxn>
              <a:cxn ang="0">
                <a:pos x="csX15" y="csY15"/>
              </a:cxn>
              <a:cxn ang="0">
                <a:pos x="csX16" y="csY16"/>
              </a:cxn>
              <a:cxn ang="0">
                <a:pos x="csX17" y="csY17"/>
              </a:cxn>
              <a:cxn ang="0">
                <a:pos x="csX18" y="csY18"/>
              </a:cxn>
              <a:cxn ang="0">
                <a:pos x="csX19" y="csY19"/>
              </a:cxn>
              <a:cxn ang="0">
                <a:pos x="csX20" y="csY20"/>
              </a:cxn>
              <a:cxn ang="0">
                <a:pos x="csX21" y="csY21"/>
              </a:cxn>
              <a:cxn ang="0">
                <a:pos x="csX22" y="csY22"/>
              </a:cxn>
              <a:cxn ang="0">
                <a:pos x="csX23" y="csY23"/>
              </a:cxn>
              <a:cxn ang="0">
                <a:pos x="csX24" y="csY24"/>
              </a:cxn>
              <a:cxn ang="0">
                <a:pos x="csX25" y="csY25"/>
              </a:cxn>
              <a:cxn ang="0">
                <a:pos x="csX26" y="csY26"/>
              </a:cxn>
              <a:cxn ang="0">
                <a:pos x="csX27" y="csY27"/>
              </a:cxn>
            </a:cxnLst>
            <a:rect l="l" t="t" r="r" b="b"/>
            <a:pathLst>
              <a:path w="8229600" h="18288" fill="none" extrusionOk="0">
                <a:moveTo>
                  <a:pt x="0" y="0"/>
                </a:moveTo>
                <a:cubicBezTo>
                  <a:pt x="227594" y="-4267"/>
                  <a:pt x="329693" y="13251"/>
                  <a:pt x="521208" y="0"/>
                </a:cubicBezTo>
                <a:cubicBezTo>
                  <a:pt x="712723" y="-13251"/>
                  <a:pt x="1137373" y="-13618"/>
                  <a:pt x="1371600" y="0"/>
                </a:cubicBezTo>
                <a:cubicBezTo>
                  <a:pt x="1605827" y="13618"/>
                  <a:pt x="1975382" y="-27374"/>
                  <a:pt x="2221992" y="0"/>
                </a:cubicBezTo>
                <a:cubicBezTo>
                  <a:pt x="2468602" y="27374"/>
                  <a:pt x="2863316" y="-20517"/>
                  <a:pt x="3072384" y="0"/>
                </a:cubicBezTo>
                <a:cubicBezTo>
                  <a:pt x="3281452" y="20517"/>
                  <a:pt x="3331438" y="10793"/>
                  <a:pt x="3511296" y="0"/>
                </a:cubicBezTo>
                <a:cubicBezTo>
                  <a:pt x="3691154" y="-10793"/>
                  <a:pt x="3906405" y="-29737"/>
                  <a:pt x="4114800" y="0"/>
                </a:cubicBezTo>
                <a:cubicBezTo>
                  <a:pt x="4323195" y="29737"/>
                  <a:pt x="4428852" y="-2234"/>
                  <a:pt x="4553712" y="0"/>
                </a:cubicBezTo>
                <a:cubicBezTo>
                  <a:pt x="4678572" y="2234"/>
                  <a:pt x="5065629" y="29368"/>
                  <a:pt x="5239512" y="0"/>
                </a:cubicBezTo>
                <a:cubicBezTo>
                  <a:pt x="5413395" y="-29368"/>
                  <a:pt x="5703888" y="11839"/>
                  <a:pt x="5843016" y="0"/>
                </a:cubicBezTo>
                <a:cubicBezTo>
                  <a:pt x="5982144" y="-11839"/>
                  <a:pt x="6260765" y="24719"/>
                  <a:pt x="6611112" y="0"/>
                </a:cubicBezTo>
                <a:cubicBezTo>
                  <a:pt x="6961459" y="-24719"/>
                  <a:pt x="7228293" y="32959"/>
                  <a:pt x="7461504" y="0"/>
                </a:cubicBezTo>
                <a:cubicBezTo>
                  <a:pt x="7694715" y="-32959"/>
                  <a:pt x="7990029" y="-3422"/>
                  <a:pt x="8229600" y="0"/>
                </a:cubicBezTo>
                <a:cubicBezTo>
                  <a:pt x="8228940" y="5812"/>
                  <a:pt x="8229447" y="9773"/>
                  <a:pt x="8229600" y="18288"/>
                </a:cubicBezTo>
                <a:cubicBezTo>
                  <a:pt x="7940706" y="-9293"/>
                  <a:pt x="7792584" y="-16009"/>
                  <a:pt x="7461504" y="18288"/>
                </a:cubicBezTo>
                <a:cubicBezTo>
                  <a:pt x="7130424" y="52585"/>
                  <a:pt x="7080072" y="43845"/>
                  <a:pt x="6940296" y="18288"/>
                </a:cubicBezTo>
                <a:cubicBezTo>
                  <a:pt x="6800520" y="-7269"/>
                  <a:pt x="6672872" y="26671"/>
                  <a:pt x="6419088" y="18288"/>
                </a:cubicBezTo>
                <a:cubicBezTo>
                  <a:pt x="6165304" y="9905"/>
                  <a:pt x="5869721" y="4987"/>
                  <a:pt x="5650992" y="18288"/>
                </a:cubicBezTo>
                <a:cubicBezTo>
                  <a:pt x="5432263" y="31589"/>
                  <a:pt x="5308310" y="3023"/>
                  <a:pt x="5129784" y="18288"/>
                </a:cubicBezTo>
                <a:cubicBezTo>
                  <a:pt x="4951258" y="33553"/>
                  <a:pt x="4799696" y="15357"/>
                  <a:pt x="4690872" y="18288"/>
                </a:cubicBezTo>
                <a:cubicBezTo>
                  <a:pt x="4582048" y="21219"/>
                  <a:pt x="4311124" y="-7836"/>
                  <a:pt x="4087368" y="18288"/>
                </a:cubicBezTo>
                <a:cubicBezTo>
                  <a:pt x="3863612" y="44412"/>
                  <a:pt x="3730288" y="13374"/>
                  <a:pt x="3401568" y="18288"/>
                </a:cubicBezTo>
                <a:cubicBezTo>
                  <a:pt x="3072848" y="23202"/>
                  <a:pt x="3020684" y="32425"/>
                  <a:pt x="2798064" y="18288"/>
                </a:cubicBezTo>
                <a:cubicBezTo>
                  <a:pt x="2575444" y="4151"/>
                  <a:pt x="2440915" y="-7352"/>
                  <a:pt x="2276856" y="18288"/>
                </a:cubicBezTo>
                <a:cubicBezTo>
                  <a:pt x="2112797" y="43928"/>
                  <a:pt x="1726502" y="-9560"/>
                  <a:pt x="1426464" y="18288"/>
                </a:cubicBezTo>
                <a:cubicBezTo>
                  <a:pt x="1126426" y="46136"/>
                  <a:pt x="992925" y="21016"/>
                  <a:pt x="740664" y="18288"/>
                </a:cubicBezTo>
                <a:cubicBezTo>
                  <a:pt x="488403" y="15560"/>
                  <a:pt x="195650" y="-16061"/>
                  <a:pt x="0" y="18288"/>
                </a:cubicBezTo>
                <a:cubicBezTo>
                  <a:pt x="348" y="9455"/>
                  <a:pt x="654" y="3983"/>
                  <a:pt x="0" y="0"/>
                </a:cubicBezTo>
                <a:close/>
              </a:path>
              <a:path w="8229600" h="18288" stroke="0" extrusionOk="0">
                <a:moveTo>
                  <a:pt x="0" y="0"/>
                </a:moveTo>
                <a:cubicBezTo>
                  <a:pt x="259263" y="-9445"/>
                  <a:pt x="404731" y="4427"/>
                  <a:pt x="521208" y="0"/>
                </a:cubicBezTo>
                <a:cubicBezTo>
                  <a:pt x="637685" y="-4427"/>
                  <a:pt x="839187" y="564"/>
                  <a:pt x="960120" y="0"/>
                </a:cubicBezTo>
                <a:cubicBezTo>
                  <a:pt x="1081053" y="-564"/>
                  <a:pt x="1313469" y="-16481"/>
                  <a:pt x="1481328" y="0"/>
                </a:cubicBezTo>
                <a:cubicBezTo>
                  <a:pt x="1649187" y="16481"/>
                  <a:pt x="1885247" y="26161"/>
                  <a:pt x="2167128" y="0"/>
                </a:cubicBezTo>
                <a:cubicBezTo>
                  <a:pt x="2449009" y="-26161"/>
                  <a:pt x="2761875" y="-22202"/>
                  <a:pt x="2935224" y="0"/>
                </a:cubicBezTo>
                <a:cubicBezTo>
                  <a:pt x="3108573" y="22202"/>
                  <a:pt x="3540687" y="-2863"/>
                  <a:pt x="3785616" y="0"/>
                </a:cubicBezTo>
                <a:cubicBezTo>
                  <a:pt x="4030545" y="2863"/>
                  <a:pt x="4280774" y="-12442"/>
                  <a:pt x="4636008" y="0"/>
                </a:cubicBezTo>
                <a:cubicBezTo>
                  <a:pt x="4991242" y="12442"/>
                  <a:pt x="5025483" y="16914"/>
                  <a:pt x="5239512" y="0"/>
                </a:cubicBezTo>
                <a:cubicBezTo>
                  <a:pt x="5453541" y="-16914"/>
                  <a:pt x="5754008" y="16592"/>
                  <a:pt x="6007608" y="0"/>
                </a:cubicBezTo>
                <a:cubicBezTo>
                  <a:pt x="6261208" y="-16592"/>
                  <a:pt x="6407957" y="-11909"/>
                  <a:pt x="6693408" y="0"/>
                </a:cubicBezTo>
                <a:cubicBezTo>
                  <a:pt x="6978859" y="11909"/>
                  <a:pt x="7015437" y="-20890"/>
                  <a:pt x="7296912" y="0"/>
                </a:cubicBezTo>
                <a:cubicBezTo>
                  <a:pt x="7578387" y="20890"/>
                  <a:pt x="7859622" y="46406"/>
                  <a:pt x="8229600" y="0"/>
                </a:cubicBezTo>
                <a:cubicBezTo>
                  <a:pt x="8230508" y="6337"/>
                  <a:pt x="8228722" y="11778"/>
                  <a:pt x="8229600" y="18288"/>
                </a:cubicBezTo>
                <a:cubicBezTo>
                  <a:pt x="8075287" y="35054"/>
                  <a:pt x="7821366" y="21850"/>
                  <a:pt x="7626096" y="18288"/>
                </a:cubicBezTo>
                <a:cubicBezTo>
                  <a:pt x="7430826" y="14726"/>
                  <a:pt x="7320004" y="-9669"/>
                  <a:pt x="7022592" y="18288"/>
                </a:cubicBezTo>
                <a:cubicBezTo>
                  <a:pt x="6725180" y="46245"/>
                  <a:pt x="6348804" y="-14025"/>
                  <a:pt x="6172200" y="18288"/>
                </a:cubicBezTo>
                <a:cubicBezTo>
                  <a:pt x="5995596" y="50601"/>
                  <a:pt x="5788102" y="22890"/>
                  <a:pt x="5650992" y="18288"/>
                </a:cubicBezTo>
                <a:cubicBezTo>
                  <a:pt x="5513882" y="13686"/>
                  <a:pt x="5198399" y="29121"/>
                  <a:pt x="4882896" y="18288"/>
                </a:cubicBezTo>
                <a:cubicBezTo>
                  <a:pt x="4567393" y="7455"/>
                  <a:pt x="4557008" y="26965"/>
                  <a:pt x="4443984" y="18288"/>
                </a:cubicBezTo>
                <a:cubicBezTo>
                  <a:pt x="4330960" y="9611"/>
                  <a:pt x="4061674" y="28891"/>
                  <a:pt x="3758184" y="18288"/>
                </a:cubicBezTo>
                <a:cubicBezTo>
                  <a:pt x="3454694" y="7685"/>
                  <a:pt x="3380392" y="19119"/>
                  <a:pt x="3236976" y="18288"/>
                </a:cubicBezTo>
                <a:cubicBezTo>
                  <a:pt x="3093560" y="17457"/>
                  <a:pt x="2632116" y="37607"/>
                  <a:pt x="2386584" y="18288"/>
                </a:cubicBezTo>
                <a:cubicBezTo>
                  <a:pt x="2141052" y="-1031"/>
                  <a:pt x="2110884" y="28777"/>
                  <a:pt x="1947672" y="18288"/>
                </a:cubicBezTo>
                <a:cubicBezTo>
                  <a:pt x="1784460" y="7799"/>
                  <a:pt x="1535467" y="461"/>
                  <a:pt x="1261872" y="18288"/>
                </a:cubicBezTo>
                <a:cubicBezTo>
                  <a:pt x="988277" y="36115"/>
                  <a:pt x="1021096" y="10375"/>
                  <a:pt x="822960" y="18288"/>
                </a:cubicBezTo>
                <a:cubicBezTo>
                  <a:pt x="624824" y="26201"/>
                  <a:pt x="298309" y="1283"/>
                  <a:pt x="0" y="18288"/>
                </a:cubicBezTo>
                <a:cubicBezTo>
                  <a:pt x="-633" y="12278"/>
                  <a:pt x="-757" y="5867"/>
                  <a:pt x="0" y="0"/>
                </a:cubicBezTo>
                <a:close/>
              </a:path>
            </a:pathLst>
          </a:custGeom>
          <a:solidFill>
            <a:schemeClr val="accent2">
              <a:alpha val="75000"/>
            </a:schemeClr>
          </a:solidFill>
          <a:ln w="44450" cap="rnd">
            <a:solidFill>
              <a:schemeClr val="accent2">
                <a:alpha val="75000"/>
              </a:schemeClr>
            </a:solidFill>
            <a:round/>
            <a:extLst>
              <a:ext uri="{C807C97D-BFC1-408E-A445-0C87EB9F89A2}">
                <ask:lineSketchStyleProps xmlns:ask="http://schemas.microsoft.com/office/drawing/2018/sketchyshapes" sd="2727557108">
                  <a:prstGeom prst="rect">
                    <a:avLst/>
                  </a:prstGeom>
                  <ask:type>
                    <ask:lineSketchFreehand/>
                  </ask:type>
                </ask:lineSketchStyleProps>
              </a:ext>
            </a:extLst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2319A11-B424-DD3E-6A74-C9826D5134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8939" y="1948070"/>
            <a:ext cx="5056575" cy="4496274"/>
          </a:xfrm>
        </p:spPr>
        <p:txBody>
          <a:bodyPr anchor="t">
            <a:normAutofit lnSpcReduction="10000"/>
          </a:bodyPr>
          <a:lstStyle/>
          <a:p>
            <a:pPr lvl="0"/>
            <a:r>
              <a:rPr lang="en-US" sz="2200" dirty="0"/>
              <a:t>The disciples began the account </a:t>
            </a:r>
            <a:r>
              <a:rPr lang="en-US" sz="2200" b="1" dirty="0"/>
              <a:t>afraid of the storm</a:t>
            </a:r>
            <a:r>
              <a:rPr lang="en-US" sz="2200" dirty="0"/>
              <a:t>. They ended it asking, </a:t>
            </a:r>
            <a:r>
              <a:rPr lang="en-US" sz="2200" b="1" dirty="0"/>
              <a:t>“Who can this be?”</a:t>
            </a:r>
            <a:endParaRPr lang="en-US" sz="2200" dirty="0"/>
          </a:p>
          <a:p>
            <a:pPr lvl="0"/>
            <a:r>
              <a:rPr lang="en-US" sz="2200" dirty="0"/>
              <a:t>Our faith cannot depend on </a:t>
            </a:r>
            <a:r>
              <a:rPr lang="en-US" sz="2200" b="1" dirty="0"/>
              <a:t>how quickly our circumstances change</a:t>
            </a:r>
            <a:r>
              <a:rPr lang="en-US" sz="2200" dirty="0"/>
              <a:t>. It must depend on </a:t>
            </a:r>
            <a:r>
              <a:rPr lang="en-US" sz="2200" b="1" dirty="0"/>
              <a:t>who Jesus is!</a:t>
            </a:r>
            <a:endParaRPr lang="en-US" sz="2200" dirty="0"/>
          </a:p>
          <a:p>
            <a:pPr lvl="0"/>
            <a:r>
              <a:rPr lang="en-US" sz="2200" b="1" dirty="0"/>
              <a:t>Mark continues to answer the question: </a:t>
            </a:r>
            <a:r>
              <a:rPr lang="en-US" sz="2200" dirty="0"/>
              <a:t>Jesus commands the sea, casts out demons, heals the sick, raises the dead—and ultimately </a:t>
            </a:r>
            <a:r>
              <a:rPr lang="en-US" sz="2200" b="1" dirty="0"/>
              <a:t>dies and rises again!</a:t>
            </a:r>
            <a:endParaRPr lang="en-US" sz="2200" dirty="0"/>
          </a:p>
          <a:p>
            <a:pPr marL="0" indent="0">
              <a:buNone/>
            </a:pPr>
            <a:r>
              <a:rPr lang="en-US" sz="2400" b="1" dirty="0">
                <a:solidFill>
                  <a:srgbClr val="002060"/>
                </a:solidFill>
              </a:rPr>
              <a:t>When we do not know what to do, we need to remember what we already know about Jesus!!!</a:t>
            </a:r>
            <a:endParaRPr lang="en-US" sz="2400" dirty="0">
              <a:solidFill>
                <a:srgbClr val="002060"/>
              </a:solidFill>
            </a:endParaRPr>
          </a:p>
        </p:txBody>
      </p:sp>
      <p:pic>
        <p:nvPicPr>
          <p:cNvPr id="4" name="Picture 3" descr="Human verification | Pngtree">
            <a:extLst>
              <a:ext uri="{FF2B5EF4-FFF2-40B4-BE49-F238E27FC236}">
                <a16:creationId xmlns:a16="http://schemas.microsoft.com/office/drawing/2014/main" id="{8D34DA5A-24C5-4014-9754-C43DF513B86C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6486" r="33108"/>
          <a:stretch>
            <a:fillRect/>
          </a:stretch>
        </p:blipFill>
        <p:spPr>
          <a:xfrm>
            <a:off x="5690652" y="2050935"/>
            <a:ext cx="2968317" cy="4113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19055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Blue Warm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4A66AC"/>
      </a:accent1>
      <a:accent2>
        <a:srgbClr val="629DD1"/>
      </a:accent2>
      <a:accent3>
        <a:srgbClr val="297FD5"/>
      </a:accent3>
      <a:accent4>
        <a:srgbClr val="7F8FA9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Office Them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60</TotalTime>
  <Words>542</Words>
  <Application>Microsoft Macintosh PowerPoint</Application>
  <PresentationFormat>On-screen Show (4:3)</PresentationFormat>
  <Paragraphs>32</Paragraphs>
  <Slides>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10" baseType="lpstr">
      <vt:lpstr>Aptos</vt:lpstr>
      <vt:lpstr>Aptos Display</vt:lpstr>
      <vt:lpstr>Arial</vt:lpstr>
      <vt:lpstr>Office Theme</vt:lpstr>
      <vt:lpstr>Who Can This Be? </vt:lpstr>
      <vt:lpstr>Who Can This Be?</vt:lpstr>
      <vt:lpstr>Being Where Jesus Wants Us Does Not Mean Life Will Be Easy</vt:lpstr>
      <vt:lpstr>Fear May Cause Us to Forget What We Already Know About God</vt:lpstr>
      <vt:lpstr>The Storm Ultimately Revealed Who Jesus Is</vt:lpstr>
      <vt:lpstr>Who Can This Be?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Ian Rice</dc:creator>
  <cp:lastModifiedBy>Ian Rice</cp:lastModifiedBy>
  <cp:revision>8</cp:revision>
  <dcterms:created xsi:type="dcterms:W3CDTF">2026-09-13T00:43:25Z</dcterms:created>
  <dcterms:modified xsi:type="dcterms:W3CDTF">2026-09-13T20:54:06Z</dcterms:modified>
</cp:coreProperties>
</file>