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70" r:id="rId3"/>
    <p:sldId id="271" r:id="rId4"/>
    <p:sldId id="269" r:id="rId5"/>
    <p:sldId id="267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14"/>
    <p:restoredTop sz="94553"/>
  </p:normalViewPr>
  <p:slideViewPr>
    <p:cSldViewPr snapToGrid="0">
      <p:cViewPr varScale="1">
        <p:scale>
          <a:sx n="127" d="100"/>
          <a:sy n="127" d="100"/>
        </p:scale>
        <p:origin x="1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1271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5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49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1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88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39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4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3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6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2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4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4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E1358E-58A0-5942-A59B-28514B57F225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6EE502-C42A-1F41-B079-E30CF5C51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0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51F77B6A-7F53-4B28-B73D-C8CC899AB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515629F-0D83-4A44-A125-CD50FC660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31009" y="1361348"/>
            <a:ext cx="3625427" cy="4258176"/>
            <a:chOff x="1674895" y="1345036"/>
            <a:chExt cx="5428610" cy="4210939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1A5080B-EAC4-4530-815C-DE8DACA09D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4667345-04B5-4757-9CE0-969DC1DE5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895" y="1345036"/>
              <a:ext cx="5428610" cy="4210939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3" name="Freeform: Shape 37">
            <a:extLst>
              <a:ext uri="{FF2B5EF4-FFF2-40B4-BE49-F238E27FC236}">
                <a16:creationId xmlns:a16="http://schemas.microsoft.com/office/drawing/2014/main" id="{F6E412EF-CF39-4C25-85B0-DB30B1B0A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80033"/>
            <a:ext cx="1396390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4" name="Freeform: Shape 39">
            <a:extLst>
              <a:ext uri="{FF2B5EF4-FFF2-40B4-BE49-F238E27FC236}">
                <a16:creationId xmlns:a16="http://schemas.microsoft.com/office/drawing/2014/main" id="{E8DA6235-17F2-4C9E-88C6-C5D38D8D3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768"/>
            <a:ext cx="1396390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55DEF71-1741-4489-8E77-46FC5BAA6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7120" y="1220741"/>
            <a:ext cx="3625426" cy="4258176"/>
          </a:xfrm>
          <a:prstGeom prst="rect">
            <a:avLst/>
          </a:prstGeom>
          <a:solidFill>
            <a:schemeClr val="tx1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2347B6D-A7CC-48EB-861F-917D0D61E3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7120" y="1220741"/>
            <a:ext cx="3625426" cy="425817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38F099-BAC6-8285-427A-D4C5373798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7076" y="1379083"/>
            <a:ext cx="3152492" cy="2902798"/>
          </a:xfrm>
        </p:spPr>
        <p:txBody>
          <a:bodyPr>
            <a:normAutofit/>
          </a:bodyPr>
          <a:lstStyle/>
          <a:p>
            <a:r>
              <a:rPr lang="en-US" sz="4700" b="1" dirty="0">
                <a:solidFill>
                  <a:schemeClr val="bg1"/>
                </a:solidFill>
              </a:rPr>
              <a:t>Why We Need One Another</a:t>
            </a:r>
            <a:endParaRPr lang="en-US" sz="47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796B49-287E-E7C2-599F-878C1780DC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7076" y="4373956"/>
            <a:ext cx="3152492" cy="90401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John 20:19–29</a:t>
            </a:r>
          </a:p>
        </p:txBody>
      </p:sp>
      <p:sp>
        <p:nvSpPr>
          <p:cNvPr id="67" name="Graphic 212">
            <a:extLst>
              <a:ext uri="{FF2B5EF4-FFF2-40B4-BE49-F238E27FC236}">
                <a16:creationId xmlns:a16="http://schemas.microsoft.com/office/drawing/2014/main" id="{A753B935-E3DD-466D-BFAC-68E0BE02D0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08978" y="858936"/>
            <a:ext cx="520052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2D6BAD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8" name="Graphic 212">
            <a:extLst>
              <a:ext uri="{FF2B5EF4-FFF2-40B4-BE49-F238E27FC236}">
                <a16:creationId xmlns:a16="http://schemas.microsoft.com/office/drawing/2014/main" id="{FB034F26-4148-4B59-B493-14D7A9A8B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08978" y="858936"/>
            <a:ext cx="520052" cy="693403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2D6BAD">
              <a:alpha val="30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7A0A46D-CC9B-4E32-870A-7BC2DF940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2963" y="4357092"/>
            <a:ext cx="239955" cy="319941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9178722E-1BD0-427E-BAAE-4F206DAB58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2963" y="4357092"/>
            <a:ext cx="239955" cy="319941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6B7B0D-929A-4340-B04C-E1D66F1EB8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339" b="-1"/>
          <a:stretch>
            <a:fillRect/>
          </a:stretch>
        </p:blipFill>
        <p:spPr>
          <a:xfrm>
            <a:off x="5212289" y="2176221"/>
            <a:ext cx="3129634" cy="2347216"/>
          </a:xfrm>
          <a:prstGeom prst="rect">
            <a:avLst/>
          </a:prstGeom>
          <a:ln w="28575">
            <a:noFill/>
          </a:ln>
        </p:spPr>
      </p:pic>
      <p:grpSp>
        <p:nvGrpSpPr>
          <p:cNvPr id="71" name="Graphic 185">
            <a:extLst>
              <a:ext uri="{FF2B5EF4-FFF2-40B4-BE49-F238E27FC236}">
                <a16:creationId xmlns:a16="http://schemas.microsoft.com/office/drawing/2014/main" id="{5E6BB5FD-DB7B-4BE3-BA45-1EF042115E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21453" y="5987064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72" name="Freeform: Shape 54">
              <a:extLst>
                <a:ext uri="{FF2B5EF4-FFF2-40B4-BE49-F238E27FC236}">
                  <a16:creationId xmlns:a16="http://schemas.microsoft.com/office/drawing/2014/main" id="{9929FF76-4B3A-4294-BE6E-B507B22D1B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53C18A4-10CC-4E91-A8A2-D5368972A1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56">
              <a:extLst>
                <a:ext uri="{FF2B5EF4-FFF2-40B4-BE49-F238E27FC236}">
                  <a16:creationId xmlns:a16="http://schemas.microsoft.com/office/drawing/2014/main" id="{6356AC2F-73E0-44FD-B346-A209D274D3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5A85581-9712-414C-82D4-2FE96ACB2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B0828F2-35E7-4424-8082-6C258B676E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6964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68C807-3D8B-1BAD-D6DC-156DF972D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C21F8B2-5852-1E19-7ECA-9F6D65A68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51963F-A6CC-647E-46A5-10B92F2B4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07179A-01C6-CA70-9A13-A4C43CD538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CB75811-7DF7-7ACE-B816-A4F02C883B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C8FDC45-67D0-C8AA-5162-A01034034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0694FDE-6775-3CCC-6A3E-B79EE3937F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BFACB8B-FE28-89C5-0E77-9B5432F5EA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C728110-48E1-4E14-7465-A6800BB06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DCD36E9-B22A-008F-F869-7BF05222C5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571B57C-039E-B191-1CD6-33910426C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F4DD12-5CA3-B279-7F03-AC129B34F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38CABD3-AFB4-89A7-5DD2-95846E0C39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45DBABC-D76B-DCB3-7F79-965C870812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9A4D21F-3502-4496-15CA-E697149D26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BAA1D6D-CDC1-16FD-4BAC-C04BEC39C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87DB1A9-3B70-0999-8709-CF46A8D390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43" b="24025"/>
          <a:stretch>
            <a:fillRect/>
          </a:stretch>
        </p:blipFill>
        <p:spPr>
          <a:xfrm>
            <a:off x="469942" y="317578"/>
            <a:ext cx="8138333" cy="350843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62A98CE-848D-C171-8835-CCD4366A4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7544" y="536210"/>
            <a:ext cx="304800" cy="322326"/>
            <a:chOff x="215328" y="-46937"/>
            <a:chExt cx="304800" cy="2773841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828B7DF-2BC6-0017-CA1B-055EBDDFA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5377152-89E0-D580-AB96-20E2F2EAE0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D569250-E7CD-E72F-90FF-B2A677768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2E30708-B09D-3195-D203-44847CF515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5E30570-D3ED-1ACF-1D1C-37493FC28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2129818-FF04-44E5-774C-74885D007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B454808B-6CA8-6566-1D3B-94288E323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45002A0-B43F-F9ED-F13E-36D56F8BA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BB000E0-C736-23E8-D86D-A7F1D86B81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860A7C6-7944-C800-6B9D-7EFCBFEEE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365BD8-CD10-DE9A-0515-5F37F4746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3" y="4018137"/>
            <a:ext cx="3139298" cy="1988454"/>
          </a:xfrm>
          <a:noFill/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What We Miss When We Are Missing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08706-3DDE-F37C-B9F9-05A55E496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406" y="4018144"/>
            <a:ext cx="4900387" cy="2566744"/>
          </a:xfrm>
          <a:noFill/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FFFFFF"/>
                </a:solidFill>
              </a:rPr>
              <a:t>God designed us to need one another.</a:t>
            </a:r>
            <a:r>
              <a:rPr lang="en-US" sz="2000" dirty="0">
                <a:solidFill>
                  <a:srgbClr val="FFFFFF"/>
                </a:solidFill>
              </a:rPr>
              <a:t> 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Deut. 31:12; Acts 2:42, 46; Heb. 3:12-13; Eccl. 4:9-10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25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17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C6080F-47E5-37A0-A767-EF7F7C802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25DAA3D-6D8F-5F7C-BCAE-F24B20504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7BA924-A1CA-0967-1BB5-7E9F1CB98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4A47F24-72A9-B2D9-14B6-9837C399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A10F304-42A7-AFD2-737D-0DB379162F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4B9310D-3911-E359-2A5E-95BEDF0F10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06AF66A-6699-85A0-5B65-D3152A600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095D7F0-98A0-A8E2-3DE6-A820D108D1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0291C2-44FB-F1D0-E430-3E3BA004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DED3A76-9C97-35A7-D5D4-E6E98B3C3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6E5EC885-EA36-4EA1-B2C6-0CEB1D0D0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5D9FFDD-C9A4-1B03-BD03-1E4D92185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8C34E3B-45BF-FEA1-C41D-C225851C8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E9CD658-EE40-6FA5-6B1E-D7BF80E209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23F9589F-0FD3-07E3-203C-35E90E7746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F709662-6B77-D680-F657-A22893B308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995D406-51FC-2FA0-088D-C57B462884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43" b="24025"/>
          <a:stretch>
            <a:fillRect/>
          </a:stretch>
        </p:blipFill>
        <p:spPr>
          <a:xfrm>
            <a:off x="469942" y="317578"/>
            <a:ext cx="8138333" cy="350843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BA74E88F-C11A-4FE2-24D2-E6F205D742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7544" y="536210"/>
            <a:ext cx="304800" cy="322326"/>
            <a:chOff x="215328" y="-46937"/>
            <a:chExt cx="304800" cy="2773841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979E1A7-0397-05F0-7BF1-B018CE0C23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84784A0-EA54-EFF7-B2F6-256FDF5460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1B0A1CF-A262-9DEA-1DF0-550B4C3754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4EF9BF7-FCAE-093B-BDD3-9BA225C263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A0F827F6-F696-4BBC-C12C-149DC40AB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4CA898-6913-E3CC-E66D-3BE44CA00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16AB34C-5154-5050-94F9-56CACE3AC1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33B2F69-E146-2599-EB53-59ED712263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5031A21-E690-4BAD-1B2D-55C3ABE257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B6573AB-6D5E-B35A-FB83-7B4F09D98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AB22978-4A1B-1371-B109-3BD63EEA3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3" y="4018137"/>
            <a:ext cx="3139298" cy="1988454"/>
          </a:xfrm>
          <a:noFill/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What We Miss When We Are Missing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F1260-2ED2-0719-2DCC-1129BE2E7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406" y="4018144"/>
            <a:ext cx="4900387" cy="2566744"/>
          </a:xfrm>
          <a:noFill/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FFFFFF"/>
                </a:solidFill>
              </a:rPr>
              <a:t>God designed us to need one another.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FFFFFF"/>
                </a:solidFill>
              </a:rPr>
              <a:t>Your presence is not only about you.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1 Cor. 12:26 – 27; Heb. 10:24 – 25 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97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929E6D-FC9F-51B7-0C2E-3CF6ABBFC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A1314E-48D3-58E3-11F6-1DF3424A0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40ABFC-7FD5-D01E-9A41-65CF9432D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8AACCEC-140D-C161-955D-686ABDC8B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017EAAA-CE18-7B87-943A-CF76D7DB86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91C05D6-9960-6BA2-F34F-2B74C7B665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181293-E291-7D5B-9977-23F533F531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A5A8356-C532-122B-DADB-97966555D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6AB0A1E-FCC3-9A1B-2BF8-C21AC3448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C60DC4D-4548-225C-569B-DC2A13CE4B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844DC7A-C07C-A015-EA83-43660DA4A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D71F110-E86E-7C72-209E-D12985347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114E9A6-3A39-CE3C-42BA-86C3C8F4D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63F3857-667E-D29B-CB75-5174BD055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5FDDD3D-EDE9-9644-D802-B9BF0D9B7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59E0F9C-6A49-5D21-D609-7544881EE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D4CCB6E-4F79-B239-1E8E-56F73D3B0B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43" b="24025"/>
          <a:stretch>
            <a:fillRect/>
          </a:stretch>
        </p:blipFill>
        <p:spPr>
          <a:xfrm>
            <a:off x="469942" y="317578"/>
            <a:ext cx="8138333" cy="350843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1E97098-5F88-CD9C-19B5-F3061D733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7544" y="536210"/>
            <a:ext cx="304800" cy="322326"/>
            <a:chOff x="215328" y="-46937"/>
            <a:chExt cx="304800" cy="2773841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8828FB3-98FE-33DD-3D08-879CA7FE28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65745C0-4E8D-A902-C30C-EEA2DB9B1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12ED113-1FEA-0D4A-F256-9E472AA1A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4A8A56B-40A6-C87A-2329-187CB860E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B8BBCB7D-FF04-DA01-DE1E-6E314C366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117A2B-5A62-C269-BE37-0A4380F60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9E1B79F-7628-6F2E-5D65-383E1203B2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7CCB3BA-F8C9-1FDC-5C91-A819124961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7067D26-7FE4-0546-F50F-A81A8D49AE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D1157545-7A89-1B56-9096-823F28F9A7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DC1590B-C798-32AF-524A-53767BC87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3" y="4018137"/>
            <a:ext cx="3139298" cy="1988454"/>
          </a:xfrm>
          <a:noFill/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What We Miss When We Are Missing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24AFC-CD3D-93FE-19DA-29B97C3BE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406" y="4018144"/>
            <a:ext cx="4900387" cy="2566744"/>
          </a:xfrm>
          <a:noFill/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FFFFFF"/>
                </a:solidFill>
              </a:rPr>
              <a:t>God designed us to need one another.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FFFFFF"/>
                </a:solidFill>
              </a:rPr>
              <a:t>Your presence is not only about you.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FFFFFF"/>
                </a:solidFill>
              </a:rPr>
              <a:t>Fellowship is more than attendance.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Acts 2:46; Rom. 12:13; 1 Pet. 2:9; 4:9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4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EA1DAFF-CECA-492F-BFA1-22C64956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D3D3744-142C-4653-90AB-546FE6B849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BC69CAC-820B-41BA-BFCA-79B45576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D205E7A-88AB-4C4B-B8D1-5A76AA878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D4286E9-8501-4EBF-874C-74897B4B6F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5586ADC-910E-45C9-BAB4-CB0EFBEE5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AB594C5-5BB0-49AE-8AAC-AE40A6F8A3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7ACBDB0-ACCF-FC10-DDF5-3E03CE71A3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143" b="24025"/>
          <a:stretch>
            <a:fillRect/>
          </a:stretch>
        </p:blipFill>
        <p:spPr>
          <a:xfrm>
            <a:off x="469942" y="317578"/>
            <a:ext cx="8138333" cy="350843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AF19A774-30A5-488B-9BAF-629C64402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317544" y="536210"/>
            <a:ext cx="304800" cy="322326"/>
            <a:chOff x="215328" y="-46937"/>
            <a:chExt cx="304800" cy="2773841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91EBF88-5B98-4258-A542-14C3AF2E52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FBC2D58-9E3C-490D-BD7A-61EF07EA79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6CF1BB4-1C1D-4EDE-BA26-0243FCF83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0C83729-E02F-4512-AFE7-F4792228BD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0DB4F2A-9ECE-A0AD-F115-5739B38E3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3" y="4018137"/>
            <a:ext cx="3139298" cy="1988454"/>
          </a:xfrm>
          <a:noFill/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What We Miss When We Are Missing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9905E-9C89-D33D-569A-DFEEC71B5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406" y="4018144"/>
            <a:ext cx="4900387" cy="2566744"/>
          </a:xfrm>
          <a:noFill/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</a:rPr>
              <a:t>God designed us to need one another.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</a:rPr>
              <a:t>Your presence is not only about you.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</a:rPr>
              <a:t>Fellowship is more than attendance.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</a:rPr>
              <a:t>Sin separates; Christ brings us together.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Gen. 3:8 – 10, 12; 4:12, 14; 11:8; Jn. 11:51 – 52; Eph. 1:10; Rev. 7:9</a:t>
            </a:r>
          </a:p>
          <a:p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8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C1D1FA3-6212-4B97-9B1E-C7F81247C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674189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1C51958-04D4-4687-95A2-95DCDCF47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674189" cy="2361890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9AFCB35-9C04-4524-A0B1-57FF6865D0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2656"/>
            <a:ext cx="1396390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11AD2AD-0BA0-4DD3-8EEA-84686A0E71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2391"/>
            <a:ext cx="1396390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DC2034-D96C-1340-1832-AB98E720B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812" y="440455"/>
            <a:ext cx="6561129" cy="1314996"/>
          </a:xfrm>
        </p:spPr>
        <p:txBody>
          <a:bodyPr anchor="b">
            <a:no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What We Miss When </a:t>
            </a:r>
            <a:r>
              <a:rPr lang="en-US" sz="4000" b="1">
                <a:solidFill>
                  <a:schemeClr val="bg1"/>
                </a:solidFill>
              </a:rPr>
              <a:t>We Are Missing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76931-29F8-D097-B23F-EC1D32A09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8326" y="1752440"/>
            <a:ext cx="5145235" cy="4331016"/>
          </a:xfrm>
        </p:spPr>
        <p:txBody>
          <a:bodyPr>
            <a:noAutofit/>
          </a:bodyPr>
          <a:lstStyle/>
          <a:p>
            <a:pPr lvl="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US" sz="2200" b="1" dirty="0">
                <a:solidFill>
                  <a:schemeClr val="bg1"/>
                </a:solidFill>
              </a:rPr>
              <a:t>Thomas missed the 1</a:t>
            </a:r>
            <a:r>
              <a:rPr lang="en-US" sz="2200" b="1" baseline="30000" dirty="0">
                <a:solidFill>
                  <a:schemeClr val="bg1"/>
                </a:solidFill>
              </a:rPr>
              <a:t>st</a:t>
            </a:r>
            <a:r>
              <a:rPr lang="en-US" sz="2200" b="1" dirty="0">
                <a:solidFill>
                  <a:schemeClr val="bg1"/>
                </a:solidFill>
              </a:rPr>
              <a:t> appearance of the risen Jesus, but was with the disciples when Jesus came again (John 20:24–26).</a:t>
            </a:r>
          </a:p>
          <a:p>
            <a:pPr lvl="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US" sz="2200" b="1" dirty="0">
                <a:solidFill>
                  <a:schemeClr val="bg1"/>
                </a:solidFill>
              </a:rPr>
              <a:t>Christians need other Christians.</a:t>
            </a:r>
          </a:p>
          <a:p>
            <a:pPr lvl="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US" sz="2200" b="1" dirty="0">
                <a:solidFill>
                  <a:schemeClr val="bg1"/>
                </a:solidFill>
              </a:rPr>
              <a:t>Worship and fellowship give us time together.</a:t>
            </a:r>
          </a:p>
          <a:p>
            <a:pPr lvl="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US" sz="2200" b="1" dirty="0">
                <a:solidFill>
                  <a:schemeClr val="bg1"/>
                </a:solidFill>
              </a:rPr>
              <a:t>We are responsible for encouraging and helping one another.</a:t>
            </a:r>
          </a:p>
          <a:p>
            <a:pPr lvl="0"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en-US" sz="2200" b="1" dirty="0">
                <a:solidFill>
                  <a:schemeClr val="bg1"/>
                </a:solidFill>
              </a:rPr>
              <a:t>Being part of a congregation involves more than attending services.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2CBBE0-96AA-6E95-4C39-39A8C1BFC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97" y="2974507"/>
            <a:ext cx="3054612" cy="2031159"/>
          </a:xfrm>
          <a:prstGeom prst="rect">
            <a:avLst/>
          </a:prstGeom>
        </p:spPr>
      </p:pic>
      <p:grpSp>
        <p:nvGrpSpPr>
          <p:cNvPr id="26" name="Graphic 185">
            <a:extLst>
              <a:ext uri="{FF2B5EF4-FFF2-40B4-BE49-F238E27FC236}">
                <a16:creationId xmlns:a16="http://schemas.microsoft.com/office/drawing/2014/main" id="{0C156BF8-7FF7-440F-BE2B-417DFFE8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21453" y="5987064"/>
            <a:ext cx="790849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7067280-C3E7-4DF6-A345-B9FEF6EF8D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78365A8-666B-4417-9D3C-554E6E6B2C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71CAAFA-0A31-4308-AB9F-B1C84ABDF9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6AB1D25-144D-4BB4-A45C-60B8A094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69F0FB4-779A-48FC-AC33-784F177C92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348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243</Words>
  <Application>Microsoft Macintosh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Courier New</vt:lpstr>
      <vt:lpstr>Office Theme</vt:lpstr>
      <vt:lpstr>Why We Need One Another</vt:lpstr>
      <vt:lpstr>What We Miss When We Are Missing</vt:lpstr>
      <vt:lpstr>What We Miss When We Are Missing</vt:lpstr>
      <vt:lpstr>What We Miss When We Are Missing</vt:lpstr>
      <vt:lpstr>What We Miss When We Are Missing</vt:lpstr>
      <vt:lpstr>What We Miss When We Are Missing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5</cp:revision>
  <dcterms:created xsi:type="dcterms:W3CDTF">2026-09-27T00:59:06Z</dcterms:created>
  <dcterms:modified xsi:type="dcterms:W3CDTF">2026-10-06T21:07:30Z</dcterms:modified>
</cp:coreProperties>
</file>