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5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38"/>
  </p:normalViewPr>
  <p:slideViewPr>
    <p:cSldViewPr snapToGrid="0">
      <p:cViewPr varScale="1">
        <p:scale>
          <a:sx n="118" d="100"/>
          <a:sy n="118" d="100"/>
        </p:scale>
        <p:origin x="1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08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675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37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8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75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75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3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422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303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40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7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74B12D-CE1D-0C43-BD08-9858F9789D5E}" type="datetimeFigureOut">
              <a:rPr lang="en-US" smtClean="0"/>
              <a:t>10/4/26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8DEBA-37F7-7342-91CE-5C476976A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9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heriting a house with sitting tenants can complicate tax matters  – The Irish Times">
            <a:extLst>
              <a:ext uri="{FF2B5EF4-FFF2-40B4-BE49-F238E27FC236}">
                <a16:creationId xmlns:a16="http://schemas.microsoft.com/office/drawing/2014/main" id="{68BB219F-58F0-590E-5570-8ED61AEE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257" b="1"/>
          <a:stretch>
            <a:fillRect/>
          </a:stretch>
        </p:blipFill>
        <p:spPr>
          <a:xfrm>
            <a:off x="-2585" y="-1"/>
            <a:ext cx="9146585" cy="68797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064451" y="791834"/>
            <a:ext cx="3020876" cy="9154947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4" y="0"/>
            <a:ext cx="2132551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779028" y="21736"/>
            <a:ext cx="2364646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585" y="5288433"/>
            <a:ext cx="9149779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05100" y="2905286"/>
            <a:ext cx="3866773" cy="4082144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F97AB-C314-33C1-9AC4-D3727AD82A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271" y="4121944"/>
            <a:ext cx="7855458" cy="1620665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>
                <a:solidFill>
                  <a:srgbClr val="FFFFFF"/>
                </a:solidFill>
              </a:rPr>
              <a:t>When One’s Child Walks Away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0E1879-C494-67AE-EA08-37EBBAEC3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4271" y="5737867"/>
            <a:ext cx="5956785" cy="618479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FFFFFF"/>
                </a:solidFill>
              </a:rPr>
              <a:t>Luke 15:11-24</a:t>
            </a:r>
          </a:p>
        </p:txBody>
      </p:sp>
    </p:spTree>
    <p:extLst>
      <p:ext uri="{BB962C8B-B14F-4D97-AF65-F5344CB8AC3E}">
        <p14:creationId xmlns:p14="http://schemas.microsoft.com/office/powerpoint/2010/main" val="3063083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45CA849-654C-4173-AD99-B3A252827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72455-7C39-213F-63D7-60810AA11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411480"/>
            <a:ext cx="8401050" cy="11064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When One’s Child Walks Away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A947-2D45-4208-AE2B-64948C87A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nior man walking, hands clasped">
            <a:extLst>
              <a:ext uri="{FF2B5EF4-FFF2-40B4-BE49-F238E27FC236}">
                <a16:creationId xmlns:a16="http://schemas.microsoft.com/office/drawing/2014/main" id="{C2FE279B-8B6A-3225-5AB6-DF2D1CEC4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89" r="18259"/>
          <a:stretch>
            <a:fillRect/>
          </a:stretch>
        </p:blipFill>
        <p:spPr>
          <a:xfrm>
            <a:off x="322326" y="1721922"/>
            <a:ext cx="5028668" cy="4520559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E5BBB0F9-6A59-4D02-A9C7-A2D651668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7850" y="1721922"/>
            <a:ext cx="3163824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51A5D-85BF-6D6D-4864-F2C5F44A66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9" y="1828799"/>
            <a:ext cx="2953947" cy="4288971"/>
          </a:xfrm>
        </p:spPr>
        <p:txBody>
          <a:bodyPr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88910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67C8C6-5F7D-CAB4-7D1D-0207ADD1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D2F9F1B-195D-1AA0-3726-797796E6F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BBB011-5AF6-1B0D-2304-88F6FC3E5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411480"/>
            <a:ext cx="8401050" cy="11064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When One’s Child Walks Away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CD3337-8684-C44D-91A6-10E10A4D01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nior man walking, hands clasped">
            <a:extLst>
              <a:ext uri="{FF2B5EF4-FFF2-40B4-BE49-F238E27FC236}">
                <a16:creationId xmlns:a16="http://schemas.microsoft.com/office/drawing/2014/main" id="{7EA15F25-F320-74C6-AAF2-6C6C027F5E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89" r="18259"/>
          <a:stretch>
            <a:fillRect/>
          </a:stretch>
        </p:blipFill>
        <p:spPr>
          <a:xfrm>
            <a:off x="322326" y="1721922"/>
            <a:ext cx="5028668" cy="4520559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6457CE0-6872-0EA5-6C73-8BCBB9BB8F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7850" y="1721922"/>
            <a:ext cx="3163824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81F58-00A5-862B-CA1D-219E63BE0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9" y="1828798"/>
            <a:ext cx="2953947" cy="2220687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Children are both a blessing and a stewardship</a:t>
            </a:r>
          </a:p>
          <a:p>
            <a:r>
              <a:rPr lang="en-US" sz="2000" dirty="0">
                <a:solidFill>
                  <a:srgbClr val="002060"/>
                </a:solidFill>
              </a:rPr>
              <a:t>Ps. 127:3; Deut. 6:6–7; Eph. 6:4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32493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7C3F6A-4647-EBCC-D2AD-FD2C4C914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547D96C-AB9E-DF7B-85EF-A16BB00D1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E411B4-F7FE-7501-3C2F-7D2B50836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411480"/>
            <a:ext cx="8401050" cy="11064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When One’s Child Walks Away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C90AD-761E-4177-93D1-399342952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nior man walking, hands clasped">
            <a:extLst>
              <a:ext uri="{FF2B5EF4-FFF2-40B4-BE49-F238E27FC236}">
                <a16:creationId xmlns:a16="http://schemas.microsoft.com/office/drawing/2014/main" id="{B8BAD77D-C666-7482-A6C3-F1B3CCBB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89" r="18259"/>
          <a:stretch>
            <a:fillRect/>
          </a:stretch>
        </p:blipFill>
        <p:spPr>
          <a:xfrm>
            <a:off x="322326" y="1721922"/>
            <a:ext cx="5028668" cy="4520559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AED99A7E-1EC1-1F09-9764-F85588F84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7850" y="1721922"/>
            <a:ext cx="3163824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4BBB0-91D4-1665-31BF-5D03AC61B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9" y="1828799"/>
            <a:ext cx="2953947" cy="2383971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Children are both a blessing and a stewardship</a:t>
            </a:r>
            <a:endParaRPr lang="en-US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Truisms in wisdom</a:t>
            </a:r>
          </a:p>
          <a:p>
            <a:r>
              <a:rPr lang="en-US" sz="2000" dirty="0">
                <a:solidFill>
                  <a:srgbClr val="002060"/>
                </a:solidFill>
              </a:rPr>
              <a:t>Proverbs 22:6; 10:4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5101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0AE7B9-3F83-412B-73D9-ED7A9539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AC04743-1CD3-8BE2-4B01-FDCB6690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6C80-0D4B-4A42-91BA-03662E85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411480"/>
            <a:ext cx="8401050" cy="11064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When One’s Child Walks Away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80A4F59-0BB9-2C7E-FD7A-AC54DC31F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nior man walking, hands clasped">
            <a:extLst>
              <a:ext uri="{FF2B5EF4-FFF2-40B4-BE49-F238E27FC236}">
                <a16:creationId xmlns:a16="http://schemas.microsoft.com/office/drawing/2014/main" id="{062842C9-DF40-A989-BC11-78875EF6EA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89" r="18259"/>
          <a:stretch>
            <a:fillRect/>
          </a:stretch>
        </p:blipFill>
        <p:spPr>
          <a:xfrm>
            <a:off x="322326" y="1721922"/>
            <a:ext cx="5028668" cy="4520559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A981DCA-FA40-A49C-3F66-C596CD1ED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7850" y="1721922"/>
            <a:ext cx="3163824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5E9F9-776A-7A1B-9714-E78143EC1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9" y="1828797"/>
            <a:ext cx="2953947" cy="3907973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Children are both a blessing and a stewardship</a:t>
            </a:r>
            <a:endParaRPr lang="en-US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Truisms in wisdom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Faithful people have sometimes had unfaithful children</a:t>
            </a:r>
          </a:p>
          <a:p>
            <a:r>
              <a:rPr lang="en-US" sz="2000" dirty="0">
                <a:solidFill>
                  <a:srgbClr val="002060"/>
                </a:solidFill>
              </a:rPr>
              <a:t>1 Sam. 8:1–3; 2 Ki. 18:5; 2 Ki. 21; 2 Chron. 33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1141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83BE47-8F13-9CD1-A607-C7A80BA6B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72AF21F-0382-4BC5-39B2-B90A0ED35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BF3AD7-1454-6544-CBB8-11F3E161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326" y="411480"/>
            <a:ext cx="8401050" cy="110642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When One’s Child Walks Away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B42A84-4425-62A4-E26A-DB9A42A75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87931"/>
            <a:ext cx="96012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Senior man walking, hands clasped">
            <a:extLst>
              <a:ext uri="{FF2B5EF4-FFF2-40B4-BE49-F238E27FC236}">
                <a16:creationId xmlns:a16="http://schemas.microsoft.com/office/drawing/2014/main" id="{0AC2570E-8F19-AF85-E802-0F51DB936B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89" r="18259"/>
          <a:stretch>
            <a:fillRect/>
          </a:stretch>
        </p:blipFill>
        <p:spPr>
          <a:xfrm>
            <a:off x="322326" y="1721922"/>
            <a:ext cx="5028668" cy="4520559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6229D19-5919-B0EA-A71C-3DF8C911AE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7850" y="1721922"/>
            <a:ext cx="3163824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28E9F-7C77-DB36-062E-D707D8B53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429" y="1828799"/>
            <a:ext cx="2953947" cy="4288971"/>
          </a:xfrm>
        </p:spPr>
        <p:txBody>
          <a:bodyPr anchor="ctr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Children are both a blessing and a stewardship</a:t>
            </a:r>
            <a:endParaRPr lang="en-US" sz="20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Truisms in wisdom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Faithful people have sometimes had unfaithful children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000" b="1" dirty="0"/>
              <a:t>God Himself knows what it is to love those who walk away.</a:t>
            </a:r>
          </a:p>
          <a:p>
            <a:r>
              <a:rPr lang="en-US" sz="2000" dirty="0">
                <a:solidFill>
                  <a:srgbClr val="002060"/>
                </a:solidFill>
              </a:rPr>
              <a:t>Isa. 1:2; Hos. 11:1–2, 8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1504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4FB9C9-A879-7BFB-D0D5-467F45244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16CD062-10BA-378E-70BA-0849C38EA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5D2FFD-E5AA-28DC-C915-A2E80557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>
                <a:solidFill>
                  <a:srgbClr val="002060"/>
                </a:solidFill>
              </a:rPr>
              <a:t>When One’s Child Walks Away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AFF964E9-48FC-E632-5B95-559594CBD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4523D-BC15-7DB1-14F6-AC8456CE2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 descr="Public trustees and public guardians in Victoria - Compass">
            <a:extLst>
              <a:ext uri="{FF2B5EF4-FFF2-40B4-BE49-F238E27FC236}">
                <a16:creationId xmlns:a16="http://schemas.microsoft.com/office/drawing/2014/main" id="{85AD08DB-9A28-2E71-A1F1-8B8487660C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3" r="17775" b="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49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BD8B4-1B53-3694-40A9-D48B08431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>
                <a:solidFill>
                  <a:srgbClr val="002060"/>
                </a:solidFill>
              </a:rPr>
              <a:t>When One’s Child Walks Away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4AAA5-0E7E-2B37-624B-DCFB04CDE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Learn from the father of the prodigal son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Luke 15:13, 20</a:t>
            </a:r>
            <a:endParaRPr lang="en-US" sz="2000" b="1" dirty="0">
              <a:solidFill>
                <a:srgbClr val="002060"/>
              </a:solidFill>
            </a:endParaRP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 descr="Public trustees and public guardians in Victoria - Compass">
            <a:extLst>
              <a:ext uri="{FF2B5EF4-FFF2-40B4-BE49-F238E27FC236}">
                <a16:creationId xmlns:a16="http://schemas.microsoft.com/office/drawing/2014/main" id="{94CED939-9881-7A85-CD58-20E75BB815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3" r="17775" b="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38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603CA-53FE-6223-022E-954CA367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397B771-7E71-7DF1-C4CE-78AAC05DE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F0A49-68F3-0D10-E447-FDECE51B6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>
                <a:solidFill>
                  <a:srgbClr val="002060"/>
                </a:solidFill>
              </a:rPr>
              <a:t>When One’s Child Walks Away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0B2757F9-AD02-F23B-0C0B-43A89602B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F7D51-411D-8321-7358-A84097780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Learn from the father of the prodigal son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Do not confuse guilt with grief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2 Cor. 7:10; Ezek. 18:20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 descr="Public trustees and public guardians in Victoria - Compass">
            <a:extLst>
              <a:ext uri="{FF2B5EF4-FFF2-40B4-BE49-F238E27FC236}">
                <a16:creationId xmlns:a16="http://schemas.microsoft.com/office/drawing/2014/main" id="{5D20923D-8579-0F7B-10EB-5A5401ADB5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3" r="17775" b="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122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43755A-01C7-D3B2-DE98-7DD028CB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CBE09A9-AB83-A074-3996-283F7F741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54DFF-7C7C-12FF-3078-C64100297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>
                <a:solidFill>
                  <a:srgbClr val="002060"/>
                </a:solidFill>
              </a:rPr>
              <a:t>When One’s Child Walks Away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F1069BB0-F220-E6EC-DD9F-AC143FE2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78052-E8FB-2311-08A5-C8E2E47664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Learn from the father of the prodigal son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Do not confuse guilt with grief</a:t>
            </a: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What can you do now?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Phil. 4:6; Rom. 12:18; Col. 4:5–6; Eph. 4:15; Gal. 6:9</a:t>
            </a:r>
            <a:endParaRPr lang="en-US" sz="2000" b="1" dirty="0">
              <a:solidFill>
                <a:srgbClr val="002060"/>
              </a:solidFill>
            </a:endParaRP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 descr="Public trustees and public guardians in Victoria - Compass">
            <a:extLst>
              <a:ext uri="{FF2B5EF4-FFF2-40B4-BE49-F238E27FC236}">
                <a16:creationId xmlns:a16="http://schemas.microsoft.com/office/drawing/2014/main" id="{065DF3F7-4A15-A304-B066-8089C650C0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3" r="17775" b="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82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D29D49-8875-6161-930F-F457508DB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BC812CB-E7E1-B409-2568-D92F6B802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A3DF47-85DF-4DAA-FE72-805FB24D3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4700" b="1" dirty="0">
                <a:solidFill>
                  <a:srgbClr val="002060"/>
                </a:solidFill>
              </a:rPr>
              <a:t>When One’s Child Walks Away</a:t>
            </a:r>
            <a:endParaRPr lang="en-US" sz="4700" dirty="0">
              <a:solidFill>
                <a:srgbClr val="002060"/>
              </a:solidFill>
            </a:endParaRP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087D4133-23DC-2937-73C7-32AECFADA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B3298-3F44-80EC-6A4A-E2F46220EA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Learn from the father of the prodigal son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Do not confuse guilt with grief</a:t>
            </a:r>
            <a:endParaRPr lang="en-US" sz="24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What can you do now?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2400" b="1" dirty="0"/>
              <a:t>Leave room for God to work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2 Chron. 33:10, 12</a:t>
            </a:r>
            <a:endParaRPr lang="en-US" sz="2000" dirty="0">
              <a:solidFill>
                <a:srgbClr val="002060"/>
              </a:solidFill>
            </a:endParaRPr>
          </a:p>
          <a:p>
            <a:endParaRPr lang="en-US" sz="1900" dirty="0"/>
          </a:p>
          <a:p>
            <a:endParaRPr lang="en-US" sz="1900" dirty="0"/>
          </a:p>
          <a:p>
            <a:endParaRPr lang="en-US" sz="1900" dirty="0"/>
          </a:p>
        </p:txBody>
      </p:sp>
      <p:pic>
        <p:nvPicPr>
          <p:cNvPr id="4" name="Picture 3" descr="Public trustees and public guardians in Victoria - Compass">
            <a:extLst>
              <a:ext uri="{FF2B5EF4-FFF2-40B4-BE49-F238E27FC236}">
                <a16:creationId xmlns:a16="http://schemas.microsoft.com/office/drawing/2014/main" id="{FB5359DD-B266-0364-45F1-8A95C89ED9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63" r="17775" b="2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83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D5169-2AA3-44EA-97EA-06658117E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338" y="1128094"/>
            <a:ext cx="2930979" cy="983734"/>
          </a:xfrm>
        </p:spPr>
        <p:txBody>
          <a:bodyPr anchor="t"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</a:rPr>
              <a:t>When One’s </a:t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2800" b="1" dirty="0">
                <a:solidFill>
                  <a:srgbClr val="002060"/>
                </a:solidFill>
              </a:rPr>
              <a:t>Child Walks Away</a:t>
            </a:r>
          </a:p>
        </p:txBody>
      </p:sp>
      <p:pic>
        <p:nvPicPr>
          <p:cNvPr id="4" name="Picture 3" descr="Mi marido me engañó con la mujer de mi jefe - Al día siguiente mi jefe vino a verme con una dura sugerencia">
            <a:extLst>
              <a:ext uri="{FF2B5EF4-FFF2-40B4-BE49-F238E27FC236}">
                <a16:creationId xmlns:a16="http://schemas.microsoft.com/office/drawing/2014/main" id="{B70DF643-CE13-63C2-B29C-FA5AFB6E2A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889" r="13831" b="-1"/>
          <a:stretch>
            <a:fillRect/>
          </a:stretch>
        </p:blipFill>
        <p:spPr>
          <a:xfrm>
            <a:off x="-7414" y="10"/>
            <a:ext cx="5679453" cy="685799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49EDD1B-F94D-B4E6-ACAA-566B9A26FD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49542" y="87114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30C1A-18E6-990C-F4F8-9CBE0B33A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1829" y="2368776"/>
            <a:ext cx="3047999" cy="3773608"/>
          </a:xfrm>
        </p:spPr>
        <p:txBody>
          <a:bodyPr>
            <a:normAutofit/>
          </a:bodyPr>
          <a:lstStyle/>
          <a:p>
            <a:pPr lvl="0"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Keep praying.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Keep loving.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Remain faithful.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buClr>
                <a:srgbClr val="002060"/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</a:rPr>
              <a:t> Leave the way home open.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1583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298</Words>
  <Application>Microsoft Macintosh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Courier New</vt:lpstr>
      <vt:lpstr>Wingdings</vt:lpstr>
      <vt:lpstr>Office Theme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Child Walks Away</vt:lpstr>
      <vt:lpstr>When One’s  Child Walks Away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8</cp:revision>
  <dcterms:created xsi:type="dcterms:W3CDTF">2026-10-04T12:18:49Z</dcterms:created>
  <dcterms:modified xsi:type="dcterms:W3CDTF">2026-10-04T12:58:50Z</dcterms:modified>
</cp:coreProperties>
</file>